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64" r:id="rId3"/>
    <p:sldId id="284" r:id="rId4"/>
    <p:sldId id="265" r:id="rId5"/>
    <p:sldId id="257" r:id="rId6"/>
    <p:sldId id="256" r:id="rId7"/>
    <p:sldId id="273" r:id="rId8"/>
    <p:sldId id="276" r:id="rId9"/>
    <p:sldId id="266" r:id="rId10"/>
    <p:sldId id="267" r:id="rId11"/>
    <p:sldId id="268" r:id="rId12"/>
    <p:sldId id="269" r:id="rId13"/>
    <p:sldId id="258" r:id="rId14"/>
    <p:sldId id="260" r:id="rId15"/>
    <p:sldId id="261" r:id="rId16"/>
    <p:sldId id="262" r:id="rId17"/>
    <p:sldId id="263" r:id="rId18"/>
    <p:sldId id="283" r:id="rId19"/>
    <p:sldId id="270" r:id="rId20"/>
    <p:sldId id="272" r:id="rId21"/>
    <p:sldId id="271" r:id="rId22"/>
    <p:sldId id="285" r:id="rId23"/>
    <p:sldId id="274" r:id="rId24"/>
    <p:sldId id="275" r:id="rId25"/>
    <p:sldId id="282" r:id="rId26"/>
    <p:sldId id="281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26588"/>
    <a:srgbClr val="FFC20E"/>
    <a:srgbClr val="F26A21"/>
    <a:srgbClr val="6A1E74"/>
    <a:srgbClr val="3A3A3A"/>
    <a:srgbClr val="3B3838"/>
    <a:srgbClr val="181618"/>
    <a:srgbClr val="2E2A2E"/>
    <a:srgbClr val="3B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BA27C-A9A7-4865-99B7-BD5B715BDF74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4C28-29D3-4FA4-85C2-83915BDB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1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3e5f588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c3e5f588f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c4288774f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c4288774f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6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04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2B4-2870-4265-A2CA-46509CBC64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43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804F-3668-4619-AFF1-C8DBDF376F3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23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BD95-2F54-44D1-BBC1-15D229CE37C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5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3A46-CFF0-4B93-977E-CE487BF7B6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03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E12D-951F-42AA-B151-844FCE1A31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18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7401A-8873-4414-B536-A21DA67410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86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6EBF-392A-488B-AE89-EEA16FB1D2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78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FB47-C605-408D-A288-04FB878EDA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2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7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01D2-F915-4EFE-8B90-45412995C3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04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3C1F-0191-4D4F-9B1E-5CA21D27A40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40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5B056-6786-4786-BED3-E4C768E9F8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7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2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4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1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047A6-839E-44FE-B948-86094DCA6FD5}" type="datetimeFigureOut">
              <a:rPr lang="en-US" smtClean="0"/>
              <a:t>12/31/2019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8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E35CB55-8796-4398-BC54-6F7EED0522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7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Medicine specially anti biotics need to take in proper time. If it does not than it could develop anti resistant for a disease.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8AC69ED-290A-4E6B-A541-6E5C665F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71" y="2179461"/>
            <a:ext cx="5016617" cy="48781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49A499-05B0-471B-BF85-033B000686EC}"/>
              </a:ext>
            </a:extLst>
          </p:cNvPr>
          <p:cNvSpPr/>
          <p:nvPr/>
        </p:nvSpPr>
        <p:spPr>
          <a:xfrm>
            <a:off x="5297060" y="6411242"/>
            <a:ext cx="1047575" cy="426571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683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Proper nutrition taking is a must for pregnant woman and her child's health.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6837" y="0"/>
            <a:ext cx="0" cy="64427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67780" y="6329586"/>
            <a:ext cx="218114" cy="2181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05" y="2738305"/>
            <a:ext cx="4044193" cy="40441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76675" y="6421865"/>
            <a:ext cx="1333850" cy="280939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11307" y="0"/>
            <a:ext cx="1361660" cy="68580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96" y="1558783"/>
            <a:ext cx="624509" cy="624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84" y="2658866"/>
            <a:ext cx="686933" cy="594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32" y="3728771"/>
            <a:ext cx="746037" cy="746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32" y="4950382"/>
            <a:ext cx="539436" cy="584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83" y="6010918"/>
            <a:ext cx="643334" cy="531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626708" y="1657346"/>
            <a:ext cx="698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Continuous monitoring of temperature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26708" y="2751487"/>
            <a:ext cx="6639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Scheduled monitoring of UV ray index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26708" y="3878159"/>
            <a:ext cx="634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Scheduled monitoring of bpm and blood pressure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26708" y="5058196"/>
            <a:ext cx="707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Maintaining schedule for medicine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26708" y="6200062"/>
            <a:ext cx="698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Emergency service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26708" y="437397"/>
            <a:ext cx="561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rebuchet MS" panose="020B0603020202020204" pitchFamily="34" charset="0"/>
              </a:rPr>
              <a:t>Steps we need to take </a:t>
            </a:r>
          </a:p>
        </p:txBody>
      </p:sp>
      <p:sp>
        <p:nvSpPr>
          <p:cNvPr id="24" name="Oval 23"/>
          <p:cNvSpPr/>
          <p:nvPr/>
        </p:nvSpPr>
        <p:spPr>
          <a:xfrm>
            <a:off x="1525449" y="563096"/>
            <a:ext cx="333375" cy="333375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92136" y="1022172"/>
            <a:ext cx="0" cy="406578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92136" y="2286000"/>
            <a:ext cx="0" cy="27622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692136" y="3243672"/>
            <a:ext cx="0" cy="34725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16450" y="4572000"/>
            <a:ext cx="0" cy="2667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716450" y="5648325"/>
            <a:ext cx="0" cy="23812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0" y="0"/>
            <a:ext cx="295275" cy="68580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74" y="1479030"/>
            <a:ext cx="5091613" cy="537897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E6FBFA-C98F-4432-BEA2-6EF0E9D580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1" y="196197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-761714"/>
            <a:ext cx="12192000" cy="761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567B6-214F-4DF7-A13A-6CD292D4E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9503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54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-771240"/>
            <a:ext cx="12192000" cy="7619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851136"/>
            <a:ext cx="798145" cy="620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707FE-5EAF-4F7A-B054-93119B70F3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05528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49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-761715"/>
            <a:ext cx="12192000" cy="7619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851136"/>
            <a:ext cx="798145" cy="620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011" y="5153024"/>
            <a:ext cx="759340" cy="759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5A4DB-3FA7-4B39-9A8A-6CE4ACBDB9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0" y="186866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4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93A6C1-3877-4A54-B88B-E889DA7B210E}"/>
              </a:ext>
            </a:extLst>
          </p:cNvPr>
          <p:cNvSpPr/>
          <p:nvPr/>
        </p:nvSpPr>
        <p:spPr>
          <a:xfrm>
            <a:off x="4785658" y="358522"/>
            <a:ext cx="17661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BAALA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2A784-A35A-4AA0-B9D4-CA78B591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59" y="2537669"/>
            <a:ext cx="5760441" cy="4320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D9F0C-BD9D-4C65-81AE-ACFD8F24B189}"/>
              </a:ext>
            </a:extLst>
          </p:cNvPr>
          <p:cNvSpPr/>
          <p:nvPr/>
        </p:nvSpPr>
        <p:spPr>
          <a:xfrm>
            <a:off x="444617" y="1866153"/>
            <a:ext cx="53158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mfortaa" panose="020F0603070000060003" pitchFamily="34" charset="0"/>
              </a:rPr>
              <a:t>By using few particular components, we leap forward to create a </a:t>
            </a:r>
            <a:r>
              <a:rPr lang="en-US" sz="2800" dirty="0">
                <a:solidFill>
                  <a:srgbClr val="FF0000"/>
                </a:solidFill>
                <a:latin typeface="Comfortaa" panose="020F0603070000060003" pitchFamily="34" charset="0"/>
              </a:rPr>
              <a:t>BAALA </a:t>
            </a:r>
            <a:r>
              <a:rPr lang="en-US" sz="2800" dirty="0">
                <a:latin typeface="Comfortaa" panose="020F0603070000060003" pitchFamily="34" charset="0"/>
              </a:rPr>
              <a:t>after solving all the challenges.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B3E2A-9F5D-4F20-9B31-3A9A1DC64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240" y="289683"/>
            <a:ext cx="1766143" cy="16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solidFill>
              <a:schemeClr val="accent1"/>
            </a:solidFill>
          </a:ln>
          <a:effectLst>
            <a:softEdge rad="0"/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49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ESP 32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Co sensor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Pulse sensor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Buzzer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/>
                </a:solidFill>
              </a:rPr>
              <a:t>Lipo</a:t>
            </a:r>
            <a:r>
              <a:rPr lang="en-US" sz="3200" dirty="0">
                <a:solidFill>
                  <a:schemeClr val="bg1"/>
                </a:solidFill>
              </a:rPr>
              <a:t> 1200 </a:t>
            </a:r>
            <a:r>
              <a:rPr lang="en-US" sz="3200" dirty="0" err="1">
                <a:solidFill>
                  <a:schemeClr val="bg1"/>
                </a:solidFill>
              </a:rPr>
              <a:t>mAh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2" y="1825625"/>
            <a:ext cx="1040252" cy="742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04" y="2649077"/>
            <a:ext cx="1061525" cy="106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83" y="3664376"/>
            <a:ext cx="692493" cy="719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60" y="4384223"/>
            <a:ext cx="737282" cy="871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60" y="5390954"/>
            <a:ext cx="1019574" cy="1019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92297F-6145-4D1A-84C9-0E2782ABC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82" y="218811"/>
            <a:ext cx="1847459" cy="18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4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5291" y="1207145"/>
            <a:ext cx="106988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Integrated power bank circuit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Internally built in hall effect sensor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Temperature sensor LM35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Built in Bluetooth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Vibrator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Special switches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01" y="1623615"/>
            <a:ext cx="1238548" cy="1238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93" y="3351828"/>
            <a:ext cx="500894" cy="500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28" y="1110252"/>
            <a:ext cx="1463947" cy="834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07" y="3852722"/>
            <a:ext cx="810868" cy="585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14" y="4438003"/>
            <a:ext cx="1064852" cy="836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24" y="2557904"/>
            <a:ext cx="681527" cy="681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051036-DF6B-4545-B481-90389BF946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06" y="39436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FCBA1-D278-4007-BB19-6187CBBF5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58" y="208771"/>
            <a:ext cx="11670484" cy="6440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Thermometer">
            <a:extLst>
              <a:ext uri="{FF2B5EF4-FFF2-40B4-BE49-F238E27FC236}">
                <a16:creationId xmlns:a16="http://schemas.microsoft.com/office/drawing/2014/main" id="{9B95E274-0BF4-405F-AC1B-049D7B44D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0890" y="5388736"/>
            <a:ext cx="779873" cy="779873"/>
          </a:xfrm>
          <a:prstGeom prst="rect">
            <a:avLst/>
          </a:prstGeom>
        </p:spPr>
      </p:pic>
      <p:pic>
        <p:nvPicPr>
          <p:cNvPr id="13" name="Graphic 12" descr="Heart with pulse">
            <a:extLst>
              <a:ext uri="{FF2B5EF4-FFF2-40B4-BE49-F238E27FC236}">
                <a16:creationId xmlns:a16="http://schemas.microsoft.com/office/drawing/2014/main" id="{452D3338-3E72-4C9C-A234-E4BC01952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4039" y="3429000"/>
            <a:ext cx="947956" cy="947956"/>
          </a:xfrm>
          <a:prstGeom prst="rect">
            <a:avLst/>
          </a:prstGeom>
        </p:spPr>
      </p:pic>
      <p:pic>
        <p:nvPicPr>
          <p:cNvPr id="11" name="Graphic 10" descr="Comet">
            <a:extLst>
              <a:ext uri="{FF2B5EF4-FFF2-40B4-BE49-F238E27FC236}">
                <a16:creationId xmlns:a16="http://schemas.microsoft.com/office/drawing/2014/main" id="{17BA337A-BBEC-4C8A-ABE2-01EF22753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4060" y="1484852"/>
            <a:ext cx="830510" cy="851868"/>
          </a:xfrm>
          <a:prstGeom prst="rect">
            <a:avLst/>
          </a:prstGeom>
        </p:spPr>
      </p:pic>
      <p:pic>
        <p:nvPicPr>
          <p:cNvPr id="15" name="Graphic 14" descr="Cell Tower">
            <a:extLst>
              <a:ext uri="{FF2B5EF4-FFF2-40B4-BE49-F238E27FC236}">
                <a16:creationId xmlns:a16="http://schemas.microsoft.com/office/drawing/2014/main" id="{2ECEA1CB-3CB5-4F33-BA1D-3A0743D306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7651" y="5388737"/>
            <a:ext cx="779873" cy="7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47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" y="564608"/>
            <a:ext cx="2063372" cy="20331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35429" y="2804160"/>
            <a:ext cx="285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Dr. Md. Atiqul Islam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16" y="546456"/>
            <a:ext cx="2063371" cy="20512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667794" y="2804160"/>
            <a:ext cx="279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Dr. Bodhrun Naher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878" y="546455"/>
            <a:ext cx="2063371" cy="20512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8682446" y="2527161"/>
            <a:ext cx="3135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Name : Dr. Md. Al-Amin Mridha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01" y="3583930"/>
            <a:ext cx="2093595" cy="21144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435429" y="5791200"/>
            <a:ext cx="327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Professor Dr. Afiqul Islam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Professor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792" y="3565089"/>
            <a:ext cx="2093595" cy="2126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4275909" y="5791200"/>
            <a:ext cx="3770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Professor Dr. Selim Shakur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 &amp; Head of Department of Pediatrics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03474" y="5852160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Prof. Dr. Golam </a:t>
            </a:r>
            <a:r>
              <a:rPr lang="en-US" dirty="0" err="1">
                <a:solidFill>
                  <a:schemeClr val="bg1"/>
                </a:solidFill>
              </a:rPr>
              <a:t>Muin</a:t>
            </a:r>
            <a:r>
              <a:rPr lang="en-US" dirty="0">
                <a:solidFill>
                  <a:schemeClr val="bg1"/>
                </a:solidFill>
              </a:rPr>
              <a:t> Uddin Designation : Professor, Child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91F45E-348E-4967-95FC-F3366E370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43" y="3583930"/>
            <a:ext cx="2093595" cy="22072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9586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013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8" name="Partial Circle 117">
            <a:extLst>
              <a:ext uri="{FF2B5EF4-FFF2-40B4-BE49-F238E27FC236}">
                <a16:creationId xmlns:a16="http://schemas.microsoft.com/office/drawing/2014/main" id="{F55CCD38-A938-42EC-B4AA-BEBABF22461D}"/>
              </a:ext>
            </a:extLst>
          </p:cNvPr>
          <p:cNvSpPr/>
          <p:nvPr/>
        </p:nvSpPr>
        <p:spPr>
          <a:xfrm>
            <a:off x="158020" y="1527615"/>
            <a:ext cx="1740757" cy="1806755"/>
          </a:xfrm>
          <a:prstGeom prst="pie">
            <a:avLst>
              <a:gd name="adj1" fmla="val 21550253"/>
              <a:gd name="adj2" fmla="val 16297637"/>
            </a:avLst>
          </a:prstGeom>
          <a:gradFill flip="none" rotWithShape="1">
            <a:gsLst>
              <a:gs pos="100000">
                <a:srgbClr val="FF0356"/>
              </a:gs>
              <a:gs pos="0">
                <a:srgbClr val="FF50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870794-69A8-4A8E-A196-8D8B448FC944}"/>
              </a:ext>
            </a:extLst>
          </p:cNvPr>
          <p:cNvSpPr txBox="1"/>
          <p:nvPr/>
        </p:nvSpPr>
        <p:spPr>
          <a:xfrm>
            <a:off x="729450" y="148048"/>
            <a:ext cx="9828967" cy="1569660"/>
          </a:xfrm>
          <a:prstGeom prst="rect">
            <a:avLst/>
          </a:prstGeom>
          <a:noFill/>
          <a:effectLst>
            <a:glow rad="228600">
              <a:srgbClr val="FF0000">
                <a:alpha val="50000"/>
              </a:srgbClr>
            </a:glow>
            <a:outerShdw blurRad="152400" dist="317500" dir="5400000" sx="90000" sy="-19000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FDEE2"/>
                </a:solidFill>
                <a:latin typeface="Azonix" pitchFamily="50" charset="0"/>
              </a:rPr>
              <a:t>        digital device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225C5BD-1C3B-48EE-8927-D5C7C651C112}"/>
              </a:ext>
            </a:extLst>
          </p:cNvPr>
          <p:cNvSpPr/>
          <p:nvPr/>
        </p:nvSpPr>
        <p:spPr>
          <a:xfrm>
            <a:off x="340900" y="1797373"/>
            <a:ext cx="1371600" cy="1371600"/>
          </a:xfrm>
          <a:prstGeom prst="ellipse">
            <a:avLst/>
          </a:prstGeom>
          <a:solidFill>
            <a:schemeClr val="tx1"/>
          </a:solidFill>
          <a:ln>
            <a:solidFill>
              <a:srgbClr val="FF0356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733DEC2-08EE-4A3B-B41C-863198506086}"/>
              </a:ext>
            </a:extLst>
          </p:cNvPr>
          <p:cNvSpPr txBox="1"/>
          <p:nvPr/>
        </p:nvSpPr>
        <p:spPr>
          <a:xfrm>
            <a:off x="158020" y="2051752"/>
            <a:ext cx="181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87</a:t>
            </a:r>
            <a:r>
              <a:rPr lang="en-IN" sz="20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%</a:t>
            </a:r>
            <a:endParaRPr lang="en-IN" sz="3600" dirty="0">
              <a:gradFill>
                <a:gsLst>
                  <a:gs pos="100000">
                    <a:srgbClr val="FF0356"/>
                  </a:gs>
                  <a:gs pos="0">
                    <a:srgbClr val="FF5050"/>
                  </a:gs>
                </a:gsLst>
                <a:lin ang="13500000" scaled="1"/>
              </a:gradFill>
              <a:latin typeface="Azonix" pitchFamily="50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F1C33-91BA-4E92-9B22-8CC07D46CFCB}"/>
              </a:ext>
            </a:extLst>
          </p:cNvPr>
          <p:cNvSpPr txBox="1"/>
          <p:nvPr/>
        </p:nvSpPr>
        <p:spPr>
          <a:xfrm>
            <a:off x="1922231" y="2185030"/>
            <a:ext cx="2018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B4C"/>
                </a:solidFill>
                <a:latin typeface="Azonix" pitchFamily="50" charset="0"/>
              </a:rPr>
              <a:t>Accuracy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7DA434E-42B3-4E77-B802-20B304C048C6}"/>
              </a:ext>
            </a:extLst>
          </p:cNvPr>
          <p:cNvSpPr txBox="1"/>
          <p:nvPr/>
        </p:nvSpPr>
        <p:spPr>
          <a:xfrm>
            <a:off x="8510510" y="3026819"/>
            <a:ext cx="33405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03$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DE2DEF4-06B5-46D3-8C34-5614495C9A94}"/>
              </a:ext>
            </a:extLst>
          </p:cNvPr>
          <p:cNvSpPr txBox="1"/>
          <p:nvPr/>
        </p:nvSpPr>
        <p:spPr>
          <a:xfrm>
            <a:off x="8580265" y="2795986"/>
            <a:ext cx="294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B4C"/>
                </a:solidFill>
                <a:latin typeface="Azonix" pitchFamily="50" charset="0"/>
              </a:rPr>
              <a:t>Starting from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9873E3D-2ABE-4B0E-BD53-34A34351D1DB}"/>
              </a:ext>
            </a:extLst>
          </p:cNvPr>
          <p:cNvSpPr txBox="1"/>
          <p:nvPr/>
        </p:nvSpPr>
        <p:spPr>
          <a:xfrm>
            <a:off x="1506647" y="57014"/>
            <a:ext cx="2102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B4C"/>
                </a:solidFill>
                <a:latin typeface="Azonix" pitchFamily="50" charset="0"/>
              </a:rPr>
              <a:t>WORLD’S FIRST</a:t>
            </a:r>
          </a:p>
        </p:txBody>
      </p:sp>
      <p:sp>
        <p:nvSpPr>
          <p:cNvPr id="127" name="Partial Circle 126">
            <a:extLst>
              <a:ext uri="{FF2B5EF4-FFF2-40B4-BE49-F238E27FC236}">
                <a16:creationId xmlns:a16="http://schemas.microsoft.com/office/drawing/2014/main" id="{913CAA8B-AADA-446B-8CBC-114165546E80}"/>
              </a:ext>
            </a:extLst>
          </p:cNvPr>
          <p:cNvSpPr/>
          <p:nvPr/>
        </p:nvSpPr>
        <p:spPr>
          <a:xfrm rot="16742737">
            <a:off x="196555" y="3510984"/>
            <a:ext cx="1750350" cy="1833343"/>
          </a:xfrm>
          <a:prstGeom prst="pie">
            <a:avLst>
              <a:gd name="adj1" fmla="val 161283"/>
              <a:gd name="adj2" fmla="val 19360740"/>
            </a:avLst>
          </a:prstGeom>
          <a:gradFill flip="none" rotWithShape="1">
            <a:gsLst>
              <a:gs pos="100000">
                <a:srgbClr val="FF0356"/>
              </a:gs>
              <a:gs pos="0">
                <a:srgbClr val="FF50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5ED24F7-B066-4932-BD6E-AB2912F723A6}"/>
              </a:ext>
            </a:extLst>
          </p:cNvPr>
          <p:cNvSpPr/>
          <p:nvPr/>
        </p:nvSpPr>
        <p:spPr>
          <a:xfrm>
            <a:off x="361195" y="3759448"/>
            <a:ext cx="1371600" cy="1328708"/>
          </a:xfrm>
          <a:prstGeom prst="ellipse">
            <a:avLst/>
          </a:prstGeom>
          <a:solidFill>
            <a:schemeClr val="tx1"/>
          </a:solidFill>
          <a:ln>
            <a:solidFill>
              <a:srgbClr val="FF0356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98C4F07-F22F-452E-8FC8-96A0F8B632BB}"/>
              </a:ext>
            </a:extLst>
          </p:cNvPr>
          <p:cNvSpPr txBox="1"/>
          <p:nvPr/>
        </p:nvSpPr>
        <p:spPr>
          <a:xfrm>
            <a:off x="171758" y="4000599"/>
            <a:ext cx="181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75</a:t>
            </a:r>
            <a:r>
              <a:rPr lang="en-IN" sz="20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%</a:t>
            </a:r>
            <a:endParaRPr lang="en-IN" sz="3600" dirty="0">
              <a:gradFill>
                <a:gsLst>
                  <a:gs pos="100000">
                    <a:srgbClr val="FF0356"/>
                  </a:gs>
                  <a:gs pos="0">
                    <a:srgbClr val="FF5050"/>
                  </a:gs>
                </a:gsLst>
                <a:lin ang="13500000" scaled="1"/>
              </a:gradFill>
              <a:latin typeface="Azonix" pitchFamily="50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61B6ECA-2E75-4EFB-873B-EAEA04F45F0C}"/>
              </a:ext>
            </a:extLst>
          </p:cNvPr>
          <p:cNvSpPr txBox="1"/>
          <p:nvPr/>
        </p:nvSpPr>
        <p:spPr>
          <a:xfrm>
            <a:off x="1922231" y="4225109"/>
            <a:ext cx="2324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B4C"/>
                </a:solidFill>
                <a:latin typeface="Azonix" pitchFamily="50" charset="0"/>
              </a:rPr>
              <a:t>Price reduced</a:t>
            </a:r>
          </a:p>
          <a:p>
            <a:endParaRPr lang="en-US" dirty="0">
              <a:solidFill>
                <a:srgbClr val="FF3B4C"/>
              </a:solidFill>
              <a:latin typeface="Azonix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90E3C-42E4-4FCD-A18E-400FC424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2" y="663016"/>
            <a:ext cx="2018181" cy="1848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1589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 proc 2">
            <a:hlinkClick r:id="" action="ppaction://media"/>
            <a:extLst>
              <a:ext uri="{FF2B5EF4-FFF2-40B4-BE49-F238E27FC236}">
                <a16:creationId xmlns:a16="http://schemas.microsoft.com/office/drawing/2014/main" id="{7C135FE2-586E-4355-908A-27374514D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229" y="148904"/>
            <a:ext cx="10310069" cy="6560192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05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0E293BF-549B-485D-9D6B-4891FBAD4F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292100" y="144190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highlight>
                  <a:srgbClr val="426588"/>
                </a:highlight>
                <a:latin typeface="+mj-lt"/>
              </a:rPr>
              <a:t>Cost Breakdown</a:t>
            </a:r>
          </a:p>
        </p:txBody>
      </p:sp>
      <p:sp>
        <p:nvSpPr>
          <p:cNvPr id="52" name="Rounded Rectangle 81">
            <a:extLst>
              <a:ext uri="{FF2B5EF4-FFF2-40B4-BE49-F238E27FC236}">
                <a16:creationId xmlns:a16="http://schemas.microsoft.com/office/drawing/2014/main" id="{30900DD1-10D4-4CC5-8A1B-5E61D6A8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146212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320/-                                    3.78 $                              INR 269</a:t>
            </a:r>
          </a:p>
        </p:txBody>
      </p:sp>
      <p:sp>
        <p:nvSpPr>
          <p:cNvPr id="53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99045" y="1407617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75">
            <a:extLst>
              <a:ext uri="{FF2B5EF4-FFF2-40B4-BE49-F238E27FC236}">
                <a16:creationId xmlns:a16="http://schemas.microsoft.com/office/drawing/2014/main" id="{8E056C9B-117C-46A2-9865-3A1EAB43F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1641" y="1427479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1E79D-0449-4A3A-BDF1-B7C21D8C9BFE}"/>
              </a:ext>
            </a:extLst>
          </p:cNvPr>
          <p:cNvSpPr txBox="1"/>
          <p:nvPr/>
        </p:nvSpPr>
        <p:spPr>
          <a:xfrm>
            <a:off x="3078918" y="1528217"/>
            <a:ext cx="77368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/>
              <a:t>BDT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CF5C3-35D5-438D-B1A1-B391E4C87D74}"/>
              </a:ext>
            </a:extLst>
          </p:cNvPr>
          <p:cNvSpPr txBox="1"/>
          <p:nvPr/>
        </p:nvSpPr>
        <p:spPr>
          <a:xfrm>
            <a:off x="7138136" y="1501438"/>
            <a:ext cx="13409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/>
              <a:t>       RUPEES</a:t>
            </a:r>
          </a:p>
        </p:txBody>
      </p:sp>
      <p:sp>
        <p:nvSpPr>
          <p:cNvPr id="57" name="Rounded Rectangle 76">
            <a:extLst>
              <a:ext uri="{FF2B5EF4-FFF2-40B4-BE49-F238E27FC236}">
                <a16:creationId xmlns:a16="http://schemas.microsoft.com/office/drawing/2014/main" id="{F0167C70-F7E1-45CB-A597-2788760D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735" y="2158856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77">
            <a:extLst>
              <a:ext uri="{FF2B5EF4-FFF2-40B4-BE49-F238E27FC236}">
                <a16:creationId xmlns:a16="http://schemas.microsoft.com/office/drawing/2014/main" id="{D05DC849-1D99-422D-9887-1F0EF21B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7" y="2883779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78">
            <a:extLst>
              <a:ext uri="{FF2B5EF4-FFF2-40B4-BE49-F238E27FC236}">
                <a16:creationId xmlns:a16="http://schemas.microsoft.com/office/drawing/2014/main" id="{21EA2319-E031-4C24-97DB-A7C7217B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5" y="3595365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79">
            <a:extLst>
              <a:ext uri="{FF2B5EF4-FFF2-40B4-BE49-F238E27FC236}">
                <a16:creationId xmlns:a16="http://schemas.microsoft.com/office/drawing/2014/main" id="{9FB01B4F-0A61-4148-ACB1-6F007336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6" y="4343727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82">
            <a:extLst>
              <a:ext uri="{FF2B5EF4-FFF2-40B4-BE49-F238E27FC236}">
                <a16:creationId xmlns:a16="http://schemas.microsoft.com/office/drawing/2014/main" id="{29849218-BC89-48A6-9FC5-DB736B4F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89388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65/-                                      0.77 $                            INR 54.69 </a:t>
            </a:r>
          </a:p>
        </p:txBody>
      </p:sp>
      <p:sp>
        <p:nvSpPr>
          <p:cNvPr id="62" name="Rounded Rectangle 83">
            <a:extLst>
              <a:ext uri="{FF2B5EF4-FFF2-40B4-BE49-F238E27FC236}">
                <a16:creationId xmlns:a16="http://schemas.microsoft.com/office/drawing/2014/main" id="{F7DE142E-1626-441F-BA29-B405D6AA9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361692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90/-                                      1.06 $                            INR 75.72</a:t>
            </a:r>
          </a:p>
        </p:txBody>
      </p:sp>
      <p:sp>
        <p:nvSpPr>
          <p:cNvPr id="63" name="Rounded Rectangle 84">
            <a:extLst>
              <a:ext uri="{FF2B5EF4-FFF2-40B4-BE49-F238E27FC236}">
                <a16:creationId xmlns:a16="http://schemas.microsoft.com/office/drawing/2014/main" id="{FC67798E-D16A-4A5F-81D1-7181E4454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433996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250/-                                   2.95 $                            INR 210.33</a:t>
            </a:r>
          </a:p>
        </p:txBody>
      </p:sp>
      <p:sp>
        <p:nvSpPr>
          <p:cNvPr id="64" name="Rounded Rectangle 96">
            <a:extLst>
              <a:ext uri="{FF2B5EF4-FFF2-40B4-BE49-F238E27FC236}">
                <a16:creationId xmlns:a16="http://schemas.microsoft.com/office/drawing/2014/main" id="{13348114-B047-4ABE-9615-02F9C912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9473" y="2162685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ounded Rectangle 97">
            <a:extLst>
              <a:ext uri="{FF2B5EF4-FFF2-40B4-BE49-F238E27FC236}">
                <a16:creationId xmlns:a16="http://schemas.microsoft.com/office/drawing/2014/main" id="{87D70E18-DAF3-463C-A0E1-F9E404DD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6204" y="2909438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ounded Rectangle 98">
            <a:extLst>
              <a:ext uri="{FF2B5EF4-FFF2-40B4-BE49-F238E27FC236}">
                <a16:creationId xmlns:a16="http://schemas.microsoft.com/office/drawing/2014/main" id="{647FD2E1-9D36-4C9C-A48C-F974D60DF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89637" y="3623908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ed Rectangle 99">
            <a:extLst>
              <a:ext uri="{FF2B5EF4-FFF2-40B4-BE49-F238E27FC236}">
                <a16:creationId xmlns:a16="http://schemas.microsoft.com/office/drawing/2014/main" id="{BD98120E-015A-4EEF-BA76-3254E591A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6204" y="4347362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0305A6-4341-4B97-AF83-9294FC6EA63D}"/>
              </a:ext>
            </a:extLst>
          </p:cNvPr>
          <p:cNvSpPr txBox="1"/>
          <p:nvPr/>
        </p:nvSpPr>
        <p:spPr>
          <a:xfrm>
            <a:off x="5451259" y="1524179"/>
            <a:ext cx="68979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/>
              <a:t>USD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036EB8-6531-4024-B522-C5B0CBD9CB88}"/>
              </a:ext>
            </a:extLst>
          </p:cNvPr>
          <p:cNvSpPr txBox="1"/>
          <p:nvPr/>
        </p:nvSpPr>
        <p:spPr>
          <a:xfrm>
            <a:off x="1417740" y="2327876"/>
            <a:ext cx="70279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ESP 32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2FD33-AE4E-4E5F-89AE-E423595AE948}"/>
              </a:ext>
            </a:extLst>
          </p:cNvPr>
          <p:cNvSpPr txBox="1"/>
          <p:nvPr/>
        </p:nvSpPr>
        <p:spPr>
          <a:xfrm>
            <a:off x="1375560" y="3050915"/>
            <a:ext cx="70749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MQ-7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372B33-CD3D-4725-9B1E-14B86655D2C8}"/>
              </a:ext>
            </a:extLst>
          </p:cNvPr>
          <p:cNvSpPr txBox="1"/>
          <p:nvPr/>
        </p:nvSpPr>
        <p:spPr>
          <a:xfrm>
            <a:off x="998289" y="3773955"/>
            <a:ext cx="151400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PULSE SENSOR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6C7348-7C2F-4BAA-BC54-6CF8433B67E2}"/>
              </a:ext>
            </a:extLst>
          </p:cNvPr>
          <p:cNvSpPr txBox="1"/>
          <p:nvPr/>
        </p:nvSpPr>
        <p:spPr>
          <a:xfrm>
            <a:off x="847289" y="4496995"/>
            <a:ext cx="180615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LIPO BATTERY 3.7V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D5C86C-3181-4C20-AD34-1F53FCB05854}"/>
              </a:ext>
            </a:extLst>
          </p:cNvPr>
          <p:cNvSpPr txBox="1"/>
          <p:nvPr/>
        </p:nvSpPr>
        <p:spPr>
          <a:xfrm>
            <a:off x="9556293" y="1516705"/>
            <a:ext cx="156466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TOTALS </a:t>
            </a:r>
            <a:r>
              <a:rPr lang="en-US" sz="2000" b="1">
                <a:solidFill>
                  <a:schemeClr val="bg1"/>
                </a:solidFill>
              </a:rPr>
              <a:t>: 774</a:t>
            </a:r>
            <a:r>
              <a:rPr lang="en-US" sz="2000" b="1" dirty="0">
                <a:solidFill>
                  <a:schemeClr val="bg1"/>
                </a:solidFill>
              </a:rPr>
              <a:t>/-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95C1421-B345-44B4-9137-A898AAAD0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6745" y="3122078"/>
            <a:ext cx="1426422" cy="175019"/>
            <a:chOff x="7377937" y="4428049"/>
            <a:chExt cx="1121282" cy="13757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4A49788-203E-4151-B693-FB2E2C2F9353}"/>
                </a:ext>
              </a:extLst>
            </p:cNvPr>
            <p:cNvGrpSpPr/>
            <p:nvPr/>
          </p:nvGrpSpPr>
          <p:grpSpPr>
            <a:xfrm>
              <a:off x="7377937" y="4429457"/>
              <a:ext cx="1121282" cy="136171"/>
              <a:chOff x="6624989" y="2237238"/>
              <a:chExt cx="2073096" cy="251761"/>
            </a:xfrm>
          </p:grpSpPr>
          <p:sp>
            <p:nvSpPr>
              <p:cNvPr id="166" name="Rounded Rectangle 192">
                <a:extLst>
                  <a:ext uri="{FF2B5EF4-FFF2-40B4-BE49-F238E27FC236}">
                    <a16:creationId xmlns:a16="http://schemas.microsoft.com/office/drawing/2014/main" id="{5AA10CD2-6287-4ED0-86E5-EE59E554322F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ounded Rectangle 193">
                <a:extLst>
                  <a:ext uri="{FF2B5EF4-FFF2-40B4-BE49-F238E27FC236}">
                    <a16:creationId xmlns:a16="http://schemas.microsoft.com/office/drawing/2014/main" id="{F9F832F8-C55C-4D22-905B-391959A1A2DF}"/>
                  </a:ext>
                </a:extLst>
              </p:cNvPr>
              <p:cNvSpPr/>
              <p:nvPr/>
            </p:nvSpPr>
            <p:spPr>
              <a:xfrm>
                <a:off x="7091189" y="2237238"/>
                <a:ext cx="1606896" cy="2516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8D0DF84-A74E-4525-8FAC-54FB20638E68}"/>
                </a:ext>
              </a:extLst>
            </p:cNvPr>
            <p:cNvSpPr/>
            <p:nvPr/>
          </p:nvSpPr>
          <p:spPr>
            <a:xfrm>
              <a:off x="7460796" y="4428049"/>
              <a:ext cx="137415" cy="137415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433F7B4-147B-4BB8-9D6B-C9BBD1FE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24730" y="3816646"/>
            <a:ext cx="1394679" cy="176515"/>
            <a:chOff x="2025389" y="3750298"/>
            <a:chExt cx="2026962" cy="256539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33E097D-3318-47B8-BEFF-3E7786BF06EB}"/>
                </a:ext>
              </a:extLst>
            </p:cNvPr>
            <p:cNvGrpSpPr/>
            <p:nvPr/>
          </p:nvGrpSpPr>
          <p:grpSpPr>
            <a:xfrm>
              <a:off x="2025389" y="3751598"/>
              <a:ext cx="2026962" cy="255239"/>
              <a:chOff x="6624989" y="2235937"/>
              <a:chExt cx="2026962" cy="255239"/>
            </a:xfrm>
          </p:grpSpPr>
          <p:sp>
            <p:nvSpPr>
              <p:cNvPr id="162" name="Rounded Rectangle 188">
                <a:extLst>
                  <a:ext uri="{FF2B5EF4-FFF2-40B4-BE49-F238E27FC236}">
                    <a16:creationId xmlns:a16="http://schemas.microsoft.com/office/drawing/2014/main" id="{446E97BE-2D1D-418E-BC37-90541607CCA6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ounded Rectangle 189">
                <a:extLst>
                  <a:ext uri="{FF2B5EF4-FFF2-40B4-BE49-F238E27FC236}">
                    <a16:creationId xmlns:a16="http://schemas.microsoft.com/office/drawing/2014/main" id="{526A19DF-AD60-4435-BCF1-EE371570A9CA}"/>
                  </a:ext>
                </a:extLst>
              </p:cNvPr>
              <p:cNvSpPr/>
              <p:nvPr/>
            </p:nvSpPr>
            <p:spPr>
              <a:xfrm>
                <a:off x="7280620" y="2235937"/>
                <a:ext cx="1371331" cy="2552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2F5DD93-5617-42AB-8DBA-D6E669188CF6}"/>
                </a:ext>
              </a:extLst>
            </p:cNvPr>
            <p:cNvSpPr/>
            <p:nvPr/>
          </p:nvSpPr>
          <p:spPr>
            <a:xfrm>
              <a:off x="2354369" y="3750298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0D51A7-D9D2-4828-A152-37F70912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6747" y="4544133"/>
            <a:ext cx="1379662" cy="180223"/>
            <a:chOff x="2025389" y="3753200"/>
            <a:chExt cx="2005135" cy="26192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C8DCE09-4C38-4141-A028-A10D614D4FEA}"/>
                </a:ext>
              </a:extLst>
            </p:cNvPr>
            <p:cNvGrpSpPr/>
            <p:nvPr/>
          </p:nvGrpSpPr>
          <p:grpSpPr>
            <a:xfrm>
              <a:off x="2025389" y="3753200"/>
              <a:ext cx="2005135" cy="251460"/>
              <a:chOff x="6624989" y="2237539"/>
              <a:chExt cx="2005135" cy="251460"/>
            </a:xfrm>
          </p:grpSpPr>
          <p:sp>
            <p:nvSpPr>
              <p:cNvPr id="158" name="Rounded Rectangle 184">
                <a:extLst>
                  <a:ext uri="{FF2B5EF4-FFF2-40B4-BE49-F238E27FC236}">
                    <a16:creationId xmlns:a16="http://schemas.microsoft.com/office/drawing/2014/main" id="{EE638A07-B49A-40C1-9827-3B6E877FB31E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ounded Rectangle 185">
                <a:extLst>
                  <a:ext uri="{FF2B5EF4-FFF2-40B4-BE49-F238E27FC236}">
                    <a16:creationId xmlns:a16="http://schemas.microsoft.com/office/drawing/2014/main" id="{2B0090C4-0D7D-4BC9-A506-09287B433BCA}"/>
                  </a:ext>
                </a:extLst>
              </p:cNvPr>
              <p:cNvSpPr/>
              <p:nvPr/>
            </p:nvSpPr>
            <p:spPr>
              <a:xfrm>
                <a:off x="7284064" y="2237539"/>
                <a:ext cx="1335638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2504D91-9C95-4DDA-ACBD-7FDF1C4C70E1}"/>
                </a:ext>
              </a:extLst>
            </p:cNvPr>
            <p:cNvSpPr/>
            <p:nvPr/>
          </p:nvSpPr>
          <p:spPr>
            <a:xfrm>
              <a:off x="2669888" y="3761067"/>
              <a:ext cx="254061" cy="254062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62E872-7437-43EA-8C74-941090062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50722" y="2363074"/>
            <a:ext cx="1384127" cy="175882"/>
            <a:chOff x="7377939" y="4427409"/>
            <a:chExt cx="1088035" cy="138257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A884A2D-E281-402D-8500-F137AD833358}"/>
                </a:ext>
              </a:extLst>
            </p:cNvPr>
            <p:cNvGrpSpPr/>
            <p:nvPr/>
          </p:nvGrpSpPr>
          <p:grpSpPr>
            <a:xfrm>
              <a:off x="7377939" y="4429618"/>
              <a:ext cx="1088035" cy="136048"/>
              <a:chOff x="6624989" y="2237539"/>
              <a:chExt cx="2011626" cy="251534"/>
            </a:xfrm>
          </p:grpSpPr>
          <p:sp>
            <p:nvSpPr>
              <p:cNvPr id="154" name="Rounded Rectangle 213">
                <a:extLst>
                  <a:ext uri="{FF2B5EF4-FFF2-40B4-BE49-F238E27FC236}">
                    <a16:creationId xmlns:a16="http://schemas.microsoft.com/office/drawing/2014/main" id="{648A40B8-1C21-4DA7-BB9D-92E556380AAD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ounded Rectangle 214">
                <a:extLst>
                  <a:ext uri="{FF2B5EF4-FFF2-40B4-BE49-F238E27FC236}">
                    <a16:creationId xmlns:a16="http://schemas.microsoft.com/office/drawing/2014/main" id="{89F13D79-46E8-4E66-996B-40F68E205690}"/>
                  </a:ext>
                </a:extLst>
              </p:cNvPr>
              <p:cNvSpPr/>
              <p:nvPr/>
            </p:nvSpPr>
            <p:spPr>
              <a:xfrm>
                <a:off x="7622443" y="2253870"/>
                <a:ext cx="1014172" cy="23520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1FC10-059C-41F4-9EA3-6D21CBA1DDE6}"/>
                </a:ext>
              </a:extLst>
            </p:cNvPr>
            <p:cNvSpPr/>
            <p:nvPr/>
          </p:nvSpPr>
          <p:spPr>
            <a:xfrm>
              <a:off x="7772223" y="4427409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36FC4299-9D5C-450C-8A4A-0D19B0438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43" y="99321"/>
            <a:ext cx="758212" cy="816536"/>
          </a:xfrm>
          <a:prstGeom prst="rect">
            <a:avLst/>
          </a:prstGeom>
        </p:spPr>
      </p:pic>
      <p:sp>
        <p:nvSpPr>
          <p:cNvPr id="170" name="Rounded Rectangle 78">
            <a:extLst>
              <a:ext uri="{FF2B5EF4-FFF2-40B4-BE49-F238E27FC236}">
                <a16:creationId xmlns:a16="http://schemas.microsoft.com/office/drawing/2014/main" id="{93C9809E-9153-41F6-B7D1-9B8F4D31F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5" y="5110015"/>
            <a:ext cx="2015063" cy="57231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RECHARGEABLE CKT</a:t>
            </a:r>
          </a:p>
        </p:txBody>
      </p:sp>
      <p:sp>
        <p:nvSpPr>
          <p:cNvPr id="171" name="Rounded Rectangle 84">
            <a:extLst>
              <a:ext uri="{FF2B5EF4-FFF2-40B4-BE49-F238E27FC236}">
                <a16:creationId xmlns:a16="http://schemas.microsoft.com/office/drawing/2014/main" id="{DF006359-639C-4552-956E-F0400F92A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3885" y="5130054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20/-                                      0.24$                           INR 16.83</a:t>
            </a:r>
          </a:p>
        </p:txBody>
      </p:sp>
      <p:sp>
        <p:nvSpPr>
          <p:cNvPr id="172" name="Rounded Rectangle 98">
            <a:extLst>
              <a:ext uri="{FF2B5EF4-FFF2-40B4-BE49-F238E27FC236}">
                <a16:creationId xmlns:a16="http://schemas.microsoft.com/office/drawing/2014/main" id="{38597E48-702C-425B-9E5A-EDA9320C8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82829" y="5107589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ounded Rectangle 78">
            <a:extLst>
              <a:ext uri="{FF2B5EF4-FFF2-40B4-BE49-F238E27FC236}">
                <a16:creationId xmlns:a16="http://schemas.microsoft.com/office/drawing/2014/main" id="{EAF20D82-C993-4A46-9541-54D0682E8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6702" y="1410494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COMPONENTS</a:t>
            </a:r>
          </a:p>
        </p:txBody>
      </p:sp>
      <p:sp>
        <p:nvSpPr>
          <p:cNvPr id="174" name="Rounded Rectangle 78">
            <a:extLst>
              <a:ext uri="{FF2B5EF4-FFF2-40B4-BE49-F238E27FC236}">
                <a16:creationId xmlns:a16="http://schemas.microsoft.com/office/drawing/2014/main" id="{6FDF26F5-455D-4209-BE20-6C7407129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735" y="5866153"/>
            <a:ext cx="2091935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BUZZER &amp; VIBRATOR</a:t>
            </a:r>
          </a:p>
        </p:txBody>
      </p:sp>
      <p:sp>
        <p:nvSpPr>
          <p:cNvPr id="175" name="Rounded Rectangle 83">
            <a:extLst>
              <a:ext uri="{FF2B5EF4-FFF2-40B4-BE49-F238E27FC236}">
                <a16:creationId xmlns:a16="http://schemas.microsoft.com/office/drawing/2014/main" id="{5300C746-DD5E-41B1-B52C-5F22E6DE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6432" y="5877723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39/-                                       0.47$                           INR 33.65  </a:t>
            </a:r>
          </a:p>
        </p:txBody>
      </p:sp>
      <p:sp>
        <p:nvSpPr>
          <p:cNvPr id="176" name="Rounded Rectangle 98">
            <a:extLst>
              <a:ext uri="{FF2B5EF4-FFF2-40B4-BE49-F238E27FC236}">
                <a16:creationId xmlns:a16="http://schemas.microsoft.com/office/drawing/2014/main" id="{0851108F-D483-429C-B53C-0AA1693A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58801" y="5854342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B9DCABA-DEE5-4954-A144-D9DF124BA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40519" y="5283046"/>
            <a:ext cx="1379662" cy="175019"/>
            <a:chOff x="2025388" y="3750295"/>
            <a:chExt cx="2005136" cy="254365"/>
          </a:xfrm>
        </p:grpSpPr>
        <p:sp>
          <p:nvSpPr>
            <p:cNvPr id="180" name="Rounded Rectangle 184">
              <a:extLst>
                <a:ext uri="{FF2B5EF4-FFF2-40B4-BE49-F238E27FC236}">
                  <a16:creationId xmlns:a16="http://schemas.microsoft.com/office/drawing/2014/main" id="{9B659F06-86B3-4315-AF51-2D3EA1112A5F}"/>
                </a:ext>
              </a:extLst>
            </p:cNvPr>
            <p:cNvSpPr/>
            <p:nvPr/>
          </p:nvSpPr>
          <p:spPr>
            <a:xfrm>
              <a:off x="2025388" y="3753200"/>
              <a:ext cx="2005136" cy="251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AB1FE6B-A1CD-47EC-8DA3-44C4EC7B45D2}"/>
                </a:ext>
              </a:extLst>
            </p:cNvPr>
            <p:cNvSpPr/>
            <p:nvPr/>
          </p:nvSpPr>
          <p:spPr>
            <a:xfrm>
              <a:off x="2143162" y="3750295"/>
              <a:ext cx="254061" cy="254061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4252EE0-0DDC-4383-980C-4CA3E7E87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50725" y="6043382"/>
            <a:ext cx="1392442" cy="181345"/>
            <a:chOff x="2025389" y="3741101"/>
            <a:chExt cx="2023711" cy="263559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EB8D2F4E-5043-4BF3-AFA9-4B4C6D00A0DD}"/>
                </a:ext>
              </a:extLst>
            </p:cNvPr>
            <p:cNvGrpSpPr/>
            <p:nvPr/>
          </p:nvGrpSpPr>
          <p:grpSpPr>
            <a:xfrm>
              <a:off x="2025389" y="3753200"/>
              <a:ext cx="2023711" cy="251460"/>
              <a:chOff x="6624989" y="2237539"/>
              <a:chExt cx="2023711" cy="251460"/>
            </a:xfrm>
          </p:grpSpPr>
          <p:sp>
            <p:nvSpPr>
              <p:cNvPr id="185" name="Rounded Rectangle 188">
                <a:extLst>
                  <a:ext uri="{FF2B5EF4-FFF2-40B4-BE49-F238E27FC236}">
                    <a16:creationId xmlns:a16="http://schemas.microsoft.com/office/drawing/2014/main" id="{89F9C7AE-0921-44DC-A5BC-6BF21EDF3865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Rounded Rectangle 189">
                <a:extLst>
                  <a:ext uri="{FF2B5EF4-FFF2-40B4-BE49-F238E27FC236}">
                    <a16:creationId xmlns:a16="http://schemas.microsoft.com/office/drawing/2014/main" id="{B4F765F1-BE83-46B8-B5D8-19460A281651}"/>
                  </a:ext>
                </a:extLst>
              </p:cNvPr>
              <p:cNvSpPr/>
              <p:nvPr/>
            </p:nvSpPr>
            <p:spPr>
              <a:xfrm>
                <a:off x="7297392" y="2237539"/>
                <a:ext cx="1351308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06E940E-C857-45B9-A414-300BC19D62E5}"/>
                </a:ext>
              </a:extLst>
            </p:cNvPr>
            <p:cNvSpPr/>
            <p:nvPr/>
          </p:nvSpPr>
          <p:spPr>
            <a:xfrm>
              <a:off x="2328989" y="3741101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7" name="Rounded Rectangle 193">
            <a:extLst>
              <a:ext uri="{FF2B5EF4-FFF2-40B4-BE49-F238E27FC236}">
                <a16:creationId xmlns:a16="http://schemas.microsoft.com/office/drawing/2014/main" id="{7F0F6405-3268-43AE-9723-80007B6E85E4}"/>
              </a:ext>
            </a:extLst>
          </p:cNvPr>
          <p:cNvSpPr/>
          <p:nvPr/>
        </p:nvSpPr>
        <p:spPr>
          <a:xfrm>
            <a:off x="10037520" y="5291766"/>
            <a:ext cx="1157679" cy="1730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36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800" cy="6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b="1" dirty="0"/>
              <a:t>Best </a:t>
            </a:r>
            <a:r>
              <a:rPr lang="en-GB" b="1" dirty="0">
                <a:solidFill>
                  <a:srgbClr val="EE795B"/>
                </a:solidFill>
              </a:rPr>
              <a:t>Countries Market</a:t>
            </a:r>
            <a:r>
              <a:rPr lang="en-GB" b="1" dirty="0"/>
              <a:t> for </a:t>
            </a:r>
            <a:r>
              <a:rPr lang="en-GB" b="1" dirty="0" err="1"/>
              <a:t>Baala</a:t>
            </a:r>
            <a:endParaRPr b="1" dirty="0">
              <a:solidFill>
                <a:srgbClr val="EE795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24</a:t>
            </a:fld>
            <a:endParaRPr/>
          </a:p>
        </p:txBody>
      </p:sp>
      <p:grpSp>
        <p:nvGrpSpPr>
          <p:cNvPr id="298" name="Google Shape;298;p35"/>
          <p:cNvGrpSpPr/>
          <p:nvPr/>
        </p:nvGrpSpPr>
        <p:grpSpPr>
          <a:xfrm>
            <a:off x="1226295" y="2993505"/>
            <a:ext cx="9978752" cy="2281879"/>
            <a:chOff x="996846" y="1982109"/>
            <a:chExt cx="7484064" cy="1711410"/>
          </a:xfrm>
        </p:grpSpPr>
        <p:sp>
          <p:nvSpPr>
            <p:cNvPr id="299" name="Google Shape;299;p35"/>
            <p:cNvSpPr/>
            <p:nvPr/>
          </p:nvSpPr>
          <p:spPr>
            <a:xfrm>
              <a:off x="3251778" y="2289983"/>
              <a:ext cx="2433300" cy="249600"/>
            </a:xfrm>
            <a:prstGeom prst="roundRect">
              <a:avLst>
                <a:gd name="adj" fmla="val 50000"/>
              </a:avLst>
            </a:prstGeom>
            <a:solidFill>
              <a:srgbClr val="566579">
                <a:alpha val="91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430581" y="2289983"/>
              <a:ext cx="2812200" cy="24960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35"/>
            <p:cNvSpPr/>
            <p:nvPr/>
          </p:nvSpPr>
          <p:spPr>
            <a:xfrm rot="2304478">
              <a:off x="7459196" y="1982109"/>
              <a:ext cx="1012625" cy="24963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302" name="Google Shape;302;p35"/>
            <p:cNvGrpSpPr/>
            <p:nvPr/>
          </p:nvGrpSpPr>
          <p:grpSpPr>
            <a:xfrm>
              <a:off x="996846" y="2237901"/>
              <a:ext cx="2551755" cy="1455618"/>
              <a:chOff x="763050" y="2215982"/>
              <a:chExt cx="2551755" cy="1455618"/>
            </a:xfrm>
          </p:grpSpPr>
          <p:sp>
            <p:nvSpPr>
              <p:cNvPr id="303" name="Google Shape;303;p35"/>
              <p:cNvSpPr/>
              <p:nvPr/>
            </p:nvSpPr>
            <p:spPr>
              <a:xfrm rot="2698790">
                <a:off x="586638" y="2819517"/>
                <a:ext cx="1808426" cy="249467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 rot="-2695968">
                <a:off x="1681936" y="2818087"/>
                <a:ext cx="1808639" cy="249892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05" name="Google Shape;305;p35"/>
            <p:cNvSpPr/>
            <p:nvPr/>
          </p:nvSpPr>
          <p:spPr>
            <a:xfrm rot="18900000">
              <a:off x="7468192" y="2630184"/>
              <a:ext cx="1012718" cy="249892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5499911" y="4525027"/>
            <a:ext cx="1423600" cy="150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186" y="0"/>
                </a:moveTo>
                <a:lnTo>
                  <a:pt x="41348" y="153"/>
                </a:lnTo>
                <a:lnTo>
                  <a:pt x="41510" y="307"/>
                </a:lnTo>
                <a:lnTo>
                  <a:pt x="41834" y="460"/>
                </a:lnTo>
                <a:lnTo>
                  <a:pt x="42157" y="690"/>
                </a:lnTo>
                <a:lnTo>
                  <a:pt x="42481" y="1151"/>
                </a:lnTo>
                <a:lnTo>
                  <a:pt x="42805" y="1458"/>
                </a:lnTo>
                <a:lnTo>
                  <a:pt x="42886" y="2072"/>
                </a:lnTo>
                <a:lnTo>
                  <a:pt x="43533" y="3071"/>
                </a:lnTo>
                <a:lnTo>
                  <a:pt x="44504" y="3992"/>
                </a:lnTo>
                <a:lnTo>
                  <a:pt x="45556" y="4683"/>
                </a:lnTo>
                <a:lnTo>
                  <a:pt x="46041" y="5297"/>
                </a:lnTo>
                <a:lnTo>
                  <a:pt x="46041" y="6142"/>
                </a:lnTo>
                <a:lnTo>
                  <a:pt x="46041" y="7063"/>
                </a:lnTo>
                <a:lnTo>
                  <a:pt x="45718" y="7907"/>
                </a:lnTo>
                <a:lnTo>
                  <a:pt x="45718" y="8675"/>
                </a:lnTo>
                <a:lnTo>
                  <a:pt x="45879" y="9289"/>
                </a:lnTo>
                <a:lnTo>
                  <a:pt x="46527" y="10134"/>
                </a:lnTo>
                <a:lnTo>
                  <a:pt x="47255" y="11209"/>
                </a:lnTo>
                <a:lnTo>
                  <a:pt x="48064" y="12207"/>
                </a:lnTo>
                <a:lnTo>
                  <a:pt x="48226" y="12975"/>
                </a:lnTo>
                <a:lnTo>
                  <a:pt x="47902" y="13512"/>
                </a:lnTo>
                <a:lnTo>
                  <a:pt x="47093" y="13973"/>
                </a:lnTo>
                <a:lnTo>
                  <a:pt x="46365" y="13973"/>
                </a:lnTo>
                <a:lnTo>
                  <a:pt x="45556" y="13666"/>
                </a:lnTo>
                <a:lnTo>
                  <a:pt x="45070" y="13435"/>
                </a:lnTo>
                <a:lnTo>
                  <a:pt x="44747" y="13435"/>
                </a:lnTo>
                <a:lnTo>
                  <a:pt x="44666" y="13512"/>
                </a:lnTo>
                <a:lnTo>
                  <a:pt x="44342" y="13666"/>
                </a:lnTo>
                <a:lnTo>
                  <a:pt x="44342" y="13973"/>
                </a:lnTo>
                <a:lnTo>
                  <a:pt x="44180" y="14433"/>
                </a:lnTo>
                <a:lnTo>
                  <a:pt x="44180" y="14740"/>
                </a:lnTo>
                <a:lnTo>
                  <a:pt x="44342" y="15201"/>
                </a:lnTo>
                <a:lnTo>
                  <a:pt x="44504" y="15431"/>
                </a:lnTo>
                <a:lnTo>
                  <a:pt x="44747" y="16046"/>
                </a:lnTo>
                <a:lnTo>
                  <a:pt x="44908" y="16813"/>
                </a:lnTo>
                <a:lnTo>
                  <a:pt x="45232" y="17658"/>
                </a:lnTo>
                <a:lnTo>
                  <a:pt x="45394" y="18272"/>
                </a:lnTo>
                <a:lnTo>
                  <a:pt x="46041" y="18733"/>
                </a:lnTo>
                <a:lnTo>
                  <a:pt x="46931" y="19117"/>
                </a:lnTo>
                <a:lnTo>
                  <a:pt x="47741" y="19884"/>
                </a:lnTo>
                <a:lnTo>
                  <a:pt x="48631" y="20806"/>
                </a:lnTo>
                <a:lnTo>
                  <a:pt x="49602" y="21036"/>
                </a:lnTo>
                <a:lnTo>
                  <a:pt x="50411" y="21190"/>
                </a:lnTo>
                <a:lnTo>
                  <a:pt x="51139" y="21804"/>
                </a:lnTo>
                <a:lnTo>
                  <a:pt x="51625" y="22418"/>
                </a:lnTo>
                <a:lnTo>
                  <a:pt x="52110" y="22955"/>
                </a:lnTo>
                <a:lnTo>
                  <a:pt x="52272" y="23109"/>
                </a:lnTo>
                <a:lnTo>
                  <a:pt x="52272" y="23262"/>
                </a:lnTo>
                <a:lnTo>
                  <a:pt x="52434" y="23416"/>
                </a:lnTo>
                <a:lnTo>
                  <a:pt x="52677" y="23570"/>
                </a:lnTo>
                <a:lnTo>
                  <a:pt x="53162" y="23877"/>
                </a:lnTo>
                <a:lnTo>
                  <a:pt x="53486" y="24184"/>
                </a:lnTo>
                <a:lnTo>
                  <a:pt x="53809" y="24491"/>
                </a:lnTo>
                <a:lnTo>
                  <a:pt x="53971" y="24721"/>
                </a:lnTo>
                <a:lnTo>
                  <a:pt x="54133" y="24875"/>
                </a:lnTo>
                <a:lnTo>
                  <a:pt x="53809" y="25489"/>
                </a:lnTo>
                <a:lnTo>
                  <a:pt x="53000" y="26103"/>
                </a:lnTo>
                <a:lnTo>
                  <a:pt x="52434" y="26794"/>
                </a:lnTo>
                <a:lnTo>
                  <a:pt x="51948" y="27562"/>
                </a:lnTo>
                <a:lnTo>
                  <a:pt x="51786" y="28560"/>
                </a:lnTo>
                <a:lnTo>
                  <a:pt x="51463" y="29635"/>
                </a:lnTo>
                <a:lnTo>
                  <a:pt x="51301" y="30633"/>
                </a:lnTo>
                <a:lnTo>
                  <a:pt x="51463" y="30940"/>
                </a:lnTo>
                <a:lnTo>
                  <a:pt x="51625" y="31247"/>
                </a:lnTo>
                <a:lnTo>
                  <a:pt x="52110" y="31401"/>
                </a:lnTo>
                <a:lnTo>
                  <a:pt x="52434" y="31554"/>
                </a:lnTo>
                <a:lnTo>
                  <a:pt x="52838" y="31861"/>
                </a:lnTo>
                <a:lnTo>
                  <a:pt x="53162" y="32015"/>
                </a:lnTo>
                <a:lnTo>
                  <a:pt x="53486" y="32245"/>
                </a:lnTo>
                <a:lnTo>
                  <a:pt x="54295" y="32706"/>
                </a:lnTo>
                <a:lnTo>
                  <a:pt x="55347" y="33013"/>
                </a:lnTo>
                <a:lnTo>
                  <a:pt x="56480" y="33474"/>
                </a:lnTo>
                <a:lnTo>
                  <a:pt x="56884" y="33857"/>
                </a:lnTo>
                <a:lnTo>
                  <a:pt x="57370" y="34318"/>
                </a:lnTo>
                <a:lnTo>
                  <a:pt x="58179" y="34779"/>
                </a:lnTo>
                <a:lnTo>
                  <a:pt x="59231" y="35239"/>
                </a:lnTo>
                <a:lnTo>
                  <a:pt x="60202" y="35547"/>
                </a:lnTo>
                <a:lnTo>
                  <a:pt x="61092" y="35777"/>
                </a:lnTo>
                <a:lnTo>
                  <a:pt x="62225" y="36238"/>
                </a:lnTo>
                <a:lnTo>
                  <a:pt x="63115" y="37005"/>
                </a:lnTo>
                <a:lnTo>
                  <a:pt x="63762" y="37466"/>
                </a:lnTo>
                <a:lnTo>
                  <a:pt x="64329" y="37543"/>
                </a:lnTo>
                <a:lnTo>
                  <a:pt x="65300" y="37466"/>
                </a:lnTo>
                <a:lnTo>
                  <a:pt x="66271" y="37159"/>
                </a:lnTo>
                <a:lnTo>
                  <a:pt x="67161" y="36852"/>
                </a:lnTo>
                <a:lnTo>
                  <a:pt x="67808" y="36698"/>
                </a:lnTo>
                <a:lnTo>
                  <a:pt x="68213" y="36852"/>
                </a:lnTo>
                <a:lnTo>
                  <a:pt x="68698" y="37159"/>
                </a:lnTo>
                <a:lnTo>
                  <a:pt x="69022" y="37466"/>
                </a:lnTo>
                <a:lnTo>
                  <a:pt x="69507" y="37696"/>
                </a:lnTo>
                <a:lnTo>
                  <a:pt x="69831" y="38157"/>
                </a:lnTo>
                <a:lnTo>
                  <a:pt x="70155" y="38618"/>
                </a:lnTo>
                <a:lnTo>
                  <a:pt x="70236" y="39078"/>
                </a:lnTo>
                <a:lnTo>
                  <a:pt x="70721" y="39462"/>
                </a:lnTo>
                <a:lnTo>
                  <a:pt x="72016" y="39923"/>
                </a:lnTo>
                <a:lnTo>
                  <a:pt x="73553" y="40230"/>
                </a:lnTo>
                <a:lnTo>
                  <a:pt x="74929" y="40690"/>
                </a:lnTo>
                <a:lnTo>
                  <a:pt x="75900" y="41151"/>
                </a:lnTo>
                <a:lnTo>
                  <a:pt x="76628" y="41381"/>
                </a:lnTo>
                <a:lnTo>
                  <a:pt x="78004" y="41535"/>
                </a:lnTo>
                <a:lnTo>
                  <a:pt x="79622" y="41381"/>
                </a:lnTo>
                <a:lnTo>
                  <a:pt x="81159" y="41228"/>
                </a:lnTo>
                <a:lnTo>
                  <a:pt x="82535" y="40998"/>
                </a:lnTo>
                <a:lnTo>
                  <a:pt x="83344" y="40537"/>
                </a:lnTo>
                <a:lnTo>
                  <a:pt x="83830" y="39616"/>
                </a:lnTo>
                <a:lnTo>
                  <a:pt x="83830" y="38618"/>
                </a:lnTo>
                <a:lnTo>
                  <a:pt x="83668" y="37466"/>
                </a:lnTo>
                <a:lnTo>
                  <a:pt x="83506" y="36238"/>
                </a:lnTo>
                <a:lnTo>
                  <a:pt x="83668" y="35777"/>
                </a:lnTo>
                <a:lnTo>
                  <a:pt x="83830" y="35547"/>
                </a:lnTo>
                <a:lnTo>
                  <a:pt x="83910" y="35239"/>
                </a:lnTo>
                <a:lnTo>
                  <a:pt x="84072" y="35086"/>
                </a:lnTo>
                <a:lnTo>
                  <a:pt x="84396" y="34932"/>
                </a:lnTo>
                <a:lnTo>
                  <a:pt x="84720" y="34779"/>
                </a:lnTo>
                <a:lnTo>
                  <a:pt x="85043" y="34625"/>
                </a:lnTo>
                <a:lnTo>
                  <a:pt x="85205" y="34318"/>
                </a:lnTo>
                <a:lnTo>
                  <a:pt x="85529" y="34011"/>
                </a:lnTo>
                <a:lnTo>
                  <a:pt x="85853" y="34011"/>
                </a:lnTo>
                <a:lnTo>
                  <a:pt x="86095" y="34165"/>
                </a:lnTo>
                <a:lnTo>
                  <a:pt x="86257" y="34472"/>
                </a:lnTo>
                <a:lnTo>
                  <a:pt x="86419" y="34932"/>
                </a:lnTo>
                <a:lnTo>
                  <a:pt x="86581" y="35393"/>
                </a:lnTo>
                <a:lnTo>
                  <a:pt x="86743" y="35930"/>
                </a:lnTo>
                <a:lnTo>
                  <a:pt x="86581" y="36391"/>
                </a:lnTo>
                <a:lnTo>
                  <a:pt x="86581" y="37466"/>
                </a:lnTo>
                <a:lnTo>
                  <a:pt x="86904" y="38310"/>
                </a:lnTo>
                <a:lnTo>
                  <a:pt x="87390" y="39078"/>
                </a:lnTo>
                <a:lnTo>
                  <a:pt x="87956" y="39232"/>
                </a:lnTo>
                <a:lnTo>
                  <a:pt x="88442" y="39232"/>
                </a:lnTo>
                <a:lnTo>
                  <a:pt x="89251" y="39462"/>
                </a:lnTo>
                <a:lnTo>
                  <a:pt x="89979" y="39769"/>
                </a:lnTo>
                <a:lnTo>
                  <a:pt x="90950" y="39769"/>
                </a:lnTo>
                <a:lnTo>
                  <a:pt x="91840" y="39769"/>
                </a:lnTo>
                <a:lnTo>
                  <a:pt x="92650" y="40076"/>
                </a:lnTo>
                <a:lnTo>
                  <a:pt x="93701" y="40230"/>
                </a:lnTo>
                <a:lnTo>
                  <a:pt x="94996" y="40076"/>
                </a:lnTo>
                <a:lnTo>
                  <a:pt x="96048" y="40076"/>
                </a:lnTo>
                <a:lnTo>
                  <a:pt x="97019" y="40076"/>
                </a:lnTo>
                <a:lnTo>
                  <a:pt x="97909" y="40230"/>
                </a:lnTo>
                <a:lnTo>
                  <a:pt x="98718" y="40076"/>
                </a:lnTo>
                <a:lnTo>
                  <a:pt x="99204" y="39616"/>
                </a:lnTo>
                <a:lnTo>
                  <a:pt x="99527" y="38925"/>
                </a:lnTo>
                <a:lnTo>
                  <a:pt x="99366" y="37850"/>
                </a:lnTo>
                <a:lnTo>
                  <a:pt x="99042" y="37005"/>
                </a:lnTo>
                <a:lnTo>
                  <a:pt x="98880" y="36391"/>
                </a:lnTo>
                <a:lnTo>
                  <a:pt x="98718" y="36084"/>
                </a:lnTo>
                <a:lnTo>
                  <a:pt x="98880" y="36084"/>
                </a:lnTo>
                <a:lnTo>
                  <a:pt x="99042" y="35930"/>
                </a:lnTo>
                <a:lnTo>
                  <a:pt x="99366" y="35777"/>
                </a:lnTo>
                <a:lnTo>
                  <a:pt x="99608" y="35700"/>
                </a:lnTo>
                <a:lnTo>
                  <a:pt x="99932" y="35547"/>
                </a:lnTo>
                <a:lnTo>
                  <a:pt x="100418" y="35393"/>
                </a:lnTo>
                <a:lnTo>
                  <a:pt x="100741" y="35393"/>
                </a:lnTo>
                <a:lnTo>
                  <a:pt x="100903" y="35393"/>
                </a:lnTo>
                <a:lnTo>
                  <a:pt x="101227" y="35239"/>
                </a:lnTo>
                <a:lnTo>
                  <a:pt x="101631" y="34932"/>
                </a:lnTo>
                <a:lnTo>
                  <a:pt x="101955" y="34472"/>
                </a:lnTo>
                <a:lnTo>
                  <a:pt x="102440" y="34011"/>
                </a:lnTo>
                <a:lnTo>
                  <a:pt x="102926" y="33474"/>
                </a:lnTo>
                <a:lnTo>
                  <a:pt x="103250" y="33166"/>
                </a:lnTo>
                <a:lnTo>
                  <a:pt x="103492" y="32859"/>
                </a:lnTo>
                <a:lnTo>
                  <a:pt x="103654" y="32552"/>
                </a:lnTo>
                <a:lnTo>
                  <a:pt x="103816" y="32245"/>
                </a:lnTo>
                <a:lnTo>
                  <a:pt x="103978" y="32015"/>
                </a:lnTo>
                <a:lnTo>
                  <a:pt x="104302" y="31861"/>
                </a:lnTo>
                <a:lnTo>
                  <a:pt x="104625" y="32015"/>
                </a:lnTo>
                <a:lnTo>
                  <a:pt x="105434" y="31861"/>
                </a:lnTo>
                <a:lnTo>
                  <a:pt x="106163" y="31247"/>
                </a:lnTo>
                <a:lnTo>
                  <a:pt x="107134" y="30479"/>
                </a:lnTo>
                <a:lnTo>
                  <a:pt x="108509" y="29635"/>
                </a:lnTo>
                <a:lnTo>
                  <a:pt x="109723" y="29328"/>
                </a:lnTo>
                <a:lnTo>
                  <a:pt x="110856" y="29328"/>
                </a:lnTo>
                <a:lnTo>
                  <a:pt x="111908" y="29635"/>
                </a:lnTo>
                <a:lnTo>
                  <a:pt x="112879" y="29788"/>
                </a:lnTo>
                <a:lnTo>
                  <a:pt x="113445" y="29481"/>
                </a:lnTo>
                <a:lnTo>
                  <a:pt x="113931" y="29174"/>
                </a:lnTo>
                <a:lnTo>
                  <a:pt x="114416" y="28867"/>
                </a:lnTo>
                <a:lnTo>
                  <a:pt x="114902" y="28714"/>
                </a:lnTo>
                <a:lnTo>
                  <a:pt x="115225" y="28714"/>
                </a:lnTo>
                <a:lnTo>
                  <a:pt x="115468" y="28714"/>
                </a:lnTo>
                <a:lnTo>
                  <a:pt x="115630" y="28867"/>
                </a:lnTo>
                <a:lnTo>
                  <a:pt x="115792" y="29174"/>
                </a:lnTo>
                <a:lnTo>
                  <a:pt x="116115" y="30095"/>
                </a:lnTo>
                <a:lnTo>
                  <a:pt x="116925" y="30940"/>
                </a:lnTo>
                <a:lnTo>
                  <a:pt x="117491" y="32015"/>
                </a:lnTo>
                <a:lnTo>
                  <a:pt x="117977" y="32552"/>
                </a:lnTo>
                <a:lnTo>
                  <a:pt x="118948" y="32859"/>
                </a:lnTo>
                <a:lnTo>
                  <a:pt x="119676" y="33166"/>
                </a:lnTo>
                <a:lnTo>
                  <a:pt x="120000" y="33166"/>
                </a:lnTo>
                <a:lnTo>
                  <a:pt x="120000" y="33320"/>
                </a:lnTo>
                <a:lnTo>
                  <a:pt x="120000" y="33627"/>
                </a:lnTo>
                <a:lnTo>
                  <a:pt x="119838" y="33857"/>
                </a:lnTo>
                <a:lnTo>
                  <a:pt x="119676" y="34165"/>
                </a:lnTo>
                <a:lnTo>
                  <a:pt x="119514" y="34625"/>
                </a:lnTo>
                <a:lnTo>
                  <a:pt x="119190" y="34932"/>
                </a:lnTo>
                <a:lnTo>
                  <a:pt x="119109" y="35086"/>
                </a:lnTo>
                <a:lnTo>
                  <a:pt x="118624" y="35700"/>
                </a:lnTo>
                <a:lnTo>
                  <a:pt x="118624" y="36545"/>
                </a:lnTo>
                <a:lnTo>
                  <a:pt x="119352" y="37850"/>
                </a:lnTo>
                <a:lnTo>
                  <a:pt x="119514" y="38157"/>
                </a:lnTo>
                <a:lnTo>
                  <a:pt x="119514" y="38464"/>
                </a:lnTo>
                <a:lnTo>
                  <a:pt x="119514" y="38618"/>
                </a:lnTo>
                <a:lnTo>
                  <a:pt x="119352" y="38771"/>
                </a:lnTo>
                <a:lnTo>
                  <a:pt x="119109" y="38771"/>
                </a:lnTo>
                <a:lnTo>
                  <a:pt x="118786" y="38771"/>
                </a:lnTo>
                <a:lnTo>
                  <a:pt x="118462" y="38618"/>
                </a:lnTo>
                <a:lnTo>
                  <a:pt x="118138" y="38464"/>
                </a:lnTo>
                <a:lnTo>
                  <a:pt x="117815" y="38310"/>
                </a:lnTo>
                <a:lnTo>
                  <a:pt x="117653" y="38157"/>
                </a:lnTo>
                <a:lnTo>
                  <a:pt x="117491" y="37850"/>
                </a:lnTo>
                <a:lnTo>
                  <a:pt x="117086" y="37543"/>
                </a:lnTo>
                <a:lnTo>
                  <a:pt x="116439" y="37696"/>
                </a:lnTo>
                <a:lnTo>
                  <a:pt x="115468" y="38157"/>
                </a:lnTo>
                <a:lnTo>
                  <a:pt x="114740" y="38771"/>
                </a:lnTo>
                <a:lnTo>
                  <a:pt x="113931" y="39385"/>
                </a:lnTo>
                <a:lnTo>
                  <a:pt x="113041" y="39923"/>
                </a:lnTo>
                <a:lnTo>
                  <a:pt x="111908" y="40690"/>
                </a:lnTo>
                <a:lnTo>
                  <a:pt x="111260" y="41381"/>
                </a:lnTo>
                <a:lnTo>
                  <a:pt x="111018" y="42610"/>
                </a:lnTo>
                <a:lnTo>
                  <a:pt x="110856" y="43915"/>
                </a:lnTo>
                <a:lnTo>
                  <a:pt x="110209" y="45220"/>
                </a:lnTo>
                <a:lnTo>
                  <a:pt x="109885" y="46449"/>
                </a:lnTo>
                <a:lnTo>
                  <a:pt x="109723" y="47600"/>
                </a:lnTo>
                <a:lnTo>
                  <a:pt x="109723" y="48675"/>
                </a:lnTo>
                <a:lnTo>
                  <a:pt x="109318" y="49827"/>
                </a:lnTo>
                <a:lnTo>
                  <a:pt x="108833" y="50825"/>
                </a:lnTo>
                <a:lnTo>
                  <a:pt x="108347" y="51900"/>
                </a:lnTo>
                <a:lnTo>
                  <a:pt x="108186" y="52591"/>
                </a:lnTo>
                <a:lnTo>
                  <a:pt x="108024" y="52898"/>
                </a:lnTo>
                <a:lnTo>
                  <a:pt x="107296" y="52898"/>
                </a:lnTo>
                <a:lnTo>
                  <a:pt x="106325" y="52744"/>
                </a:lnTo>
                <a:lnTo>
                  <a:pt x="105434" y="52437"/>
                </a:lnTo>
                <a:lnTo>
                  <a:pt x="104949" y="52437"/>
                </a:lnTo>
                <a:lnTo>
                  <a:pt x="104625" y="52744"/>
                </a:lnTo>
                <a:lnTo>
                  <a:pt x="104463" y="53666"/>
                </a:lnTo>
                <a:lnTo>
                  <a:pt x="104463" y="54664"/>
                </a:lnTo>
                <a:lnTo>
                  <a:pt x="104302" y="55738"/>
                </a:lnTo>
                <a:lnTo>
                  <a:pt x="103978" y="56429"/>
                </a:lnTo>
                <a:lnTo>
                  <a:pt x="103654" y="57351"/>
                </a:lnTo>
                <a:lnTo>
                  <a:pt x="103492" y="58502"/>
                </a:lnTo>
                <a:lnTo>
                  <a:pt x="103492" y="59577"/>
                </a:lnTo>
                <a:lnTo>
                  <a:pt x="103250" y="60422"/>
                </a:lnTo>
                <a:lnTo>
                  <a:pt x="102764" y="60882"/>
                </a:lnTo>
                <a:lnTo>
                  <a:pt x="102440" y="61036"/>
                </a:lnTo>
                <a:lnTo>
                  <a:pt x="102117" y="61190"/>
                </a:lnTo>
                <a:lnTo>
                  <a:pt x="101793" y="58809"/>
                </a:lnTo>
                <a:lnTo>
                  <a:pt x="101389" y="56737"/>
                </a:lnTo>
                <a:lnTo>
                  <a:pt x="101065" y="54971"/>
                </a:lnTo>
                <a:lnTo>
                  <a:pt x="100741" y="53819"/>
                </a:lnTo>
                <a:lnTo>
                  <a:pt x="100418" y="53358"/>
                </a:lnTo>
                <a:lnTo>
                  <a:pt x="99932" y="53666"/>
                </a:lnTo>
                <a:lnTo>
                  <a:pt x="99366" y="54510"/>
                </a:lnTo>
                <a:lnTo>
                  <a:pt x="98718" y="55585"/>
                </a:lnTo>
                <a:lnTo>
                  <a:pt x="98071" y="56276"/>
                </a:lnTo>
                <a:lnTo>
                  <a:pt x="97343" y="56429"/>
                </a:lnTo>
                <a:lnTo>
                  <a:pt x="96857" y="56122"/>
                </a:lnTo>
                <a:lnTo>
                  <a:pt x="96534" y="55278"/>
                </a:lnTo>
                <a:lnTo>
                  <a:pt x="96372" y="54203"/>
                </a:lnTo>
                <a:lnTo>
                  <a:pt x="96534" y="53205"/>
                </a:lnTo>
                <a:lnTo>
                  <a:pt x="97019" y="52437"/>
                </a:lnTo>
                <a:lnTo>
                  <a:pt x="97585" y="52207"/>
                </a:lnTo>
                <a:lnTo>
                  <a:pt x="98556" y="51746"/>
                </a:lnTo>
                <a:lnTo>
                  <a:pt x="99527" y="50825"/>
                </a:lnTo>
                <a:lnTo>
                  <a:pt x="100256" y="49827"/>
                </a:lnTo>
                <a:lnTo>
                  <a:pt x="100741" y="48752"/>
                </a:lnTo>
                <a:lnTo>
                  <a:pt x="100903" y="47907"/>
                </a:lnTo>
                <a:lnTo>
                  <a:pt x="100741" y="47293"/>
                </a:lnTo>
                <a:lnTo>
                  <a:pt x="99932" y="46986"/>
                </a:lnTo>
                <a:lnTo>
                  <a:pt x="99042" y="46986"/>
                </a:lnTo>
                <a:lnTo>
                  <a:pt x="97747" y="46986"/>
                </a:lnTo>
                <a:lnTo>
                  <a:pt x="96695" y="46986"/>
                </a:lnTo>
                <a:lnTo>
                  <a:pt x="95482" y="46986"/>
                </a:lnTo>
                <a:lnTo>
                  <a:pt x="94187" y="47140"/>
                </a:lnTo>
                <a:lnTo>
                  <a:pt x="93297" y="47140"/>
                </a:lnTo>
                <a:lnTo>
                  <a:pt x="92973" y="47140"/>
                </a:lnTo>
                <a:lnTo>
                  <a:pt x="92811" y="47140"/>
                </a:lnTo>
                <a:lnTo>
                  <a:pt x="92650" y="46986"/>
                </a:lnTo>
                <a:lnTo>
                  <a:pt x="92326" y="46833"/>
                </a:lnTo>
                <a:lnTo>
                  <a:pt x="91840" y="46756"/>
                </a:lnTo>
                <a:lnTo>
                  <a:pt x="91598" y="46449"/>
                </a:lnTo>
                <a:lnTo>
                  <a:pt x="91274" y="46142"/>
                </a:lnTo>
                <a:lnTo>
                  <a:pt x="90950" y="45681"/>
                </a:lnTo>
                <a:lnTo>
                  <a:pt x="90788" y="45220"/>
                </a:lnTo>
                <a:lnTo>
                  <a:pt x="90627" y="44376"/>
                </a:lnTo>
                <a:lnTo>
                  <a:pt x="90141" y="43608"/>
                </a:lnTo>
                <a:lnTo>
                  <a:pt x="89413" y="43147"/>
                </a:lnTo>
                <a:lnTo>
                  <a:pt x="87956" y="43071"/>
                </a:lnTo>
                <a:lnTo>
                  <a:pt x="87066" y="42917"/>
                </a:lnTo>
                <a:lnTo>
                  <a:pt x="86419" y="42610"/>
                </a:lnTo>
                <a:lnTo>
                  <a:pt x="85933" y="42303"/>
                </a:lnTo>
                <a:lnTo>
                  <a:pt x="85529" y="42149"/>
                </a:lnTo>
                <a:lnTo>
                  <a:pt x="85043" y="42303"/>
                </a:lnTo>
                <a:lnTo>
                  <a:pt x="84396" y="43071"/>
                </a:lnTo>
                <a:lnTo>
                  <a:pt x="84072" y="43761"/>
                </a:lnTo>
                <a:lnTo>
                  <a:pt x="84396" y="44376"/>
                </a:lnTo>
                <a:lnTo>
                  <a:pt x="85043" y="44836"/>
                </a:lnTo>
                <a:lnTo>
                  <a:pt x="85853" y="45067"/>
                </a:lnTo>
                <a:lnTo>
                  <a:pt x="86581" y="45527"/>
                </a:lnTo>
                <a:lnTo>
                  <a:pt x="87228" y="45988"/>
                </a:lnTo>
                <a:lnTo>
                  <a:pt x="87228" y="46449"/>
                </a:lnTo>
                <a:lnTo>
                  <a:pt x="87066" y="46833"/>
                </a:lnTo>
                <a:lnTo>
                  <a:pt x="86743" y="47140"/>
                </a:lnTo>
                <a:lnTo>
                  <a:pt x="86419" y="47293"/>
                </a:lnTo>
                <a:lnTo>
                  <a:pt x="86095" y="47293"/>
                </a:lnTo>
                <a:lnTo>
                  <a:pt x="85853" y="47447"/>
                </a:lnTo>
                <a:lnTo>
                  <a:pt x="85529" y="47447"/>
                </a:lnTo>
                <a:lnTo>
                  <a:pt x="85205" y="47600"/>
                </a:lnTo>
                <a:lnTo>
                  <a:pt x="85043" y="47907"/>
                </a:lnTo>
                <a:lnTo>
                  <a:pt x="84881" y="48214"/>
                </a:lnTo>
                <a:lnTo>
                  <a:pt x="84881" y="49366"/>
                </a:lnTo>
                <a:lnTo>
                  <a:pt x="85043" y="50978"/>
                </a:lnTo>
                <a:lnTo>
                  <a:pt x="85367" y="52744"/>
                </a:lnTo>
                <a:lnTo>
                  <a:pt x="85933" y="54357"/>
                </a:lnTo>
                <a:lnTo>
                  <a:pt x="86419" y="55738"/>
                </a:lnTo>
                <a:lnTo>
                  <a:pt x="86904" y="57504"/>
                </a:lnTo>
                <a:lnTo>
                  <a:pt x="87390" y="59731"/>
                </a:lnTo>
                <a:lnTo>
                  <a:pt x="87552" y="61727"/>
                </a:lnTo>
                <a:lnTo>
                  <a:pt x="86904" y="61880"/>
                </a:lnTo>
                <a:lnTo>
                  <a:pt x="86419" y="61880"/>
                </a:lnTo>
                <a:lnTo>
                  <a:pt x="85205" y="61880"/>
                </a:lnTo>
                <a:lnTo>
                  <a:pt x="83506" y="62188"/>
                </a:lnTo>
                <a:lnTo>
                  <a:pt x="81968" y="62495"/>
                </a:lnTo>
                <a:lnTo>
                  <a:pt x="80350" y="62955"/>
                </a:lnTo>
                <a:lnTo>
                  <a:pt x="79298" y="63493"/>
                </a:lnTo>
                <a:lnTo>
                  <a:pt x="78651" y="64414"/>
                </a:lnTo>
                <a:lnTo>
                  <a:pt x="78489" y="65566"/>
                </a:lnTo>
                <a:lnTo>
                  <a:pt x="78489" y="66641"/>
                </a:lnTo>
                <a:lnTo>
                  <a:pt x="78165" y="67485"/>
                </a:lnTo>
                <a:lnTo>
                  <a:pt x="77275" y="68714"/>
                </a:lnTo>
                <a:lnTo>
                  <a:pt x="76142" y="69558"/>
                </a:lnTo>
                <a:lnTo>
                  <a:pt x="74605" y="70326"/>
                </a:lnTo>
                <a:lnTo>
                  <a:pt x="73068" y="71017"/>
                </a:lnTo>
                <a:lnTo>
                  <a:pt x="71854" y="71938"/>
                </a:lnTo>
                <a:lnTo>
                  <a:pt x="70721" y="72936"/>
                </a:lnTo>
                <a:lnTo>
                  <a:pt x="69993" y="74011"/>
                </a:lnTo>
                <a:lnTo>
                  <a:pt x="68698" y="75316"/>
                </a:lnTo>
                <a:lnTo>
                  <a:pt x="67322" y="76621"/>
                </a:lnTo>
                <a:lnTo>
                  <a:pt x="65947" y="77850"/>
                </a:lnTo>
                <a:lnTo>
                  <a:pt x="64652" y="78848"/>
                </a:lnTo>
                <a:lnTo>
                  <a:pt x="63762" y="79616"/>
                </a:lnTo>
                <a:lnTo>
                  <a:pt x="62629" y="80307"/>
                </a:lnTo>
                <a:lnTo>
                  <a:pt x="61254" y="81381"/>
                </a:lnTo>
                <a:lnTo>
                  <a:pt x="59716" y="82380"/>
                </a:lnTo>
                <a:lnTo>
                  <a:pt x="58341" y="83608"/>
                </a:lnTo>
                <a:lnTo>
                  <a:pt x="57208" y="84606"/>
                </a:lnTo>
                <a:lnTo>
                  <a:pt x="55832" y="85911"/>
                </a:lnTo>
                <a:lnTo>
                  <a:pt x="54295" y="86986"/>
                </a:lnTo>
                <a:lnTo>
                  <a:pt x="52838" y="87447"/>
                </a:lnTo>
                <a:lnTo>
                  <a:pt x="52272" y="87677"/>
                </a:lnTo>
                <a:lnTo>
                  <a:pt x="51948" y="88445"/>
                </a:lnTo>
                <a:lnTo>
                  <a:pt x="51625" y="89596"/>
                </a:lnTo>
                <a:lnTo>
                  <a:pt x="51301" y="90825"/>
                </a:lnTo>
                <a:lnTo>
                  <a:pt x="50815" y="92437"/>
                </a:lnTo>
                <a:lnTo>
                  <a:pt x="50654" y="94203"/>
                </a:lnTo>
                <a:lnTo>
                  <a:pt x="50977" y="95815"/>
                </a:lnTo>
                <a:lnTo>
                  <a:pt x="51301" y="96967"/>
                </a:lnTo>
                <a:lnTo>
                  <a:pt x="51463" y="98502"/>
                </a:lnTo>
                <a:lnTo>
                  <a:pt x="51301" y="100115"/>
                </a:lnTo>
                <a:lnTo>
                  <a:pt x="50977" y="101420"/>
                </a:lnTo>
                <a:lnTo>
                  <a:pt x="50411" y="102571"/>
                </a:lnTo>
                <a:lnTo>
                  <a:pt x="49763" y="103800"/>
                </a:lnTo>
                <a:lnTo>
                  <a:pt x="49278" y="105105"/>
                </a:lnTo>
                <a:lnTo>
                  <a:pt x="49116" y="106410"/>
                </a:lnTo>
                <a:lnTo>
                  <a:pt x="49116" y="107792"/>
                </a:lnTo>
                <a:lnTo>
                  <a:pt x="49116" y="108790"/>
                </a:lnTo>
                <a:lnTo>
                  <a:pt x="48954" y="109712"/>
                </a:lnTo>
                <a:lnTo>
                  <a:pt x="48631" y="110403"/>
                </a:lnTo>
                <a:lnTo>
                  <a:pt x="47902" y="110710"/>
                </a:lnTo>
                <a:lnTo>
                  <a:pt x="47093" y="111170"/>
                </a:lnTo>
                <a:lnTo>
                  <a:pt x="46527" y="112168"/>
                </a:lnTo>
                <a:lnTo>
                  <a:pt x="46365" y="113550"/>
                </a:lnTo>
                <a:lnTo>
                  <a:pt x="45879" y="114241"/>
                </a:lnTo>
                <a:lnTo>
                  <a:pt x="44908" y="115009"/>
                </a:lnTo>
                <a:lnTo>
                  <a:pt x="43857" y="115547"/>
                </a:lnTo>
                <a:lnTo>
                  <a:pt x="42886" y="116314"/>
                </a:lnTo>
                <a:lnTo>
                  <a:pt x="42319" y="117236"/>
                </a:lnTo>
                <a:lnTo>
                  <a:pt x="41672" y="118234"/>
                </a:lnTo>
                <a:lnTo>
                  <a:pt x="40863" y="119078"/>
                </a:lnTo>
                <a:lnTo>
                  <a:pt x="39973" y="119692"/>
                </a:lnTo>
                <a:lnTo>
                  <a:pt x="39002" y="120000"/>
                </a:lnTo>
                <a:lnTo>
                  <a:pt x="38273" y="119846"/>
                </a:lnTo>
                <a:lnTo>
                  <a:pt x="37626" y="119232"/>
                </a:lnTo>
                <a:lnTo>
                  <a:pt x="36736" y="118234"/>
                </a:lnTo>
                <a:lnTo>
                  <a:pt x="35765" y="116928"/>
                </a:lnTo>
                <a:lnTo>
                  <a:pt x="34875" y="115393"/>
                </a:lnTo>
                <a:lnTo>
                  <a:pt x="34227" y="113934"/>
                </a:lnTo>
                <a:lnTo>
                  <a:pt x="34066" y="112476"/>
                </a:lnTo>
                <a:lnTo>
                  <a:pt x="33742" y="110710"/>
                </a:lnTo>
                <a:lnTo>
                  <a:pt x="33014" y="108790"/>
                </a:lnTo>
                <a:lnTo>
                  <a:pt x="31881" y="106871"/>
                </a:lnTo>
                <a:lnTo>
                  <a:pt x="30829" y="105105"/>
                </a:lnTo>
                <a:lnTo>
                  <a:pt x="30020" y="103953"/>
                </a:lnTo>
                <a:lnTo>
                  <a:pt x="29211" y="102571"/>
                </a:lnTo>
                <a:lnTo>
                  <a:pt x="28482" y="100575"/>
                </a:lnTo>
                <a:lnTo>
                  <a:pt x="27673" y="98042"/>
                </a:lnTo>
                <a:lnTo>
                  <a:pt x="26783" y="95508"/>
                </a:lnTo>
                <a:lnTo>
                  <a:pt x="25812" y="93282"/>
                </a:lnTo>
                <a:lnTo>
                  <a:pt x="24760" y="91285"/>
                </a:lnTo>
                <a:lnTo>
                  <a:pt x="23627" y="88905"/>
                </a:lnTo>
                <a:lnTo>
                  <a:pt x="22899" y="86525"/>
                </a:lnTo>
                <a:lnTo>
                  <a:pt x="22090" y="84299"/>
                </a:lnTo>
                <a:lnTo>
                  <a:pt x="21766" y="82380"/>
                </a:lnTo>
                <a:lnTo>
                  <a:pt x="21281" y="80307"/>
                </a:lnTo>
                <a:lnTo>
                  <a:pt x="20714" y="78310"/>
                </a:lnTo>
                <a:lnTo>
                  <a:pt x="20067" y="76468"/>
                </a:lnTo>
                <a:lnTo>
                  <a:pt x="19743" y="75009"/>
                </a:lnTo>
                <a:lnTo>
                  <a:pt x="19420" y="73704"/>
                </a:lnTo>
                <a:lnTo>
                  <a:pt x="19177" y="72245"/>
                </a:lnTo>
                <a:lnTo>
                  <a:pt x="18853" y="70786"/>
                </a:lnTo>
                <a:lnTo>
                  <a:pt x="18691" y="69251"/>
                </a:lnTo>
                <a:lnTo>
                  <a:pt x="19015" y="68099"/>
                </a:lnTo>
                <a:lnTo>
                  <a:pt x="19339" y="66948"/>
                </a:lnTo>
                <a:lnTo>
                  <a:pt x="19420" y="65873"/>
                </a:lnTo>
                <a:lnTo>
                  <a:pt x="19420" y="65028"/>
                </a:lnTo>
                <a:lnTo>
                  <a:pt x="19015" y="64261"/>
                </a:lnTo>
                <a:lnTo>
                  <a:pt x="18530" y="63646"/>
                </a:lnTo>
                <a:lnTo>
                  <a:pt x="18368" y="62648"/>
                </a:lnTo>
                <a:lnTo>
                  <a:pt x="18368" y="61497"/>
                </a:lnTo>
                <a:lnTo>
                  <a:pt x="18206" y="60575"/>
                </a:lnTo>
                <a:lnTo>
                  <a:pt x="17882" y="60115"/>
                </a:lnTo>
                <a:lnTo>
                  <a:pt x="17559" y="59961"/>
                </a:lnTo>
                <a:lnTo>
                  <a:pt x="17316" y="60115"/>
                </a:lnTo>
                <a:lnTo>
                  <a:pt x="16992" y="60422"/>
                </a:lnTo>
                <a:lnTo>
                  <a:pt x="16668" y="60729"/>
                </a:lnTo>
                <a:lnTo>
                  <a:pt x="16345" y="61036"/>
                </a:lnTo>
                <a:lnTo>
                  <a:pt x="16183" y="61343"/>
                </a:lnTo>
                <a:lnTo>
                  <a:pt x="16183" y="61727"/>
                </a:lnTo>
                <a:lnTo>
                  <a:pt x="16345" y="62034"/>
                </a:lnTo>
                <a:lnTo>
                  <a:pt x="16507" y="62188"/>
                </a:lnTo>
                <a:lnTo>
                  <a:pt x="16668" y="62648"/>
                </a:lnTo>
                <a:lnTo>
                  <a:pt x="16345" y="63416"/>
                </a:lnTo>
                <a:lnTo>
                  <a:pt x="15697" y="64261"/>
                </a:lnTo>
                <a:lnTo>
                  <a:pt x="14807" y="65182"/>
                </a:lnTo>
                <a:lnTo>
                  <a:pt x="13432" y="66026"/>
                </a:lnTo>
                <a:lnTo>
                  <a:pt x="11975" y="66487"/>
                </a:lnTo>
                <a:lnTo>
                  <a:pt x="10600" y="66333"/>
                </a:lnTo>
                <a:lnTo>
                  <a:pt x="9224" y="65566"/>
                </a:lnTo>
                <a:lnTo>
                  <a:pt x="7606" y="64568"/>
                </a:lnTo>
                <a:lnTo>
                  <a:pt x="6068" y="63416"/>
                </a:lnTo>
                <a:lnTo>
                  <a:pt x="4855" y="62034"/>
                </a:lnTo>
                <a:lnTo>
                  <a:pt x="3722" y="60729"/>
                </a:lnTo>
                <a:lnTo>
                  <a:pt x="2993" y="59808"/>
                </a:lnTo>
                <a:lnTo>
                  <a:pt x="2832" y="59424"/>
                </a:lnTo>
                <a:lnTo>
                  <a:pt x="3155" y="59117"/>
                </a:lnTo>
                <a:lnTo>
                  <a:pt x="4045" y="59117"/>
                </a:lnTo>
                <a:lnTo>
                  <a:pt x="5178" y="58963"/>
                </a:lnTo>
                <a:lnTo>
                  <a:pt x="6392" y="58809"/>
                </a:lnTo>
                <a:lnTo>
                  <a:pt x="7606" y="58502"/>
                </a:lnTo>
                <a:lnTo>
                  <a:pt x="8415" y="58042"/>
                </a:lnTo>
                <a:lnTo>
                  <a:pt x="8739" y="57504"/>
                </a:lnTo>
                <a:lnTo>
                  <a:pt x="8577" y="56890"/>
                </a:lnTo>
                <a:lnTo>
                  <a:pt x="8091" y="56737"/>
                </a:lnTo>
                <a:lnTo>
                  <a:pt x="7363" y="57044"/>
                </a:lnTo>
                <a:lnTo>
                  <a:pt x="6392" y="57197"/>
                </a:lnTo>
                <a:lnTo>
                  <a:pt x="5340" y="57351"/>
                </a:lnTo>
                <a:lnTo>
                  <a:pt x="4045" y="57197"/>
                </a:lnTo>
                <a:lnTo>
                  <a:pt x="2670" y="56429"/>
                </a:lnTo>
                <a:lnTo>
                  <a:pt x="1699" y="55585"/>
                </a:lnTo>
                <a:lnTo>
                  <a:pt x="971" y="54510"/>
                </a:lnTo>
                <a:lnTo>
                  <a:pt x="0" y="53666"/>
                </a:lnTo>
                <a:lnTo>
                  <a:pt x="161" y="53512"/>
                </a:lnTo>
                <a:lnTo>
                  <a:pt x="323" y="53358"/>
                </a:lnTo>
                <a:lnTo>
                  <a:pt x="971" y="52591"/>
                </a:lnTo>
                <a:lnTo>
                  <a:pt x="1456" y="51900"/>
                </a:lnTo>
                <a:lnTo>
                  <a:pt x="2022" y="51132"/>
                </a:lnTo>
                <a:lnTo>
                  <a:pt x="2993" y="50825"/>
                </a:lnTo>
                <a:lnTo>
                  <a:pt x="4207" y="50825"/>
                </a:lnTo>
                <a:lnTo>
                  <a:pt x="5583" y="50978"/>
                </a:lnTo>
                <a:lnTo>
                  <a:pt x="6392" y="50825"/>
                </a:lnTo>
                <a:lnTo>
                  <a:pt x="7039" y="50671"/>
                </a:lnTo>
                <a:lnTo>
                  <a:pt x="7606" y="50518"/>
                </a:lnTo>
                <a:lnTo>
                  <a:pt x="8415" y="50671"/>
                </a:lnTo>
                <a:lnTo>
                  <a:pt x="9629" y="50825"/>
                </a:lnTo>
                <a:lnTo>
                  <a:pt x="10761" y="50518"/>
                </a:lnTo>
                <a:lnTo>
                  <a:pt x="11490" y="49827"/>
                </a:lnTo>
                <a:lnTo>
                  <a:pt x="11813" y="48905"/>
                </a:lnTo>
                <a:lnTo>
                  <a:pt x="11409" y="47907"/>
                </a:lnTo>
                <a:lnTo>
                  <a:pt x="10761" y="46833"/>
                </a:lnTo>
                <a:lnTo>
                  <a:pt x="10114" y="46142"/>
                </a:lnTo>
                <a:lnTo>
                  <a:pt x="9224" y="45067"/>
                </a:lnTo>
                <a:lnTo>
                  <a:pt x="8415" y="43608"/>
                </a:lnTo>
                <a:lnTo>
                  <a:pt x="8253" y="41996"/>
                </a:lnTo>
                <a:lnTo>
                  <a:pt x="7929" y="41151"/>
                </a:lnTo>
                <a:lnTo>
                  <a:pt x="7363" y="40537"/>
                </a:lnTo>
                <a:lnTo>
                  <a:pt x="6392" y="40076"/>
                </a:lnTo>
                <a:lnTo>
                  <a:pt x="5745" y="39616"/>
                </a:lnTo>
                <a:lnTo>
                  <a:pt x="5502" y="39078"/>
                </a:lnTo>
                <a:lnTo>
                  <a:pt x="5745" y="38157"/>
                </a:lnTo>
                <a:lnTo>
                  <a:pt x="6392" y="37312"/>
                </a:lnTo>
                <a:lnTo>
                  <a:pt x="7363" y="36391"/>
                </a:lnTo>
                <a:lnTo>
                  <a:pt x="8091" y="35700"/>
                </a:lnTo>
                <a:lnTo>
                  <a:pt x="8739" y="35086"/>
                </a:lnTo>
                <a:lnTo>
                  <a:pt x="9224" y="35086"/>
                </a:lnTo>
                <a:lnTo>
                  <a:pt x="9952" y="35393"/>
                </a:lnTo>
                <a:lnTo>
                  <a:pt x="10761" y="35700"/>
                </a:lnTo>
                <a:lnTo>
                  <a:pt x="11490" y="35777"/>
                </a:lnTo>
                <a:lnTo>
                  <a:pt x="11975" y="35547"/>
                </a:lnTo>
                <a:lnTo>
                  <a:pt x="12461" y="35086"/>
                </a:lnTo>
                <a:lnTo>
                  <a:pt x="13270" y="34932"/>
                </a:lnTo>
                <a:lnTo>
                  <a:pt x="14160" y="35086"/>
                </a:lnTo>
                <a:lnTo>
                  <a:pt x="14807" y="35393"/>
                </a:lnTo>
                <a:lnTo>
                  <a:pt x="15536" y="35086"/>
                </a:lnTo>
                <a:lnTo>
                  <a:pt x="16345" y="34318"/>
                </a:lnTo>
                <a:lnTo>
                  <a:pt x="16992" y="33320"/>
                </a:lnTo>
                <a:lnTo>
                  <a:pt x="17316" y="32245"/>
                </a:lnTo>
                <a:lnTo>
                  <a:pt x="17559" y="31554"/>
                </a:lnTo>
                <a:lnTo>
                  <a:pt x="18368" y="30940"/>
                </a:lnTo>
                <a:lnTo>
                  <a:pt x="19339" y="30633"/>
                </a:lnTo>
                <a:lnTo>
                  <a:pt x="20229" y="30326"/>
                </a:lnTo>
                <a:lnTo>
                  <a:pt x="20876" y="30095"/>
                </a:lnTo>
                <a:lnTo>
                  <a:pt x="21200" y="29328"/>
                </a:lnTo>
                <a:lnTo>
                  <a:pt x="21766" y="28023"/>
                </a:lnTo>
                <a:lnTo>
                  <a:pt x="22090" y="26641"/>
                </a:lnTo>
                <a:lnTo>
                  <a:pt x="22575" y="25796"/>
                </a:lnTo>
                <a:lnTo>
                  <a:pt x="22899" y="25489"/>
                </a:lnTo>
                <a:lnTo>
                  <a:pt x="23465" y="25335"/>
                </a:lnTo>
                <a:lnTo>
                  <a:pt x="24275" y="25028"/>
                </a:lnTo>
                <a:lnTo>
                  <a:pt x="24922" y="24568"/>
                </a:lnTo>
                <a:lnTo>
                  <a:pt x="25084" y="23877"/>
                </a:lnTo>
                <a:lnTo>
                  <a:pt x="25084" y="23262"/>
                </a:lnTo>
                <a:lnTo>
                  <a:pt x="25165" y="22725"/>
                </a:lnTo>
                <a:lnTo>
                  <a:pt x="25488" y="22418"/>
                </a:lnTo>
                <a:lnTo>
                  <a:pt x="25650" y="22111"/>
                </a:lnTo>
                <a:lnTo>
                  <a:pt x="25974" y="21804"/>
                </a:lnTo>
                <a:lnTo>
                  <a:pt x="26298" y="21650"/>
                </a:lnTo>
                <a:lnTo>
                  <a:pt x="26783" y="21650"/>
                </a:lnTo>
                <a:lnTo>
                  <a:pt x="27107" y="21497"/>
                </a:lnTo>
                <a:lnTo>
                  <a:pt x="27673" y="21190"/>
                </a:lnTo>
                <a:lnTo>
                  <a:pt x="27835" y="20499"/>
                </a:lnTo>
                <a:lnTo>
                  <a:pt x="27835" y="19424"/>
                </a:lnTo>
                <a:lnTo>
                  <a:pt x="27997" y="18426"/>
                </a:lnTo>
                <a:lnTo>
                  <a:pt x="28159" y="17504"/>
                </a:lnTo>
                <a:lnTo>
                  <a:pt x="28644" y="16660"/>
                </a:lnTo>
                <a:lnTo>
                  <a:pt x="29211" y="15892"/>
                </a:lnTo>
                <a:lnTo>
                  <a:pt x="30182" y="15431"/>
                </a:lnTo>
                <a:lnTo>
                  <a:pt x="30505" y="15355"/>
                </a:lnTo>
                <a:lnTo>
                  <a:pt x="30667" y="15047"/>
                </a:lnTo>
                <a:lnTo>
                  <a:pt x="30667" y="14894"/>
                </a:lnTo>
                <a:lnTo>
                  <a:pt x="30505" y="14587"/>
                </a:lnTo>
                <a:lnTo>
                  <a:pt x="30182" y="14280"/>
                </a:lnTo>
                <a:lnTo>
                  <a:pt x="29858" y="13973"/>
                </a:lnTo>
                <a:lnTo>
                  <a:pt x="29534" y="13819"/>
                </a:lnTo>
                <a:lnTo>
                  <a:pt x="29130" y="13666"/>
                </a:lnTo>
                <a:lnTo>
                  <a:pt x="28644" y="13512"/>
                </a:lnTo>
                <a:lnTo>
                  <a:pt x="28159" y="13666"/>
                </a:lnTo>
                <a:lnTo>
                  <a:pt x="27349" y="13435"/>
                </a:lnTo>
                <a:lnTo>
                  <a:pt x="26783" y="12821"/>
                </a:lnTo>
                <a:lnTo>
                  <a:pt x="26298" y="11746"/>
                </a:lnTo>
                <a:lnTo>
                  <a:pt x="25812" y="10902"/>
                </a:lnTo>
                <a:lnTo>
                  <a:pt x="25650" y="9980"/>
                </a:lnTo>
                <a:lnTo>
                  <a:pt x="25488" y="9750"/>
                </a:lnTo>
                <a:lnTo>
                  <a:pt x="25488" y="9443"/>
                </a:lnTo>
                <a:lnTo>
                  <a:pt x="25488" y="8522"/>
                </a:lnTo>
                <a:lnTo>
                  <a:pt x="25488" y="7523"/>
                </a:lnTo>
                <a:lnTo>
                  <a:pt x="25327" y="6449"/>
                </a:lnTo>
                <a:lnTo>
                  <a:pt x="24922" y="5911"/>
                </a:lnTo>
                <a:lnTo>
                  <a:pt x="24760" y="5758"/>
                </a:lnTo>
                <a:lnTo>
                  <a:pt x="24598" y="5451"/>
                </a:lnTo>
                <a:lnTo>
                  <a:pt x="24760" y="4990"/>
                </a:lnTo>
                <a:lnTo>
                  <a:pt x="24922" y="4683"/>
                </a:lnTo>
                <a:lnTo>
                  <a:pt x="25165" y="4376"/>
                </a:lnTo>
                <a:lnTo>
                  <a:pt x="25488" y="4145"/>
                </a:lnTo>
                <a:lnTo>
                  <a:pt x="25974" y="3838"/>
                </a:lnTo>
                <a:lnTo>
                  <a:pt x="26459" y="3685"/>
                </a:lnTo>
                <a:lnTo>
                  <a:pt x="27107" y="3685"/>
                </a:lnTo>
                <a:lnTo>
                  <a:pt x="28482" y="3838"/>
                </a:lnTo>
                <a:lnTo>
                  <a:pt x="29858" y="4222"/>
                </a:lnTo>
                <a:lnTo>
                  <a:pt x="31233" y="4683"/>
                </a:lnTo>
                <a:lnTo>
                  <a:pt x="32690" y="4990"/>
                </a:lnTo>
                <a:lnTo>
                  <a:pt x="33580" y="4683"/>
                </a:lnTo>
                <a:lnTo>
                  <a:pt x="34713" y="4145"/>
                </a:lnTo>
                <a:lnTo>
                  <a:pt x="35927" y="3685"/>
                </a:lnTo>
                <a:lnTo>
                  <a:pt x="36979" y="3378"/>
                </a:lnTo>
                <a:lnTo>
                  <a:pt x="37788" y="3071"/>
                </a:lnTo>
                <a:lnTo>
                  <a:pt x="38273" y="2610"/>
                </a:lnTo>
                <a:lnTo>
                  <a:pt x="38759" y="1919"/>
                </a:lnTo>
                <a:lnTo>
                  <a:pt x="39163" y="1151"/>
                </a:lnTo>
                <a:lnTo>
                  <a:pt x="39487" y="460"/>
                </a:lnTo>
                <a:lnTo>
                  <a:pt x="39487" y="153"/>
                </a:lnTo>
                <a:lnTo>
                  <a:pt x="41186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35"/>
          <p:cNvGrpSpPr/>
          <p:nvPr/>
        </p:nvGrpSpPr>
        <p:grpSpPr>
          <a:xfrm>
            <a:off x="2147585" y="1800457"/>
            <a:ext cx="1680913" cy="2010657"/>
            <a:chOff x="2063827" y="1900083"/>
            <a:chExt cx="2942088" cy="3519237"/>
          </a:xfrm>
        </p:grpSpPr>
        <p:grpSp>
          <p:nvGrpSpPr>
            <p:cNvPr id="309" name="Google Shape;309;p35"/>
            <p:cNvGrpSpPr/>
            <p:nvPr/>
          </p:nvGrpSpPr>
          <p:grpSpPr>
            <a:xfrm>
              <a:off x="2864232" y="4530403"/>
              <a:ext cx="1714809" cy="888916"/>
              <a:chOff x="3668713" y="4519613"/>
              <a:chExt cx="2768500" cy="1435125"/>
            </a:xfrm>
          </p:grpSpPr>
          <p:sp>
            <p:nvSpPr>
              <p:cNvPr id="310" name="Google Shape;310;p35"/>
              <p:cNvSpPr/>
              <p:nvPr/>
            </p:nvSpPr>
            <p:spPr>
              <a:xfrm>
                <a:off x="5116513" y="5562600"/>
                <a:ext cx="1221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8961" y="0"/>
                    </a:moveTo>
                    <a:lnTo>
                      <a:pt x="51428" y="11428"/>
                    </a:lnTo>
                    <a:lnTo>
                      <a:pt x="60779" y="20000"/>
                    </a:lnTo>
                    <a:lnTo>
                      <a:pt x="77922" y="31428"/>
                    </a:lnTo>
                    <a:lnTo>
                      <a:pt x="96623" y="37142"/>
                    </a:lnTo>
                    <a:lnTo>
                      <a:pt x="107532" y="37142"/>
                    </a:lnTo>
                    <a:lnTo>
                      <a:pt x="116883" y="48571"/>
                    </a:lnTo>
                    <a:lnTo>
                      <a:pt x="120000" y="54285"/>
                    </a:lnTo>
                    <a:lnTo>
                      <a:pt x="120000" y="71428"/>
                    </a:lnTo>
                    <a:lnTo>
                      <a:pt x="120000" y="85714"/>
                    </a:lnTo>
                    <a:lnTo>
                      <a:pt x="116883" y="108571"/>
                    </a:lnTo>
                    <a:lnTo>
                      <a:pt x="113766" y="114285"/>
                    </a:lnTo>
                    <a:lnTo>
                      <a:pt x="107532" y="120000"/>
                    </a:lnTo>
                    <a:lnTo>
                      <a:pt x="101298" y="120000"/>
                    </a:lnTo>
                    <a:lnTo>
                      <a:pt x="84155" y="120000"/>
                    </a:lnTo>
                    <a:lnTo>
                      <a:pt x="62337" y="108571"/>
                    </a:lnTo>
                    <a:lnTo>
                      <a:pt x="35844" y="91428"/>
                    </a:lnTo>
                    <a:lnTo>
                      <a:pt x="15584" y="77142"/>
                    </a:lnTo>
                    <a:lnTo>
                      <a:pt x="0" y="60000"/>
                    </a:lnTo>
                    <a:lnTo>
                      <a:pt x="9350" y="42857"/>
                    </a:lnTo>
                    <a:lnTo>
                      <a:pt x="18701" y="25714"/>
                    </a:lnTo>
                    <a:lnTo>
                      <a:pt x="23376" y="17142"/>
                    </a:lnTo>
                    <a:lnTo>
                      <a:pt x="32727" y="5714"/>
                    </a:lnTo>
                    <a:lnTo>
                      <a:pt x="35844" y="0"/>
                    </a:lnTo>
                    <a:lnTo>
                      <a:pt x="3896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5156200" y="5470525"/>
                <a:ext cx="327000" cy="17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2718" y="0"/>
                    </a:moveTo>
                    <a:lnTo>
                      <a:pt x="90873" y="4363"/>
                    </a:lnTo>
                    <a:lnTo>
                      <a:pt x="98446" y="10909"/>
                    </a:lnTo>
                    <a:lnTo>
                      <a:pt x="104271" y="18545"/>
                    </a:lnTo>
                    <a:lnTo>
                      <a:pt x="109514" y="22909"/>
                    </a:lnTo>
                    <a:lnTo>
                      <a:pt x="115339" y="27272"/>
                    </a:lnTo>
                    <a:lnTo>
                      <a:pt x="118834" y="31636"/>
                    </a:lnTo>
                    <a:lnTo>
                      <a:pt x="120000" y="40363"/>
                    </a:lnTo>
                    <a:lnTo>
                      <a:pt x="113009" y="42545"/>
                    </a:lnTo>
                    <a:lnTo>
                      <a:pt x="106601" y="48000"/>
                    </a:lnTo>
                    <a:lnTo>
                      <a:pt x="100776" y="54545"/>
                    </a:lnTo>
                    <a:lnTo>
                      <a:pt x="97281" y="56727"/>
                    </a:lnTo>
                    <a:lnTo>
                      <a:pt x="92621" y="56727"/>
                    </a:lnTo>
                    <a:lnTo>
                      <a:pt x="86213" y="56727"/>
                    </a:lnTo>
                    <a:lnTo>
                      <a:pt x="80388" y="58909"/>
                    </a:lnTo>
                    <a:lnTo>
                      <a:pt x="78640" y="65454"/>
                    </a:lnTo>
                    <a:lnTo>
                      <a:pt x="73980" y="75272"/>
                    </a:lnTo>
                    <a:lnTo>
                      <a:pt x="66990" y="79636"/>
                    </a:lnTo>
                    <a:lnTo>
                      <a:pt x="57087" y="81818"/>
                    </a:lnTo>
                    <a:lnTo>
                      <a:pt x="53592" y="84000"/>
                    </a:lnTo>
                    <a:lnTo>
                      <a:pt x="51262" y="86181"/>
                    </a:lnTo>
                    <a:lnTo>
                      <a:pt x="50679" y="88363"/>
                    </a:lnTo>
                    <a:lnTo>
                      <a:pt x="49514" y="92727"/>
                    </a:lnTo>
                    <a:lnTo>
                      <a:pt x="49514" y="94909"/>
                    </a:lnTo>
                    <a:lnTo>
                      <a:pt x="49514" y="98181"/>
                    </a:lnTo>
                    <a:lnTo>
                      <a:pt x="50679" y="100363"/>
                    </a:lnTo>
                    <a:lnTo>
                      <a:pt x="50679" y="104727"/>
                    </a:lnTo>
                    <a:lnTo>
                      <a:pt x="50679" y="104727"/>
                    </a:lnTo>
                    <a:lnTo>
                      <a:pt x="49514" y="106909"/>
                    </a:lnTo>
                    <a:lnTo>
                      <a:pt x="48349" y="111272"/>
                    </a:lnTo>
                    <a:lnTo>
                      <a:pt x="46019" y="113454"/>
                    </a:lnTo>
                    <a:lnTo>
                      <a:pt x="44854" y="115636"/>
                    </a:lnTo>
                    <a:lnTo>
                      <a:pt x="44854" y="115636"/>
                    </a:lnTo>
                    <a:lnTo>
                      <a:pt x="36699" y="120000"/>
                    </a:lnTo>
                    <a:lnTo>
                      <a:pt x="36699" y="115636"/>
                    </a:lnTo>
                    <a:lnTo>
                      <a:pt x="36699" y="111272"/>
                    </a:lnTo>
                    <a:lnTo>
                      <a:pt x="36699" y="109090"/>
                    </a:lnTo>
                    <a:lnTo>
                      <a:pt x="36116" y="104727"/>
                    </a:lnTo>
                    <a:lnTo>
                      <a:pt x="33786" y="102545"/>
                    </a:lnTo>
                    <a:lnTo>
                      <a:pt x="32621" y="102545"/>
                    </a:lnTo>
                    <a:lnTo>
                      <a:pt x="30291" y="102545"/>
                    </a:lnTo>
                    <a:lnTo>
                      <a:pt x="29126" y="104727"/>
                    </a:lnTo>
                    <a:lnTo>
                      <a:pt x="30291" y="96000"/>
                    </a:lnTo>
                    <a:lnTo>
                      <a:pt x="30291" y="90545"/>
                    </a:lnTo>
                    <a:lnTo>
                      <a:pt x="30291" y="84000"/>
                    </a:lnTo>
                    <a:lnTo>
                      <a:pt x="29126" y="81818"/>
                    </a:lnTo>
                    <a:lnTo>
                      <a:pt x="25631" y="77454"/>
                    </a:lnTo>
                    <a:lnTo>
                      <a:pt x="21553" y="77454"/>
                    </a:lnTo>
                    <a:lnTo>
                      <a:pt x="14563" y="75272"/>
                    </a:lnTo>
                    <a:lnTo>
                      <a:pt x="8155" y="70909"/>
                    </a:lnTo>
                    <a:lnTo>
                      <a:pt x="4660" y="67636"/>
                    </a:lnTo>
                    <a:lnTo>
                      <a:pt x="0" y="63272"/>
                    </a:lnTo>
                    <a:lnTo>
                      <a:pt x="1165" y="61090"/>
                    </a:lnTo>
                    <a:lnTo>
                      <a:pt x="1165" y="56727"/>
                    </a:lnTo>
                    <a:lnTo>
                      <a:pt x="2330" y="52363"/>
                    </a:lnTo>
                    <a:lnTo>
                      <a:pt x="3495" y="45818"/>
                    </a:lnTo>
                    <a:lnTo>
                      <a:pt x="5825" y="40363"/>
                    </a:lnTo>
                    <a:lnTo>
                      <a:pt x="8737" y="36000"/>
                    </a:lnTo>
                    <a:lnTo>
                      <a:pt x="12233" y="27272"/>
                    </a:lnTo>
                    <a:lnTo>
                      <a:pt x="16893" y="20727"/>
                    </a:lnTo>
                    <a:lnTo>
                      <a:pt x="19223" y="15272"/>
                    </a:lnTo>
                    <a:lnTo>
                      <a:pt x="20388" y="15272"/>
                    </a:lnTo>
                    <a:lnTo>
                      <a:pt x="29126" y="8727"/>
                    </a:lnTo>
                    <a:lnTo>
                      <a:pt x="37864" y="10909"/>
                    </a:lnTo>
                    <a:lnTo>
                      <a:pt x="47184" y="13090"/>
                    </a:lnTo>
                    <a:lnTo>
                      <a:pt x="55922" y="10909"/>
                    </a:lnTo>
                    <a:lnTo>
                      <a:pt x="64077" y="4363"/>
                    </a:lnTo>
                    <a:lnTo>
                      <a:pt x="72815" y="2181"/>
                    </a:lnTo>
                    <a:lnTo>
                      <a:pt x="8271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3668713" y="4519613"/>
                <a:ext cx="1625700" cy="101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57" y="0"/>
                    </a:moveTo>
                    <a:lnTo>
                      <a:pt x="9609" y="376"/>
                    </a:lnTo>
                    <a:lnTo>
                      <a:pt x="10781" y="1504"/>
                    </a:lnTo>
                    <a:lnTo>
                      <a:pt x="12187" y="2821"/>
                    </a:lnTo>
                    <a:lnTo>
                      <a:pt x="13476" y="3573"/>
                    </a:lnTo>
                    <a:lnTo>
                      <a:pt x="14648" y="4326"/>
                    </a:lnTo>
                    <a:lnTo>
                      <a:pt x="16171" y="5078"/>
                    </a:lnTo>
                    <a:lnTo>
                      <a:pt x="18164" y="6206"/>
                    </a:lnTo>
                    <a:lnTo>
                      <a:pt x="20273" y="7147"/>
                    </a:lnTo>
                    <a:lnTo>
                      <a:pt x="22031" y="8275"/>
                    </a:lnTo>
                    <a:lnTo>
                      <a:pt x="23203" y="9028"/>
                    </a:lnTo>
                    <a:lnTo>
                      <a:pt x="23789" y="9404"/>
                    </a:lnTo>
                    <a:lnTo>
                      <a:pt x="34921" y="9404"/>
                    </a:lnTo>
                    <a:lnTo>
                      <a:pt x="36210" y="6583"/>
                    </a:lnTo>
                    <a:lnTo>
                      <a:pt x="42539" y="6583"/>
                    </a:lnTo>
                    <a:lnTo>
                      <a:pt x="42773" y="6771"/>
                    </a:lnTo>
                    <a:lnTo>
                      <a:pt x="43476" y="8275"/>
                    </a:lnTo>
                    <a:lnTo>
                      <a:pt x="44531" y="9780"/>
                    </a:lnTo>
                    <a:lnTo>
                      <a:pt x="45468" y="11285"/>
                    </a:lnTo>
                    <a:lnTo>
                      <a:pt x="46289" y="12225"/>
                    </a:lnTo>
                    <a:lnTo>
                      <a:pt x="46757" y="12978"/>
                    </a:lnTo>
                    <a:lnTo>
                      <a:pt x="47226" y="13354"/>
                    </a:lnTo>
                    <a:lnTo>
                      <a:pt x="47695" y="13730"/>
                    </a:lnTo>
                    <a:lnTo>
                      <a:pt x="48164" y="14482"/>
                    </a:lnTo>
                    <a:lnTo>
                      <a:pt x="48632" y="15235"/>
                    </a:lnTo>
                    <a:lnTo>
                      <a:pt x="49101" y="16175"/>
                    </a:lnTo>
                    <a:lnTo>
                      <a:pt x="49218" y="16927"/>
                    </a:lnTo>
                    <a:lnTo>
                      <a:pt x="49453" y="18056"/>
                    </a:lnTo>
                    <a:lnTo>
                      <a:pt x="49453" y="19184"/>
                    </a:lnTo>
                    <a:lnTo>
                      <a:pt x="49687" y="20313"/>
                    </a:lnTo>
                    <a:lnTo>
                      <a:pt x="50156" y="21253"/>
                    </a:lnTo>
                    <a:lnTo>
                      <a:pt x="50859" y="22006"/>
                    </a:lnTo>
                    <a:lnTo>
                      <a:pt x="51562" y="22758"/>
                    </a:lnTo>
                    <a:lnTo>
                      <a:pt x="52617" y="23887"/>
                    </a:lnTo>
                    <a:lnTo>
                      <a:pt x="53789" y="24827"/>
                    </a:lnTo>
                    <a:lnTo>
                      <a:pt x="54843" y="25579"/>
                    </a:lnTo>
                    <a:lnTo>
                      <a:pt x="55312" y="25579"/>
                    </a:lnTo>
                    <a:lnTo>
                      <a:pt x="55781" y="24639"/>
                    </a:lnTo>
                    <a:lnTo>
                      <a:pt x="56484" y="22758"/>
                    </a:lnTo>
                    <a:lnTo>
                      <a:pt x="57421" y="20501"/>
                    </a:lnTo>
                    <a:lnTo>
                      <a:pt x="58476" y="19937"/>
                    </a:lnTo>
                    <a:lnTo>
                      <a:pt x="59882" y="20313"/>
                    </a:lnTo>
                    <a:lnTo>
                      <a:pt x="61406" y="20877"/>
                    </a:lnTo>
                    <a:lnTo>
                      <a:pt x="63281" y="22382"/>
                    </a:lnTo>
                    <a:lnTo>
                      <a:pt x="64570" y="24263"/>
                    </a:lnTo>
                    <a:lnTo>
                      <a:pt x="65507" y="26332"/>
                    </a:lnTo>
                    <a:lnTo>
                      <a:pt x="66328" y="29341"/>
                    </a:lnTo>
                    <a:lnTo>
                      <a:pt x="67265" y="31786"/>
                    </a:lnTo>
                    <a:lnTo>
                      <a:pt x="68437" y="33667"/>
                    </a:lnTo>
                    <a:lnTo>
                      <a:pt x="69257" y="34984"/>
                    </a:lnTo>
                    <a:lnTo>
                      <a:pt x="69492" y="35360"/>
                    </a:lnTo>
                    <a:lnTo>
                      <a:pt x="69726" y="36112"/>
                    </a:lnTo>
                    <a:lnTo>
                      <a:pt x="69726" y="37241"/>
                    </a:lnTo>
                    <a:lnTo>
                      <a:pt x="69726" y="37993"/>
                    </a:lnTo>
                    <a:lnTo>
                      <a:pt x="69960" y="38934"/>
                    </a:lnTo>
                    <a:lnTo>
                      <a:pt x="70195" y="39686"/>
                    </a:lnTo>
                    <a:lnTo>
                      <a:pt x="70429" y="40438"/>
                    </a:lnTo>
                    <a:lnTo>
                      <a:pt x="70664" y="41191"/>
                    </a:lnTo>
                    <a:lnTo>
                      <a:pt x="70664" y="42319"/>
                    </a:lnTo>
                    <a:lnTo>
                      <a:pt x="70898" y="43072"/>
                    </a:lnTo>
                    <a:lnTo>
                      <a:pt x="71132" y="43260"/>
                    </a:lnTo>
                    <a:lnTo>
                      <a:pt x="71367" y="43636"/>
                    </a:lnTo>
                    <a:lnTo>
                      <a:pt x="72187" y="44012"/>
                    </a:lnTo>
                    <a:lnTo>
                      <a:pt x="73828" y="45141"/>
                    </a:lnTo>
                    <a:lnTo>
                      <a:pt x="75351" y="46269"/>
                    </a:lnTo>
                    <a:lnTo>
                      <a:pt x="76757" y="46645"/>
                    </a:lnTo>
                    <a:lnTo>
                      <a:pt x="77226" y="47021"/>
                    </a:lnTo>
                    <a:lnTo>
                      <a:pt x="77812" y="47398"/>
                    </a:lnTo>
                    <a:lnTo>
                      <a:pt x="78515" y="47586"/>
                    </a:lnTo>
                    <a:lnTo>
                      <a:pt x="78281" y="49090"/>
                    </a:lnTo>
                    <a:lnTo>
                      <a:pt x="78046" y="50219"/>
                    </a:lnTo>
                    <a:lnTo>
                      <a:pt x="76992" y="57366"/>
                    </a:lnTo>
                    <a:lnTo>
                      <a:pt x="76757" y="63573"/>
                    </a:lnTo>
                    <a:lnTo>
                      <a:pt x="76757" y="67899"/>
                    </a:lnTo>
                    <a:lnTo>
                      <a:pt x="76992" y="71097"/>
                    </a:lnTo>
                    <a:lnTo>
                      <a:pt x="77226" y="74858"/>
                    </a:lnTo>
                    <a:lnTo>
                      <a:pt x="77578" y="78056"/>
                    </a:lnTo>
                    <a:lnTo>
                      <a:pt x="78281" y="80501"/>
                    </a:lnTo>
                    <a:lnTo>
                      <a:pt x="79453" y="82382"/>
                    </a:lnTo>
                    <a:lnTo>
                      <a:pt x="80742" y="84451"/>
                    </a:lnTo>
                    <a:lnTo>
                      <a:pt x="81914" y="86708"/>
                    </a:lnTo>
                    <a:lnTo>
                      <a:pt x="82382" y="88777"/>
                    </a:lnTo>
                    <a:lnTo>
                      <a:pt x="82617" y="91034"/>
                    </a:lnTo>
                    <a:lnTo>
                      <a:pt x="83085" y="93103"/>
                    </a:lnTo>
                    <a:lnTo>
                      <a:pt x="83671" y="94608"/>
                    </a:lnTo>
                    <a:lnTo>
                      <a:pt x="84843" y="94984"/>
                    </a:lnTo>
                    <a:lnTo>
                      <a:pt x="86015" y="95736"/>
                    </a:lnTo>
                    <a:lnTo>
                      <a:pt x="87070" y="96865"/>
                    </a:lnTo>
                    <a:lnTo>
                      <a:pt x="88242" y="98181"/>
                    </a:lnTo>
                    <a:lnTo>
                      <a:pt x="89062" y="98557"/>
                    </a:lnTo>
                    <a:lnTo>
                      <a:pt x="90234" y="98181"/>
                    </a:lnTo>
                    <a:lnTo>
                      <a:pt x="91757" y="97429"/>
                    </a:lnTo>
                    <a:lnTo>
                      <a:pt x="94101" y="96489"/>
                    </a:lnTo>
                    <a:lnTo>
                      <a:pt x="96093" y="95736"/>
                    </a:lnTo>
                    <a:lnTo>
                      <a:pt x="97617" y="95360"/>
                    </a:lnTo>
                    <a:lnTo>
                      <a:pt x="98554" y="95360"/>
                    </a:lnTo>
                    <a:lnTo>
                      <a:pt x="98789" y="95736"/>
                    </a:lnTo>
                    <a:lnTo>
                      <a:pt x="99257" y="95736"/>
                    </a:lnTo>
                    <a:lnTo>
                      <a:pt x="99726" y="96112"/>
                    </a:lnTo>
                    <a:lnTo>
                      <a:pt x="100195" y="96489"/>
                    </a:lnTo>
                    <a:lnTo>
                      <a:pt x="100546" y="96865"/>
                    </a:lnTo>
                    <a:lnTo>
                      <a:pt x="100781" y="96865"/>
                    </a:lnTo>
                    <a:lnTo>
                      <a:pt x="101250" y="96865"/>
                    </a:lnTo>
                    <a:lnTo>
                      <a:pt x="101484" y="96489"/>
                    </a:lnTo>
                    <a:lnTo>
                      <a:pt x="101484" y="96112"/>
                    </a:lnTo>
                    <a:lnTo>
                      <a:pt x="101484" y="95360"/>
                    </a:lnTo>
                    <a:lnTo>
                      <a:pt x="101718" y="94608"/>
                    </a:lnTo>
                    <a:lnTo>
                      <a:pt x="102187" y="94231"/>
                    </a:lnTo>
                    <a:lnTo>
                      <a:pt x="102421" y="93855"/>
                    </a:lnTo>
                    <a:lnTo>
                      <a:pt x="102890" y="93479"/>
                    </a:lnTo>
                    <a:lnTo>
                      <a:pt x="103242" y="92915"/>
                    </a:lnTo>
                    <a:lnTo>
                      <a:pt x="103710" y="92163"/>
                    </a:lnTo>
                    <a:lnTo>
                      <a:pt x="103945" y="91410"/>
                    </a:lnTo>
                    <a:lnTo>
                      <a:pt x="103945" y="90282"/>
                    </a:lnTo>
                    <a:lnTo>
                      <a:pt x="104179" y="89153"/>
                    </a:lnTo>
                    <a:lnTo>
                      <a:pt x="104179" y="88401"/>
                    </a:lnTo>
                    <a:lnTo>
                      <a:pt x="104414" y="88213"/>
                    </a:lnTo>
                    <a:lnTo>
                      <a:pt x="104648" y="87836"/>
                    </a:lnTo>
                    <a:lnTo>
                      <a:pt x="104882" y="87460"/>
                    </a:lnTo>
                    <a:lnTo>
                      <a:pt x="104882" y="87084"/>
                    </a:lnTo>
                    <a:lnTo>
                      <a:pt x="105117" y="86332"/>
                    </a:lnTo>
                    <a:lnTo>
                      <a:pt x="105351" y="85579"/>
                    </a:lnTo>
                    <a:lnTo>
                      <a:pt x="105351" y="84451"/>
                    </a:lnTo>
                    <a:lnTo>
                      <a:pt x="105351" y="81630"/>
                    </a:lnTo>
                    <a:lnTo>
                      <a:pt x="106406" y="79373"/>
                    </a:lnTo>
                    <a:lnTo>
                      <a:pt x="108046" y="78056"/>
                    </a:lnTo>
                    <a:lnTo>
                      <a:pt x="110273" y="77304"/>
                    </a:lnTo>
                    <a:lnTo>
                      <a:pt x="113203" y="76175"/>
                    </a:lnTo>
                    <a:lnTo>
                      <a:pt x="114960" y="76175"/>
                    </a:lnTo>
                    <a:lnTo>
                      <a:pt x="116601" y="76551"/>
                    </a:lnTo>
                    <a:lnTo>
                      <a:pt x="117070" y="76927"/>
                    </a:lnTo>
                    <a:lnTo>
                      <a:pt x="117421" y="77304"/>
                    </a:lnTo>
                    <a:lnTo>
                      <a:pt x="117890" y="76927"/>
                    </a:lnTo>
                    <a:lnTo>
                      <a:pt x="118359" y="76927"/>
                    </a:lnTo>
                    <a:lnTo>
                      <a:pt x="118828" y="76927"/>
                    </a:lnTo>
                    <a:lnTo>
                      <a:pt x="119296" y="76927"/>
                    </a:lnTo>
                    <a:lnTo>
                      <a:pt x="119531" y="76927"/>
                    </a:lnTo>
                    <a:lnTo>
                      <a:pt x="119765" y="77304"/>
                    </a:lnTo>
                    <a:lnTo>
                      <a:pt x="120000" y="78056"/>
                    </a:lnTo>
                    <a:lnTo>
                      <a:pt x="120000" y="79184"/>
                    </a:lnTo>
                    <a:lnTo>
                      <a:pt x="119765" y="80125"/>
                    </a:lnTo>
                    <a:lnTo>
                      <a:pt x="119531" y="80877"/>
                    </a:lnTo>
                    <a:lnTo>
                      <a:pt x="119296" y="81253"/>
                    </a:lnTo>
                    <a:lnTo>
                      <a:pt x="118828" y="82006"/>
                    </a:lnTo>
                    <a:lnTo>
                      <a:pt x="118125" y="82758"/>
                    </a:lnTo>
                    <a:lnTo>
                      <a:pt x="117656" y="83510"/>
                    </a:lnTo>
                    <a:lnTo>
                      <a:pt x="117070" y="85203"/>
                    </a:lnTo>
                    <a:lnTo>
                      <a:pt x="117070" y="87460"/>
                    </a:lnTo>
                    <a:lnTo>
                      <a:pt x="117070" y="90658"/>
                    </a:lnTo>
                    <a:lnTo>
                      <a:pt x="116835" y="93479"/>
                    </a:lnTo>
                    <a:lnTo>
                      <a:pt x="116132" y="96865"/>
                    </a:lnTo>
                    <a:lnTo>
                      <a:pt x="115195" y="98934"/>
                    </a:lnTo>
                    <a:lnTo>
                      <a:pt x="114726" y="98181"/>
                    </a:lnTo>
                    <a:lnTo>
                      <a:pt x="114257" y="97805"/>
                    </a:lnTo>
                    <a:lnTo>
                      <a:pt x="113906" y="97429"/>
                    </a:lnTo>
                    <a:lnTo>
                      <a:pt x="113437" y="97241"/>
                    </a:lnTo>
                    <a:lnTo>
                      <a:pt x="112968" y="97429"/>
                    </a:lnTo>
                    <a:lnTo>
                      <a:pt x="112500" y="97805"/>
                    </a:lnTo>
                    <a:lnTo>
                      <a:pt x="112031" y="98557"/>
                    </a:lnTo>
                    <a:lnTo>
                      <a:pt x="111562" y="99686"/>
                    </a:lnTo>
                    <a:lnTo>
                      <a:pt x="111445" y="100438"/>
                    </a:lnTo>
                    <a:lnTo>
                      <a:pt x="111210" y="100815"/>
                    </a:lnTo>
                    <a:lnTo>
                      <a:pt x="110976" y="101191"/>
                    </a:lnTo>
                    <a:lnTo>
                      <a:pt x="110039" y="101191"/>
                    </a:lnTo>
                    <a:lnTo>
                      <a:pt x="108515" y="101191"/>
                    </a:lnTo>
                    <a:lnTo>
                      <a:pt x="106406" y="101191"/>
                    </a:lnTo>
                    <a:lnTo>
                      <a:pt x="104648" y="101191"/>
                    </a:lnTo>
                    <a:lnTo>
                      <a:pt x="103710" y="101191"/>
                    </a:lnTo>
                    <a:lnTo>
                      <a:pt x="103476" y="101567"/>
                    </a:lnTo>
                    <a:lnTo>
                      <a:pt x="103242" y="102131"/>
                    </a:lnTo>
                    <a:lnTo>
                      <a:pt x="103007" y="102884"/>
                    </a:lnTo>
                    <a:lnTo>
                      <a:pt x="102890" y="104012"/>
                    </a:lnTo>
                    <a:lnTo>
                      <a:pt x="102890" y="104764"/>
                    </a:lnTo>
                    <a:lnTo>
                      <a:pt x="102656" y="105517"/>
                    </a:lnTo>
                    <a:lnTo>
                      <a:pt x="102421" y="105893"/>
                    </a:lnTo>
                    <a:lnTo>
                      <a:pt x="102656" y="106645"/>
                    </a:lnTo>
                    <a:lnTo>
                      <a:pt x="103242" y="107586"/>
                    </a:lnTo>
                    <a:lnTo>
                      <a:pt x="104414" y="109090"/>
                    </a:lnTo>
                    <a:lnTo>
                      <a:pt x="105117" y="110971"/>
                    </a:lnTo>
                    <a:lnTo>
                      <a:pt x="105351" y="111912"/>
                    </a:lnTo>
                    <a:lnTo>
                      <a:pt x="104648" y="112664"/>
                    </a:lnTo>
                    <a:lnTo>
                      <a:pt x="103476" y="113040"/>
                    </a:lnTo>
                    <a:lnTo>
                      <a:pt x="101953" y="113040"/>
                    </a:lnTo>
                    <a:lnTo>
                      <a:pt x="100781" y="113040"/>
                    </a:lnTo>
                    <a:lnTo>
                      <a:pt x="100195" y="113040"/>
                    </a:lnTo>
                    <a:lnTo>
                      <a:pt x="99726" y="113416"/>
                    </a:lnTo>
                    <a:lnTo>
                      <a:pt x="99023" y="115297"/>
                    </a:lnTo>
                    <a:lnTo>
                      <a:pt x="97851" y="117366"/>
                    </a:lnTo>
                    <a:lnTo>
                      <a:pt x="96796" y="120000"/>
                    </a:lnTo>
                    <a:lnTo>
                      <a:pt x="95156" y="117366"/>
                    </a:lnTo>
                    <a:lnTo>
                      <a:pt x="93632" y="115673"/>
                    </a:lnTo>
                    <a:lnTo>
                      <a:pt x="92695" y="114545"/>
                    </a:lnTo>
                    <a:lnTo>
                      <a:pt x="91171" y="113416"/>
                    </a:lnTo>
                    <a:lnTo>
                      <a:pt x="89531" y="112288"/>
                    </a:lnTo>
                    <a:lnTo>
                      <a:pt x="87539" y="111912"/>
                    </a:lnTo>
                    <a:lnTo>
                      <a:pt x="85546" y="112664"/>
                    </a:lnTo>
                    <a:lnTo>
                      <a:pt x="82617" y="114545"/>
                    </a:lnTo>
                    <a:lnTo>
                      <a:pt x="79921" y="114921"/>
                    </a:lnTo>
                    <a:lnTo>
                      <a:pt x="77460" y="113416"/>
                    </a:lnTo>
                    <a:lnTo>
                      <a:pt x="74882" y="111159"/>
                    </a:lnTo>
                    <a:lnTo>
                      <a:pt x="71953" y="109090"/>
                    </a:lnTo>
                    <a:lnTo>
                      <a:pt x="68671" y="107210"/>
                    </a:lnTo>
                    <a:lnTo>
                      <a:pt x="65507" y="105517"/>
                    </a:lnTo>
                    <a:lnTo>
                      <a:pt x="63046" y="102884"/>
                    </a:lnTo>
                    <a:lnTo>
                      <a:pt x="60703" y="101191"/>
                    </a:lnTo>
                    <a:lnTo>
                      <a:pt x="58476" y="100062"/>
                    </a:lnTo>
                    <a:lnTo>
                      <a:pt x="56250" y="99310"/>
                    </a:lnTo>
                    <a:lnTo>
                      <a:pt x="54492" y="97805"/>
                    </a:lnTo>
                    <a:lnTo>
                      <a:pt x="52617" y="95360"/>
                    </a:lnTo>
                    <a:lnTo>
                      <a:pt x="50859" y="93103"/>
                    </a:lnTo>
                    <a:lnTo>
                      <a:pt x="48867" y="91786"/>
                    </a:lnTo>
                    <a:lnTo>
                      <a:pt x="47460" y="90658"/>
                    </a:lnTo>
                    <a:lnTo>
                      <a:pt x="46523" y="88213"/>
                    </a:lnTo>
                    <a:lnTo>
                      <a:pt x="45937" y="85579"/>
                    </a:lnTo>
                    <a:lnTo>
                      <a:pt x="45703" y="83887"/>
                    </a:lnTo>
                    <a:lnTo>
                      <a:pt x="45703" y="83510"/>
                    </a:lnTo>
                    <a:lnTo>
                      <a:pt x="45937" y="83510"/>
                    </a:lnTo>
                    <a:lnTo>
                      <a:pt x="46171" y="83134"/>
                    </a:lnTo>
                    <a:lnTo>
                      <a:pt x="46523" y="83134"/>
                    </a:lnTo>
                    <a:lnTo>
                      <a:pt x="46757" y="82758"/>
                    </a:lnTo>
                    <a:lnTo>
                      <a:pt x="46992" y="82758"/>
                    </a:lnTo>
                    <a:lnTo>
                      <a:pt x="46992" y="82382"/>
                    </a:lnTo>
                    <a:lnTo>
                      <a:pt x="46757" y="81630"/>
                    </a:lnTo>
                    <a:lnTo>
                      <a:pt x="46523" y="80877"/>
                    </a:lnTo>
                    <a:lnTo>
                      <a:pt x="46757" y="80125"/>
                    </a:lnTo>
                    <a:lnTo>
                      <a:pt x="46757" y="79373"/>
                    </a:lnTo>
                    <a:lnTo>
                      <a:pt x="46992" y="78808"/>
                    </a:lnTo>
                    <a:lnTo>
                      <a:pt x="46992" y="78056"/>
                    </a:lnTo>
                    <a:lnTo>
                      <a:pt x="46992" y="76927"/>
                    </a:lnTo>
                    <a:lnTo>
                      <a:pt x="46289" y="73730"/>
                    </a:lnTo>
                    <a:lnTo>
                      <a:pt x="45234" y="70156"/>
                    </a:lnTo>
                    <a:lnTo>
                      <a:pt x="44296" y="68275"/>
                    </a:lnTo>
                    <a:lnTo>
                      <a:pt x="42773" y="65642"/>
                    </a:lnTo>
                    <a:lnTo>
                      <a:pt x="41132" y="62821"/>
                    </a:lnTo>
                    <a:lnTo>
                      <a:pt x="39375" y="59623"/>
                    </a:lnTo>
                    <a:lnTo>
                      <a:pt x="37734" y="56990"/>
                    </a:lnTo>
                    <a:lnTo>
                      <a:pt x="36679" y="54921"/>
                    </a:lnTo>
                    <a:lnTo>
                      <a:pt x="35976" y="54169"/>
                    </a:lnTo>
                    <a:lnTo>
                      <a:pt x="35742" y="53040"/>
                    </a:lnTo>
                    <a:lnTo>
                      <a:pt x="35273" y="52664"/>
                    </a:lnTo>
                    <a:lnTo>
                      <a:pt x="35273" y="52100"/>
                    </a:lnTo>
                    <a:lnTo>
                      <a:pt x="35039" y="51724"/>
                    </a:lnTo>
                    <a:lnTo>
                      <a:pt x="34687" y="51347"/>
                    </a:lnTo>
                    <a:lnTo>
                      <a:pt x="34218" y="50971"/>
                    </a:lnTo>
                    <a:lnTo>
                      <a:pt x="33281" y="50219"/>
                    </a:lnTo>
                    <a:lnTo>
                      <a:pt x="32343" y="49467"/>
                    </a:lnTo>
                    <a:lnTo>
                      <a:pt x="31523" y="48714"/>
                    </a:lnTo>
                    <a:lnTo>
                      <a:pt x="31054" y="47962"/>
                    </a:lnTo>
                    <a:lnTo>
                      <a:pt x="30820" y="47021"/>
                    </a:lnTo>
                    <a:lnTo>
                      <a:pt x="30820" y="46269"/>
                    </a:lnTo>
                    <a:lnTo>
                      <a:pt x="31054" y="45141"/>
                    </a:lnTo>
                    <a:lnTo>
                      <a:pt x="31289" y="44012"/>
                    </a:lnTo>
                    <a:lnTo>
                      <a:pt x="31289" y="43260"/>
                    </a:lnTo>
                    <a:lnTo>
                      <a:pt x="31054" y="42695"/>
                    </a:lnTo>
                    <a:lnTo>
                      <a:pt x="30820" y="41943"/>
                    </a:lnTo>
                    <a:lnTo>
                      <a:pt x="30351" y="41567"/>
                    </a:lnTo>
                    <a:lnTo>
                      <a:pt x="29882" y="41191"/>
                    </a:lnTo>
                    <a:lnTo>
                      <a:pt x="29414" y="40438"/>
                    </a:lnTo>
                    <a:lnTo>
                      <a:pt x="29296" y="39686"/>
                    </a:lnTo>
                    <a:lnTo>
                      <a:pt x="28828" y="38934"/>
                    </a:lnTo>
                    <a:lnTo>
                      <a:pt x="28359" y="38557"/>
                    </a:lnTo>
                    <a:lnTo>
                      <a:pt x="27656" y="38369"/>
                    </a:lnTo>
                    <a:lnTo>
                      <a:pt x="26953" y="37993"/>
                    </a:lnTo>
                    <a:lnTo>
                      <a:pt x="26484" y="37241"/>
                    </a:lnTo>
                    <a:lnTo>
                      <a:pt x="26132" y="36489"/>
                    </a:lnTo>
                    <a:lnTo>
                      <a:pt x="25898" y="35360"/>
                    </a:lnTo>
                    <a:lnTo>
                      <a:pt x="25664" y="34608"/>
                    </a:lnTo>
                    <a:lnTo>
                      <a:pt x="25664" y="33855"/>
                    </a:lnTo>
                    <a:lnTo>
                      <a:pt x="25664" y="33667"/>
                    </a:lnTo>
                    <a:lnTo>
                      <a:pt x="25195" y="33291"/>
                    </a:lnTo>
                    <a:lnTo>
                      <a:pt x="24726" y="32539"/>
                    </a:lnTo>
                    <a:lnTo>
                      <a:pt x="24023" y="32163"/>
                    </a:lnTo>
                    <a:lnTo>
                      <a:pt x="23671" y="31786"/>
                    </a:lnTo>
                    <a:lnTo>
                      <a:pt x="22968" y="31034"/>
                    </a:lnTo>
                    <a:lnTo>
                      <a:pt x="22500" y="30282"/>
                    </a:lnTo>
                    <a:lnTo>
                      <a:pt x="21796" y="29341"/>
                    </a:lnTo>
                    <a:lnTo>
                      <a:pt x="21093" y="28213"/>
                    </a:lnTo>
                    <a:lnTo>
                      <a:pt x="20742" y="27460"/>
                    </a:lnTo>
                    <a:lnTo>
                      <a:pt x="20273" y="26708"/>
                    </a:lnTo>
                    <a:lnTo>
                      <a:pt x="19804" y="26332"/>
                    </a:lnTo>
                    <a:lnTo>
                      <a:pt x="19570" y="26708"/>
                    </a:lnTo>
                    <a:lnTo>
                      <a:pt x="19335" y="27084"/>
                    </a:lnTo>
                    <a:lnTo>
                      <a:pt x="19101" y="27084"/>
                    </a:lnTo>
                    <a:lnTo>
                      <a:pt x="18867" y="27460"/>
                    </a:lnTo>
                    <a:lnTo>
                      <a:pt x="18632" y="27836"/>
                    </a:lnTo>
                    <a:lnTo>
                      <a:pt x="18398" y="27836"/>
                    </a:lnTo>
                    <a:lnTo>
                      <a:pt x="18164" y="27460"/>
                    </a:lnTo>
                    <a:lnTo>
                      <a:pt x="17929" y="27084"/>
                    </a:lnTo>
                    <a:lnTo>
                      <a:pt x="17812" y="26332"/>
                    </a:lnTo>
                    <a:lnTo>
                      <a:pt x="17812" y="24827"/>
                    </a:lnTo>
                    <a:lnTo>
                      <a:pt x="17812" y="23510"/>
                    </a:lnTo>
                    <a:lnTo>
                      <a:pt x="17929" y="22758"/>
                    </a:lnTo>
                    <a:lnTo>
                      <a:pt x="18164" y="22006"/>
                    </a:lnTo>
                    <a:lnTo>
                      <a:pt x="18164" y="21630"/>
                    </a:lnTo>
                    <a:lnTo>
                      <a:pt x="17929" y="20313"/>
                    </a:lnTo>
                    <a:lnTo>
                      <a:pt x="17109" y="17680"/>
                    </a:lnTo>
                    <a:lnTo>
                      <a:pt x="16171" y="15235"/>
                    </a:lnTo>
                    <a:lnTo>
                      <a:pt x="15937" y="12978"/>
                    </a:lnTo>
                    <a:lnTo>
                      <a:pt x="16171" y="11473"/>
                    </a:lnTo>
                    <a:lnTo>
                      <a:pt x="16406" y="10909"/>
                    </a:lnTo>
                    <a:lnTo>
                      <a:pt x="16406" y="10156"/>
                    </a:lnTo>
                    <a:lnTo>
                      <a:pt x="16406" y="9780"/>
                    </a:lnTo>
                    <a:lnTo>
                      <a:pt x="15937" y="9780"/>
                    </a:lnTo>
                    <a:lnTo>
                      <a:pt x="15468" y="9780"/>
                    </a:lnTo>
                    <a:lnTo>
                      <a:pt x="15117" y="9780"/>
                    </a:lnTo>
                    <a:lnTo>
                      <a:pt x="14648" y="9780"/>
                    </a:lnTo>
                    <a:lnTo>
                      <a:pt x="14414" y="9780"/>
                    </a:lnTo>
                    <a:lnTo>
                      <a:pt x="13945" y="9404"/>
                    </a:lnTo>
                    <a:lnTo>
                      <a:pt x="13710" y="9028"/>
                    </a:lnTo>
                    <a:lnTo>
                      <a:pt x="13476" y="8275"/>
                    </a:lnTo>
                    <a:lnTo>
                      <a:pt x="13007" y="7523"/>
                    </a:lnTo>
                    <a:lnTo>
                      <a:pt x="12539" y="7147"/>
                    </a:lnTo>
                    <a:lnTo>
                      <a:pt x="12187" y="7147"/>
                    </a:lnTo>
                    <a:lnTo>
                      <a:pt x="11718" y="7523"/>
                    </a:lnTo>
                    <a:lnTo>
                      <a:pt x="11250" y="7523"/>
                    </a:lnTo>
                    <a:lnTo>
                      <a:pt x="10781" y="7523"/>
                    </a:lnTo>
                    <a:lnTo>
                      <a:pt x="10546" y="6771"/>
                    </a:lnTo>
                    <a:lnTo>
                      <a:pt x="10078" y="6583"/>
                    </a:lnTo>
                    <a:lnTo>
                      <a:pt x="9843" y="6206"/>
                    </a:lnTo>
                    <a:lnTo>
                      <a:pt x="9609" y="5830"/>
                    </a:lnTo>
                    <a:lnTo>
                      <a:pt x="9492" y="5830"/>
                    </a:lnTo>
                    <a:lnTo>
                      <a:pt x="9023" y="5830"/>
                    </a:lnTo>
                    <a:lnTo>
                      <a:pt x="8789" y="6206"/>
                    </a:lnTo>
                    <a:lnTo>
                      <a:pt x="8789" y="6583"/>
                    </a:lnTo>
                    <a:lnTo>
                      <a:pt x="8789" y="7147"/>
                    </a:lnTo>
                    <a:lnTo>
                      <a:pt x="9257" y="9028"/>
                    </a:lnTo>
                    <a:lnTo>
                      <a:pt x="9609" y="11473"/>
                    </a:lnTo>
                    <a:lnTo>
                      <a:pt x="9843" y="14482"/>
                    </a:lnTo>
                    <a:lnTo>
                      <a:pt x="10078" y="16551"/>
                    </a:lnTo>
                    <a:lnTo>
                      <a:pt x="10312" y="17680"/>
                    </a:lnTo>
                    <a:lnTo>
                      <a:pt x="10546" y="18808"/>
                    </a:lnTo>
                    <a:lnTo>
                      <a:pt x="11015" y="19937"/>
                    </a:lnTo>
                    <a:lnTo>
                      <a:pt x="11718" y="20877"/>
                    </a:lnTo>
                    <a:lnTo>
                      <a:pt x="12304" y="21253"/>
                    </a:lnTo>
                    <a:lnTo>
                      <a:pt x="13007" y="22006"/>
                    </a:lnTo>
                    <a:lnTo>
                      <a:pt x="13710" y="22382"/>
                    </a:lnTo>
                    <a:lnTo>
                      <a:pt x="14414" y="22382"/>
                    </a:lnTo>
                    <a:lnTo>
                      <a:pt x="14882" y="23134"/>
                    </a:lnTo>
                    <a:lnTo>
                      <a:pt x="15234" y="23510"/>
                    </a:lnTo>
                    <a:lnTo>
                      <a:pt x="15468" y="24263"/>
                    </a:lnTo>
                    <a:lnTo>
                      <a:pt x="15468" y="24639"/>
                    </a:lnTo>
                    <a:lnTo>
                      <a:pt x="15234" y="25203"/>
                    </a:lnTo>
                    <a:lnTo>
                      <a:pt x="15117" y="25579"/>
                    </a:lnTo>
                    <a:lnTo>
                      <a:pt x="14882" y="25956"/>
                    </a:lnTo>
                    <a:lnTo>
                      <a:pt x="14882" y="26332"/>
                    </a:lnTo>
                    <a:lnTo>
                      <a:pt x="14882" y="27084"/>
                    </a:lnTo>
                    <a:lnTo>
                      <a:pt x="15937" y="28213"/>
                    </a:lnTo>
                    <a:lnTo>
                      <a:pt x="16875" y="30658"/>
                    </a:lnTo>
                    <a:lnTo>
                      <a:pt x="17929" y="33855"/>
                    </a:lnTo>
                    <a:lnTo>
                      <a:pt x="19570" y="37241"/>
                    </a:lnTo>
                    <a:lnTo>
                      <a:pt x="21328" y="40062"/>
                    </a:lnTo>
                    <a:lnTo>
                      <a:pt x="22500" y="43260"/>
                    </a:lnTo>
                    <a:lnTo>
                      <a:pt x="23203" y="46645"/>
                    </a:lnTo>
                    <a:lnTo>
                      <a:pt x="24023" y="49843"/>
                    </a:lnTo>
                    <a:lnTo>
                      <a:pt x="24960" y="52288"/>
                    </a:lnTo>
                    <a:lnTo>
                      <a:pt x="25429" y="53040"/>
                    </a:lnTo>
                    <a:lnTo>
                      <a:pt x="25429" y="53793"/>
                    </a:lnTo>
                    <a:lnTo>
                      <a:pt x="25429" y="54921"/>
                    </a:lnTo>
                    <a:lnTo>
                      <a:pt x="25429" y="55673"/>
                    </a:lnTo>
                    <a:lnTo>
                      <a:pt x="25429" y="56426"/>
                    </a:lnTo>
                    <a:lnTo>
                      <a:pt x="25429" y="56990"/>
                    </a:lnTo>
                    <a:lnTo>
                      <a:pt x="25664" y="57742"/>
                    </a:lnTo>
                    <a:lnTo>
                      <a:pt x="25898" y="57742"/>
                    </a:lnTo>
                    <a:lnTo>
                      <a:pt x="26367" y="58119"/>
                    </a:lnTo>
                    <a:lnTo>
                      <a:pt x="26953" y="58119"/>
                    </a:lnTo>
                    <a:lnTo>
                      <a:pt x="27421" y="58119"/>
                    </a:lnTo>
                    <a:lnTo>
                      <a:pt x="28125" y="58119"/>
                    </a:lnTo>
                    <a:lnTo>
                      <a:pt x="28593" y="58495"/>
                    </a:lnTo>
                    <a:lnTo>
                      <a:pt x="29062" y="58871"/>
                    </a:lnTo>
                    <a:lnTo>
                      <a:pt x="29296" y="59247"/>
                    </a:lnTo>
                    <a:lnTo>
                      <a:pt x="29296" y="60376"/>
                    </a:lnTo>
                    <a:lnTo>
                      <a:pt x="29414" y="61128"/>
                    </a:lnTo>
                    <a:lnTo>
                      <a:pt x="29414" y="61692"/>
                    </a:lnTo>
                    <a:lnTo>
                      <a:pt x="29648" y="62445"/>
                    </a:lnTo>
                    <a:lnTo>
                      <a:pt x="29882" y="63197"/>
                    </a:lnTo>
                    <a:lnTo>
                      <a:pt x="30117" y="63573"/>
                    </a:lnTo>
                    <a:lnTo>
                      <a:pt x="30117" y="64326"/>
                    </a:lnTo>
                    <a:lnTo>
                      <a:pt x="30117" y="65454"/>
                    </a:lnTo>
                    <a:lnTo>
                      <a:pt x="29882" y="66018"/>
                    </a:lnTo>
                    <a:lnTo>
                      <a:pt x="29648" y="66771"/>
                    </a:lnTo>
                    <a:lnTo>
                      <a:pt x="29296" y="67523"/>
                    </a:lnTo>
                    <a:lnTo>
                      <a:pt x="29062" y="67899"/>
                    </a:lnTo>
                    <a:lnTo>
                      <a:pt x="28593" y="67899"/>
                    </a:lnTo>
                    <a:lnTo>
                      <a:pt x="28359" y="67523"/>
                    </a:lnTo>
                    <a:lnTo>
                      <a:pt x="28359" y="67147"/>
                    </a:lnTo>
                    <a:lnTo>
                      <a:pt x="27656" y="65078"/>
                    </a:lnTo>
                    <a:lnTo>
                      <a:pt x="26367" y="62068"/>
                    </a:lnTo>
                    <a:lnTo>
                      <a:pt x="24023" y="59247"/>
                    </a:lnTo>
                    <a:lnTo>
                      <a:pt x="22031" y="56990"/>
                    </a:lnTo>
                    <a:lnTo>
                      <a:pt x="20507" y="55297"/>
                    </a:lnTo>
                    <a:lnTo>
                      <a:pt x="19335" y="53793"/>
                    </a:lnTo>
                    <a:lnTo>
                      <a:pt x="19570" y="52664"/>
                    </a:lnTo>
                    <a:lnTo>
                      <a:pt x="20039" y="51347"/>
                    </a:lnTo>
                    <a:lnTo>
                      <a:pt x="20039" y="49467"/>
                    </a:lnTo>
                    <a:lnTo>
                      <a:pt x="19570" y="47021"/>
                    </a:lnTo>
                    <a:lnTo>
                      <a:pt x="18398" y="44764"/>
                    </a:lnTo>
                    <a:lnTo>
                      <a:pt x="16640" y="42319"/>
                    </a:lnTo>
                    <a:lnTo>
                      <a:pt x="15234" y="40815"/>
                    </a:lnTo>
                    <a:lnTo>
                      <a:pt x="14179" y="40438"/>
                    </a:lnTo>
                    <a:lnTo>
                      <a:pt x="13007" y="40062"/>
                    </a:lnTo>
                    <a:lnTo>
                      <a:pt x="11718" y="38934"/>
                    </a:lnTo>
                    <a:lnTo>
                      <a:pt x="10312" y="37241"/>
                    </a:lnTo>
                    <a:lnTo>
                      <a:pt x="9492" y="35736"/>
                    </a:lnTo>
                    <a:lnTo>
                      <a:pt x="9257" y="34608"/>
                    </a:lnTo>
                    <a:lnTo>
                      <a:pt x="9492" y="34231"/>
                    </a:lnTo>
                    <a:lnTo>
                      <a:pt x="9609" y="34231"/>
                    </a:lnTo>
                    <a:lnTo>
                      <a:pt x="10078" y="34231"/>
                    </a:lnTo>
                    <a:lnTo>
                      <a:pt x="10781" y="34231"/>
                    </a:lnTo>
                    <a:lnTo>
                      <a:pt x="11250" y="34608"/>
                    </a:lnTo>
                    <a:lnTo>
                      <a:pt x="11718" y="34608"/>
                    </a:lnTo>
                    <a:lnTo>
                      <a:pt x="12187" y="34608"/>
                    </a:lnTo>
                    <a:lnTo>
                      <a:pt x="12304" y="34231"/>
                    </a:lnTo>
                    <a:lnTo>
                      <a:pt x="12304" y="32915"/>
                    </a:lnTo>
                    <a:lnTo>
                      <a:pt x="12304" y="30282"/>
                    </a:lnTo>
                    <a:lnTo>
                      <a:pt x="11718" y="27836"/>
                    </a:lnTo>
                    <a:lnTo>
                      <a:pt x="10312" y="25579"/>
                    </a:lnTo>
                    <a:lnTo>
                      <a:pt x="8085" y="23887"/>
                    </a:lnTo>
                    <a:lnTo>
                      <a:pt x="6328" y="21630"/>
                    </a:lnTo>
                    <a:lnTo>
                      <a:pt x="5625" y="19561"/>
                    </a:lnTo>
                    <a:lnTo>
                      <a:pt x="5156" y="16927"/>
                    </a:lnTo>
                    <a:lnTo>
                      <a:pt x="4453" y="13730"/>
                    </a:lnTo>
                    <a:lnTo>
                      <a:pt x="3398" y="10156"/>
                    </a:lnTo>
                    <a:lnTo>
                      <a:pt x="2226" y="7147"/>
                    </a:lnTo>
                    <a:lnTo>
                      <a:pt x="1289" y="5454"/>
                    </a:lnTo>
                    <a:lnTo>
                      <a:pt x="703" y="3573"/>
                    </a:lnTo>
                    <a:lnTo>
                      <a:pt x="0" y="1880"/>
                    </a:lnTo>
                    <a:lnTo>
                      <a:pt x="92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4979988" y="5373688"/>
                <a:ext cx="228600" cy="222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9166" y="0"/>
                    </a:moveTo>
                    <a:lnTo>
                      <a:pt x="57500" y="0"/>
                    </a:lnTo>
                    <a:lnTo>
                      <a:pt x="70000" y="0"/>
                    </a:lnTo>
                    <a:lnTo>
                      <a:pt x="84166" y="0"/>
                    </a:lnTo>
                    <a:lnTo>
                      <a:pt x="95833" y="0"/>
                    </a:lnTo>
                    <a:lnTo>
                      <a:pt x="94166" y="59142"/>
                    </a:lnTo>
                    <a:lnTo>
                      <a:pt x="108333" y="57428"/>
                    </a:lnTo>
                    <a:lnTo>
                      <a:pt x="108333" y="60857"/>
                    </a:lnTo>
                    <a:lnTo>
                      <a:pt x="108333" y="62571"/>
                    </a:lnTo>
                    <a:lnTo>
                      <a:pt x="110000" y="66000"/>
                    </a:lnTo>
                    <a:lnTo>
                      <a:pt x="111666" y="66000"/>
                    </a:lnTo>
                    <a:lnTo>
                      <a:pt x="115000" y="66000"/>
                    </a:lnTo>
                    <a:lnTo>
                      <a:pt x="120000" y="64285"/>
                    </a:lnTo>
                    <a:lnTo>
                      <a:pt x="116666" y="68571"/>
                    </a:lnTo>
                    <a:lnTo>
                      <a:pt x="110000" y="73714"/>
                    </a:lnTo>
                    <a:lnTo>
                      <a:pt x="105000" y="80571"/>
                    </a:lnTo>
                    <a:lnTo>
                      <a:pt x="100833" y="85714"/>
                    </a:lnTo>
                    <a:lnTo>
                      <a:pt x="97500" y="90000"/>
                    </a:lnTo>
                    <a:lnTo>
                      <a:pt x="95833" y="93428"/>
                    </a:lnTo>
                    <a:lnTo>
                      <a:pt x="94166" y="98571"/>
                    </a:lnTo>
                    <a:lnTo>
                      <a:pt x="94166" y="100285"/>
                    </a:lnTo>
                    <a:lnTo>
                      <a:pt x="90833" y="102000"/>
                    </a:lnTo>
                    <a:lnTo>
                      <a:pt x="89166" y="103714"/>
                    </a:lnTo>
                    <a:lnTo>
                      <a:pt x="84166" y="107142"/>
                    </a:lnTo>
                    <a:lnTo>
                      <a:pt x="81666" y="109714"/>
                    </a:lnTo>
                    <a:lnTo>
                      <a:pt x="76666" y="114857"/>
                    </a:lnTo>
                    <a:lnTo>
                      <a:pt x="71666" y="120000"/>
                    </a:lnTo>
                    <a:lnTo>
                      <a:pt x="70000" y="118285"/>
                    </a:lnTo>
                    <a:lnTo>
                      <a:pt x="62500" y="114857"/>
                    </a:lnTo>
                    <a:lnTo>
                      <a:pt x="52500" y="114857"/>
                    </a:lnTo>
                    <a:lnTo>
                      <a:pt x="41666" y="114857"/>
                    </a:lnTo>
                    <a:lnTo>
                      <a:pt x="31666" y="111428"/>
                    </a:lnTo>
                    <a:lnTo>
                      <a:pt x="24166" y="105428"/>
                    </a:lnTo>
                    <a:lnTo>
                      <a:pt x="12500" y="95142"/>
                    </a:lnTo>
                    <a:lnTo>
                      <a:pt x="0" y="85714"/>
                    </a:lnTo>
                    <a:lnTo>
                      <a:pt x="7500" y="73714"/>
                    </a:lnTo>
                    <a:lnTo>
                      <a:pt x="15833" y="64285"/>
                    </a:lnTo>
                    <a:lnTo>
                      <a:pt x="20833" y="55714"/>
                    </a:lnTo>
                    <a:lnTo>
                      <a:pt x="24166" y="54000"/>
                    </a:lnTo>
                    <a:lnTo>
                      <a:pt x="28333" y="54000"/>
                    </a:lnTo>
                    <a:lnTo>
                      <a:pt x="36666" y="54000"/>
                    </a:lnTo>
                    <a:lnTo>
                      <a:pt x="47500" y="54000"/>
                    </a:lnTo>
                    <a:lnTo>
                      <a:pt x="55833" y="52285"/>
                    </a:lnTo>
                    <a:lnTo>
                      <a:pt x="60833" y="48857"/>
                    </a:lnTo>
                    <a:lnTo>
                      <a:pt x="59166" y="44571"/>
                    </a:lnTo>
                    <a:lnTo>
                      <a:pt x="54166" y="36000"/>
                    </a:lnTo>
                    <a:lnTo>
                      <a:pt x="45833" y="29142"/>
                    </a:lnTo>
                    <a:lnTo>
                      <a:pt x="41666" y="24857"/>
                    </a:lnTo>
                    <a:lnTo>
                      <a:pt x="40000" y="21428"/>
                    </a:lnTo>
                    <a:lnTo>
                      <a:pt x="41666" y="19714"/>
                    </a:lnTo>
                    <a:lnTo>
                      <a:pt x="43333" y="16285"/>
                    </a:lnTo>
                    <a:lnTo>
                      <a:pt x="43333" y="12857"/>
                    </a:lnTo>
                    <a:lnTo>
                      <a:pt x="44166" y="7714"/>
                    </a:lnTo>
                    <a:lnTo>
                      <a:pt x="45833" y="4285"/>
                    </a:lnTo>
                    <a:lnTo>
                      <a:pt x="47500" y="1714"/>
                    </a:lnTo>
                    <a:lnTo>
                      <a:pt x="4916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5159375" y="5340350"/>
                <a:ext cx="699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9090" y="0"/>
                    </a:moveTo>
                    <a:lnTo>
                      <a:pt x="90000" y="1333"/>
                    </a:lnTo>
                    <a:lnTo>
                      <a:pt x="98181" y="4000"/>
                    </a:lnTo>
                    <a:lnTo>
                      <a:pt x="109090" y="6666"/>
                    </a:lnTo>
                    <a:lnTo>
                      <a:pt x="120000" y="12000"/>
                    </a:lnTo>
                    <a:lnTo>
                      <a:pt x="109090" y="17333"/>
                    </a:lnTo>
                    <a:lnTo>
                      <a:pt x="98181" y="20000"/>
                    </a:lnTo>
                    <a:lnTo>
                      <a:pt x="90000" y="25333"/>
                    </a:lnTo>
                    <a:lnTo>
                      <a:pt x="84545" y="37333"/>
                    </a:lnTo>
                    <a:lnTo>
                      <a:pt x="90000" y="53333"/>
                    </a:lnTo>
                    <a:lnTo>
                      <a:pt x="90000" y="68000"/>
                    </a:lnTo>
                    <a:lnTo>
                      <a:pt x="90000" y="84000"/>
                    </a:lnTo>
                    <a:lnTo>
                      <a:pt x="79090" y="94666"/>
                    </a:lnTo>
                    <a:lnTo>
                      <a:pt x="62727" y="98666"/>
                    </a:lnTo>
                    <a:lnTo>
                      <a:pt x="51818" y="106666"/>
                    </a:lnTo>
                    <a:lnTo>
                      <a:pt x="46363" y="117333"/>
                    </a:lnTo>
                    <a:lnTo>
                      <a:pt x="0" y="120000"/>
                    </a:lnTo>
                    <a:lnTo>
                      <a:pt x="5454" y="28000"/>
                    </a:lnTo>
                    <a:lnTo>
                      <a:pt x="16363" y="28000"/>
                    </a:lnTo>
                    <a:lnTo>
                      <a:pt x="21818" y="28000"/>
                    </a:lnTo>
                    <a:lnTo>
                      <a:pt x="27272" y="25333"/>
                    </a:lnTo>
                    <a:lnTo>
                      <a:pt x="32727" y="22666"/>
                    </a:lnTo>
                    <a:lnTo>
                      <a:pt x="35454" y="17333"/>
                    </a:lnTo>
                    <a:lnTo>
                      <a:pt x="46363" y="9333"/>
                    </a:lnTo>
                    <a:lnTo>
                      <a:pt x="57272" y="4000"/>
                    </a:lnTo>
                    <a:lnTo>
                      <a:pt x="68181" y="1333"/>
                    </a:lnTo>
                    <a:lnTo>
                      <a:pt x="790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5948363" y="5245100"/>
                <a:ext cx="15570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6122" y="0"/>
                    </a:moveTo>
                    <a:lnTo>
                      <a:pt x="83265" y="6075"/>
                    </a:lnTo>
                    <a:lnTo>
                      <a:pt x="101632" y="12151"/>
                    </a:lnTo>
                    <a:lnTo>
                      <a:pt x="119999" y="19746"/>
                    </a:lnTo>
                    <a:lnTo>
                      <a:pt x="116326" y="66835"/>
                    </a:lnTo>
                    <a:lnTo>
                      <a:pt x="111428" y="120000"/>
                    </a:lnTo>
                    <a:lnTo>
                      <a:pt x="96734" y="110886"/>
                    </a:lnTo>
                    <a:lnTo>
                      <a:pt x="78367" y="104810"/>
                    </a:lnTo>
                    <a:lnTo>
                      <a:pt x="55102" y="107848"/>
                    </a:lnTo>
                    <a:lnTo>
                      <a:pt x="33061" y="113924"/>
                    </a:lnTo>
                    <a:lnTo>
                      <a:pt x="17142" y="110886"/>
                    </a:lnTo>
                    <a:lnTo>
                      <a:pt x="4897" y="101772"/>
                    </a:lnTo>
                    <a:lnTo>
                      <a:pt x="0" y="92658"/>
                    </a:lnTo>
                    <a:lnTo>
                      <a:pt x="9795" y="85063"/>
                    </a:lnTo>
                    <a:lnTo>
                      <a:pt x="26938" y="85063"/>
                    </a:lnTo>
                    <a:lnTo>
                      <a:pt x="45306" y="85063"/>
                    </a:lnTo>
                    <a:lnTo>
                      <a:pt x="61224" y="85063"/>
                    </a:lnTo>
                    <a:lnTo>
                      <a:pt x="75918" y="82025"/>
                    </a:lnTo>
                    <a:lnTo>
                      <a:pt x="83265" y="75949"/>
                    </a:lnTo>
                    <a:lnTo>
                      <a:pt x="78367" y="63797"/>
                    </a:lnTo>
                    <a:lnTo>
                      <a:pt x="71020" y="53164"/>
                    </a:lnTo>
                    <a:lnTo>
                      <a:pt x="61224" y="37974"/>
                    </a:lnTo>
                    <a:lnTo>
                      <a:pt x="55102" y="25822"/>
                    </a:lnTo>
                    <a:lnTo>
                      <a:pt x="50204" y="15189"/>
                    </a:lnTo>
                    <a:lnTo>
                      <a:pt x="55102" y="6075"/>
                    </a:lnTo>
                    <a:lnTo>
                      <a:pt x="661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6092825" y="5265738"/>
                <a:ext cx="1827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304" y="0"/>
                    </a:moveTo>
                    <a:lnTo>
                      <a:pt x="13565" y="0"/>
                    </a:lnTo>
                    <a:lnTo>
                      <a:pt x="21913" y="3529"/>
                    </a:lnTo>
                    <a:lnTo>
                      <a:pt x="26086" y="0"/>
                    </a:lnTo>
                    <a:lnTo>
                      <a:pt x="39652" y="0"/>
                    </a:lnTo>
                    <a:lnTo>
                      <a:pt x="59478" y="3529"/>
                    </a:lnTo>
                    <a:lnTo>
                      <a:pt x="80347" y="17647"/>
                    </a:lnTo>
                    <a:lnTo>
                      <a:pt x="100173" y="31764"/>
                    </a:lnTo>
                    <a:lnTo>
                      <a:pt x="113739" y="47647"/>
                    </a:lnTo>
                    <a:lnTo>
                      <a:pt x="120000" y="68823"/>
                    </a:lnTo>
                    <a:lnTo>
                      <a:pt x="115826" y="82941"/>
                    </a:lnTo>
                    <a:lnTo>
                      <a:pt x="107478" y="84705"/>
                    </a:lnTo>
                    <a:lnTo>
                      <a:pt x="93913" y="84705"/>
                    </a:lnTo>
                    <a:lnTo>
                      <a:pt x="78260" y="84705"/>
                    </a:lnTo>
                    <a:lnTo>
                      <a:pt x="61565" y="84705"/>
                    </a:lnTo>
                    <a:lnTo>
                      <a:pt x="45913" y="91764"/>
                    </a:lnTo>
                    <a:lnTo>
                      <a:pt x="30260" y="102352"/>
                    </a:lnTo>
                    <a:lnTo>
                      <a:pt x="19826" y="112941"/>
                    </a:lnTo>
                    <a:lnTo>
                      <a:pt x="11478" y="120000"/>
                    </a:lnTo>
                    <a:lnTo>
                      <a:pt x="4173" y="116470"/>
                    </a:lnTo>
                    <a:lnTo>
                      <a:pt x="0" y="116470"/>
                    </a:lnTo>
                    <a:lnTo>
                      <a:pt x="4173" y="54705"/>
                    </a:lnTo>
                    <a:lnTo>
                      <a:pt x="73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5256213" y="5529263"/>
                <a:ext cx="227100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lnTo>
                      <a:pt x="120000" y="1621"/>
                    </a:lnTo>
                    <a:lnTo>
                      <a:pt x="120000" y="2432"/>
                    </a:lnTo>
                    <a:lnTo>
                      <a:pt x="118321" y="13783"/>
                    </a:lnTo>
                    <a:lnTo>
                      <a:pt x="118321" y="20270"/>
                    </a:lnTo>
                    <a:lnTo>
                      <a:pt x="116643" y="25945"/>
                    </a:lnTo>
                    <a:lnTo>
                      <a:pt x="113286" y="30810"/>
                    </a:lnTo>
                    <a:lnTo>
                      <a:pt x="109930" y="37297"/>
                    </a:lnTo>
                    <a:lnTo>
                      <a:pt x="109930" y="47837"/>
                    </a:lnTo>
                    <a:lnTo>
                      <a:pt x="109930" y="59189"/>
                    </a:lnTo>
                    <a:lnTo>
                      <a:pt x="109930" y="69729"/>
                    </a:lnTo>
                    <a:lnTo>
                      <a:pt x="109930" y="77837"/>
                    </a:lnTo>
                    <a:lnTo>
                      <a:pt x="106573" y="86756"/>
                    </a:lnTo>
                    <a:lnTo>
                      <a:pt x="103216" y="96486"/>
                    </a:lnTo>
                    <a:lnTo>
                      <a:pt x="101538" y="105405"/>
                    </a:lnTo>
                    <a:lnTo>
                      <a:pt x="101538" y="113513"/>
                    </a:lnTo>
                    <a:lnTo>
                      <a:pt x="103216" y="115135"/>
                    </a:lnTo>
                    <a:lnTo>
                      <a:pt x="106573" y="118378"/>
                    </a:lnTo>
                    <a:lnTo>
                      <a:pt x="100699" y="120000"/>
                    </a:lnTo>
                    <a:lnTo>
                      <a:pt x="95664" y="118378"/>
                    </a:lnTo>
                    <a:lnTo>
                      <a:pt x="92307" y="116756"/>
                    </a:lnTo>
                    <a:lnTo>
                      <a:pt x="83916" y="115135"/>
                    </a:lnTo>
                    <a:lnTo>
                      <a:pt x="73006" y="115135"/>
                    </a:lnTo>
                    <a:lnTo>
                      <a:pt x="64615" y="113513"/>
                    </a:lnTo>
                    <a:lnTo>
                      <a:pt x="61258" y="111891"/>
                    </a:lnTo>
                    <a:lnTo>
                      <a:pt x="58741" y="111891"/>
                    </a:lnTo>
                    <a:lnTo>
                      <a:pt x="53706" y="111891"/>
                    </a:lnTo>
                    <a:lnTo>
                      <a:pt x="48671" y="111891"/>
                    </a:lnTo>
                    <a:lnTo>
                      <a:pt x="46993" y="107027"/>
                    </a:lnTo>
                    <a:lnTo>
                      <a:pt x="43636" y="103783"/>
                    </a:lnTo>
                    <a:lnTo>
                      <a:pt x="39440" y="100540"/>
                    </a:lnTo>
                    <a:lnTo>
                      <a:pt x="31048" y="94864"/>
                    </a:lnTo>
                    <a:lnTo>
                      <a:pt x="20979" y="85135"/>
                    </a:lnTo>
                    <a:lnTo>
                      <a:pt x="13426" y="76216"/>
                    </a:lnTo>
                    <a:lnTo>
                      <a:pt x="5034" y="68108"/>
                    </a:lnTo>
                    <a:lnTo>
                      <a:pt x="1678" y="66486"/>
                    </a:lnTo>
                    <a:lnTo>
                      <a:pt x="0" y="63243"/>
                    </a:lnTo>
                    <a:lnTo>
                      <a:pt x="0" y="60810"/>
                    </a:lnTo>
                    <a:lnTo>
                      <a:pt x="0" y="59189"/>
                    </a:lnTo>
                    <a:lnTo>
                      <a:pt x="11748" y="55945"/>
                    </a:lnTo>
                    <a:lnTo>
                      <a:pt x="11748" y="55945"/>
                    </a:lnTo>
                    <a:lnTo>
                      <a:pt x="13426" y="54324"/>
                    </a:lnTo>
                    <a:lnTo>
                      <a:pt x="16783" y="52702"/>
                    </a:lnTo>
                    <a:lnTo>
                      <a:pt x="18461" y="49459"/>
                    </a:lnTo>
                    <a:lnTo>
                      <a:pt x="20139" y="47837"/>
                    </a:lnTo>
                    <a:lnTo>
                      <a:pt x="20139" y="47837"/>
                    </a:lnTo>
                    <a:lnTo>
                      <a:pt x="20139" y="44594"/>
                    </a:lnTo>
                    <a:lnTo>
                      <a:pt x="18461" y="42972"/>
                    </a:lnTo>
                    <a:lnTo>
                      <a:pt x="18461" y="40540"/>
                    </a:lnTo>
                    <a:lnTo>
                      <a:pt x="18461" y="38918"/>
                    </a:lnTo>
                    <a:lnTo>
                      <a:pt x="20139" y="35675"/>
                    </a:lnTo>
                    <a:lnTo>
                      <a:pt x="20979" y="34054"/>
                    </a:lnTo>
                    <a:lnTo>
                      <a:pt x="24335" y="32432"/>
                    </a:lnTo>
                    <a:lnTo>
                      <a:pt x="29370" y="30810"/>
                    </a:lnTo>
                    <a:lnTo>
                      <a:pt x="43636" y="29189"/>
                    </a:lnTo>
                    <a:lnTo>
                      <a:pt x="53706" y="25945"/>
                    </a:lnTo>
                    <a:lnTo>
                      <a:pt x="60419" y="18648"/>
                    </a:lnTo>
                    <a:lnTo>
                      <a:pt x="62937" y="13783"/>
                    </a:lnTo>
                    <a:lnTo>
                      <a:pt x="71328" y="12162"/>
                    </a:lnTo>
                    <a:lnTo>
                      <a:pt x="80559" y="12162"/>
                    </a:lnTo>
                    <a:lnTo>
                      <a:pt x="87272" y="12162"/>
                    </a:lnTo>
                    <a:lnTo>
                      <a:pt x="92307" y="10540"/>
                    </a:lnTo>
                    <a:lnTo>
                      <a:pt x="100699" y="5675"/>
                    </a:lnTo>
                    <a:lnTo>
                      <a:pt x="109930" y="1621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5338763" y="5748338"/>
                <a:ext cx="1713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0000" y="0"/>
                    </a:moveTo>
                    <a:lnTo>
                      <a:pt x="23333" y="0"/>
                    </a:lnTo>
                    <a:lnTo>
                      <a:pt x="27777" y="2666"/>
                    </a:lnTo>
                    <a:lnTo>
                      <a:pt x="38888" y="5333"/>
                    </a:lnTo>
                    <a:lnTo>
                      <a:pt x="53333" y="5333"/>
                    </a:lnTo>
                    <a:lnTo>
                      <a:pt x="64444" y="8000"/>
                    </a:lnTo>
                    <a:lnTo>
                      <a:pt x="68888" y="10666"/>
                    </a:lnTo>
                    <a:lnTo>
                      <a:pt x="75555" y="13333"/>
                    </a:lnTo>
                    <a:lnTo>
                      <a:pt x="83333" y="10666"/>
                    </a:lnTo>
                    <a:lnTo>
                      <a:pt x="94444" y="28000"/>
                    </a:lnTo>
                    <a:lnTo>
                      <a:pt x="106666" y="48000"/>
                    </a:lnTo>
                    <a:lnTo>
                      <a:pt x="120000" y="66666"/>
                    </a:lnTo>
                    <a:lnTo>
                      <a:pt x="115555" y="74666"/>
                    </a:lnTo>
                    <a:lnTo>
                      <a:pt x="115555" y="81333"/>
                    </a:lnTo>
                    <a:lnTo>
                      <a:pt x="113333" y="89333"/>
                    </a:lnTo>
                    <a:lnTo>
                      <a:pt x="115555" y="94666"/>
                    </a:lnTo>
                    <a:lnTo>
                      <a:pt x="115555" y="100000"/>
                    </a:lnTo>
                    <a:lnTo>
                      <a:pt x="113333" y="105333"/>
                    </a:lnTo>
                    <a:lnTo>
                      <a:pt x="111111" y="112000"/>
                    </a:lnTo>
                    <a:lnTo>
                      <a:pt x="108888" y="120000"/>
                    </a:lnTo>
                    <a:lnTo>
                      <a:pt x="101111" y="120000"/>
                    </a:lnTo>
                    <a:lnTo>
                      <a:pt x="92222" y="117333"/>
                    </a:lnTo>
                    <a:lnTo>
                      <a:pt x="85555" y="114666"/>
                    </a:lnTo>
                    <a:lnTo>
                      <a:pt x="81111" y="109333"/>
                    </a:lnTo>
                    <a:lnTo>
                      <a:pt x="78888" y="105333"/>
                    </a:lnTo>
                    <a:lnTo>
                      <a:pt x="78888" y="97333"/>
                    </a:lnTo>
                    <a:lnTo>
                      <a:pt x="76666" y="89333"/>
                    </a:lnTo>
                    <a:lnTo>
                      <a:pt x="75555" y="81333"/>
                    </a:lnTo>
                    <a:lnTo>
                      <a:pt x="68888" y="77333"/>
                    </a:lnTo>
                    <a:lnTo>
                      <a:pt x="62222" y="72000"/>
                    </a:lnTo>
                    <a:lnTo>
                      <a:pt x="57777" y="69333"/>
                    </a:lnTo>
                    <a:lnTo>
                      <a:pt x="51111" y="69333"/>
                    </a:lnTo>
                    <a:lnTo>
                      <a:pt x="48888" y="66666"/>
                    </a:lnTo>
                    <a:lnTo>
                      <a:pt x="47777" y="64000"/>
                    </a:lnTo>
                    <a:lnTo>
                      <a:pt x="45555" y="58666"/>
                    </a:lnTo>
                    <a:lnTo>
                      <a:pt x="43333" y="56000"/>
                    </a:lnTo>
                    <a:lnTo>
                      <a:pt x="38888" y="53333"/>
                    </a:lnTo>
                    <a:lnTo>
                      <a:pt x="36666" y="50666"/>
                    </a:lnTo>
                    <a:lnTo>
                      <a:pt x="32222" y="50666"/>
                    </a:lnTo>
                    <a:lnTo>
                      <a:pt x="30000" y="53333"/>
                    </a:lnTo>
                    <a:lnTo>
                      <a:pt x="30000" y="56000"/>
                    </a:lnTo>
                    <a:lnTo>
                      <a:pt x="27777" y="56000"/>
                    </a:lnTo>
                    <a:lnTo>
                      <a:pt x="25555" y="58666"/>
                    </a:lnTo>
                    <a:lnTo>
                      <a:pt x="23333" y="58666"/>
                    </a:lnTo>
                    <a:lnTo>
                      <a:pt x="20000" y="58666"/>
                    </a:lnTo>
                    <a:lnTo>
                      <a:pt x="15555" y="56000"/>
                    </a:lnTo>
                    <a:lnTo>
                      <a:pt x="6666" y="50666"/>
                    </a:lnTo>
                    <a:lnTo>
                      <a:pt x="2222" y="45333"/>
                    </a:lnTo>
                    <a:lnTo>
                      <a:pt x="0" y="38666"/>
                    </a:lnTo>
                    <a:lnTo>
                      <a:pt x="0" y="33333"/>
                    </a:lnTo>
                    <a:lnTo>
                      <a:pt x="0" y="25333"/>
                    </a:lnTo>
                    <a:lnTo>
                      <a:pt x="2222" y="20000"/>
                    </a:lnTo>
                    <a:lnTo>
                      <a:pt x="4444" y="17333"/>
                    </a:lnTo>
                    <a:lnTo>
                      <a:pt x="6666" y="13333"/>
                    </a:lnTo>
                    <a:lnTo>
                      <a:pt x="8888" y="8000"/>
                    </a:lnTo>
                    <a:lnTo>
                      <a:pt x="6666" y="0"/>
                    </a:lnTo>
                    <a:lnTo>
                      <a:pt x="13333" y="0"/>
                    </a:lnTo>
                    <a:lnTo>
                      <a:pt x="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5494338" y="5824538"/>
                <a:ext cx="311100" cy="130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9795" y="0"/>
                    </a:moveTo>
                    <a:lnTo>
                      <a:pt x="78979" y="2926"/>
                    </a:lnTo>
                    <a:lnTo>
                      <a:pt x="85714" y="5853"/>
                    </a:lnTo>
                    <a:lnTo>
                      <a:pt x="94285" y="11707"/>
                    </a:lnTo>
                    <a:lnTo>
                      <a:pt x="101020" y="19024"/>
                    </a:lnTo>
                    <a:lnTo>
                      <a:pt x="108367" y="33658"/>
                    </a:lnTo>
                    <a:lnTo>
                      <a:pt x="112040" y="48292"/>
                    </a:lnTo>
                    <a:lnTo>
                      <a:pt x="114489" y="58536"/>
                    </a:lnTo>
                    <a:lnTo>
                      <a:pt x="117551" y="67317"/>
                    </a:lnTo>
                    <a:lnTo>
                      <a:pt x="119999" y="73170"/>
                    </a:lnTo>
                    <a:lnTo>
                      <a:pt x="119999" y="79024"/>
                    </a:lnTo>
                    <a:lnTo>
                      <a:pt x="118775" y="84878"/>
                    </a:lnTo>
                    <a:lnTo>
                      <a:pt x="117551" y="86341"/>
                    </a:lnTo>
                    <a:lnTo>
                      <a:pt x="115102" y="92195"/>
                    </a:lnTo>
                    <a:lnTo>
                      <a:pt x="113265" y="98048"/>
                    </a:lnTo>
                    <a:lnTo>
                      <a:pt x="110816" y="103902"/>
                    </a:lnTo>
                    <a:lnTo>
                      <a:pt x="107142" y="112682"/>
                    </a:lnTo>
                    <a:lnTo>
                      <a:pt x="103469" y="120000"/>
                    </a:lnTo>
                    <a:lnTo>
                      <a:pt x="97959" y="106829"/>
                    </a:lnTo>
                    <a:lnTo>
                      <a:pt x="93061" y="92195"/>
                    </a:lnTo>
                    <a:lnTo>
                      <a:pt x="90612" y="79024"/>
                    </a:lnTo>
                    <a:lnTo>
                      <a:pt x="91836" y="70243"/>
                    </a:lnTo>
                    <a:lnTo>
                      <a:pt x="94285" y="61463"/>
                    </a:lnTo>
                    <a:lnTo>
                      <a:pt x="94285" y="52682"/>
                    </a:lnTo>
                    <a:lnTo>
                      <a:pt x="93061" y="48292"/>
                    </a:lnTo>
                    <a:lnTo>
                      <a:pt x="91836" y="42439"/>
                    </a:lnTo>
                    <a:lnTo>
                      <a:pt x="89387" y="39512"/>
                    </a:lnTo>
                    <a:lnTo>
                      <a:pt x="85714" y="36585"/>
                    </a:lnTo>
                    <a:lnTo>
                      <a:pt x="80204" y="33658"/>
                    </a:lnTo>
                    <a:lnTo>
                      <a:pt x="72857" y="36585"/>
                    </a:lnTo>
                    <a:lnTo>
                      <a:pt x="66122" y="42439"/>
                    </a:lnTo>
                    <a:lnTo>
                      <a:pt x="62448" y="52682"/>
                    </a:lnTo>
                    <a:lnTo>
                      <a:pt x="61224" y="58536"/>
                    </a:lnTo>
                    <a:lnTo>
                      <a:pt x="59999" y="61463"/>
                    </a:lnTo>
                    <a:lnTo>
                      <a:pt x="57551" y="64390"/>
                    </a:lnTo>
                    <a:lnTo>
                      <a:pt x="55714" y="67317"/>
                    </a:lnTo>
                    <a:lnTo>
                      <a:pt x="53265" y="70243"/>
                    </a:lnTo>
                    <a:lnTo>
                      <a:pt x="52040" y="73170"/>
                    </a:lnTo>
                    <a:lnTo>
                      <a:pt x="52040" y="76097"/>
                    </a:lnTo>
                    <a:lnTo>
                      <a:pt x="53265" y="81951"/>
                    </a:lnTo>
                    <a:lnTo>
                      <a:pt x="54489" y="86341"/>
                    </a:lnTo>
                    <a:lnTo>
                      <a:pt x="56326" y="89268"/>
                    </a:lnTo>
                    <a:lnTo>
                      <a:pt x="57551" y="95121"/>
                    </a:lnTo>
                    <a:lnTo>
                      <a:pt x="58775" y="98048"/>
                    </a:lnTo>
                    <a:lnTo>
                      <a:pt x="57551" y="103902"/>
                    </a:lnTo>
                    <a:lnTo>
                      <a:pt x="56326" y="109756"/>
                    </a:lnTo>
                    <a:lnTo>
                      <a:pt x="55714" y="112682"/>
                    </a:lnTo>
                    <a:lnTo>
                      <a:pt x="53265" y="118536"/>
                    </a:lnTo>
                    <a:lnTo>
                      <a:pt x="50816" y="120000"/>
                    </a:lnTo>
                    <a:lnTo>
                      <a:pt x="48367" y="120000"/>
                    </a:lnTo>
                    <a:lnTo>
                      <a:pt x="45918" y="120000"/>
                    </a:lnTo>
                    <a:lnTo>
                      <a:pt x="43469" y="118536"/>
                    </a:lnTo>
                    <a:lnTo>
                      <a:pt x="42244" y="115609"/>
                    </a:lnTo>
                    <a:lnTo>
                      <a:pt x="40408" y="109756"/>
                    </a:lnTo>
                    <a:lnTo>
                      <a:pt x="39183" y="103902"/>
                    </a:lnTo>
                    <a:lnTo>
                      <a:pt x="36734" y="103902"/>
                    </a:lnTo>
                    <a:lnTo>
                      <a:pt x="34285" y="100975"/>
                    </a:lnTo>
                    <a:lnTo>
                      <a:pt x="31836" y="100975"/>
                    </a:lnTo>
                    <a:lnTo>
                      <a:pt x="29387" y="95121"/>
                    </a:lnTo>
                    <a:lnTo>
                      <a:pt x="26938" y="89268"/>
                    </a:lnTo>
                    <a:lnTo>
                      <a:pt x="18979" y="76097"/>
                    </a:lnTo>
                    <a:lnTo>
                      <a:pt x="9795" y="67317"/>
                    </a:lnTo>
                    <a:lnTo>
                      <a:pt x="0" y="61463"/>
                    </a:lnTo>
                    <a:lnTo>
                      <a:pt x="1224" y="52682"/>
                    </a:lnTo>
                    <a:lnTo>
                      <a:pt x="2448" y="45365"/>
                    </a:lnTo>
                    <a:lnTo>
                      <a:pt x="3673" y="39512"/>
                    </a:lnTo>
                    <a:lnTo>
                      <a:pt x="3673" y="33658"/>
                    </a:lnTo>
                    <a:lnTo>
                      <a:pt x="2448" y="27804"/>
                    </a:lnTo>
                    <a:lnTo>
                      <a:pt x="3673" y="19024"/>
                    </a:lnTo>
                    <a:lnTo>
                      <a:pt x="3673" y="11707"/>
                    </a:lnTo>
                    <a:lnTo>
                      <a:pt x="6122" y="2926"/>
                    </a:lnTo>
                    <a:lnTo>
                      <a:pt x="11020" y="14634"/>
                    </a:lnTo>
                    <a:lnTo>
                      <a:pt x="14081" y="19024"/>
                    </a:lnTo>
                    <a:lnTo>
                      <a:pt x="16530" y="24878"/>
                    </a:lnTo>
                    <a:lnTo>
                      <a:pt x="25102" y="33658"/>
                    </a:lnTo>
                    <a:lnTo>
                      <a:pt x="33061" y="39512"/>
                    </a:lnTo>
                    <a:lnTo>
                      <a:pt x="41020" y="39512"/>
                    </a:lnTo>
                    <a:lnTo>
                      <a:pt x="49591" y="27804"/>
                    </a:lnTo>
                    <a:lnTo>
                      <a:pt x="59999" y="8780"/>
                    </a:lnTo>
                    <a:lnTo>
                      <a:pt x="6979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5411788" y="5073650"/>
                <a:ext cx="549300" cy="180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254" y="0"/>
                    </a:moveTo>
                    <a:lnTo>
                      <a:pt x="41271" y="4210"/>
                    </a:lnTo>
                    <a:lnTo>
                      <a:pt x="51329" y="12631"/>
                    </a:lnTo>
                    <a:lnTo>
                      <a:pt x="61387" y="25263"/>
                    </a:lnTo>
                    <a:lnTo>
                      <a:pt x="71445" y="36842"/>
                    </a:lnTo>
                    <a:lnTo>
                      <a:pt x="80115" y="51578"/>
                    </a:lnTo>
                    <a:lnTo>
                      <a:pt x="87398" y="63157"/>
                    </a:lnTo>
                    <a:lnTo>
                      <a:pt x="93294" y="69473"/>
                    </a:lnTo>
                    <a:lnTo>
                      <a:pt x="98150" y="73684"/>
                    </a:lnTo>
                    <a:lnTo>
                      <a:pt x="102658" y="75789"/>
                    </a:lnTo>
                    <a:lnTo>
                      <a:pt x="107514" y="81052"/>
                    </a:lnTo>
                    <a:lnTo>
                      <a:pt x="112716" y="89473"/>
                    </a:lnTo>
                    <a:lnTo>
                      <a:pt x="116878" y="99999"/>
                    </a:lnTo>
                    <a:lnTo>
                      <a:pt x="119306" y="107368"/>
                    </a:lnTo>
                    <a:lnTo>
                      <a:pt x="120000" y="111578"/>
                    </a:lnTo>
                    <a:lnTo>
                      <a:pt x="116878" y="115789"/>
                    </a:lnTo>
                    <a:lnTo>
                      <a:pt x="109942" y="117894"/>
                    </a:lnTo>
                    <a:lnTo>
                      <a:pt x="101965" y="119999"/>
                    </a:lnTo>
                    <a:lnTo>
                      <a:pt x="93988" y="119999"/>
                    </a:lnTo>
                    <a:lnTo>
                      <a:pt x="86705" y="117894"/>
                    </a:lnTo>
                    <a:lnTo>
                      <a:pt x="82196" y="115789"/>
                    </a:lnTo>
                    <a:lnTo>
                      <a:pt x="80809" y="113684"/>
                    </a:lnTo>
                    <a:lnTo>
                      <a:pt x="80115" y="111578"/>
                    </a:lnTo>
                    <a:lnTo>
                      <a:pt x="80115" y="109473"/>
                    </a:lnTo>
                    <a:lnTo>
                      <a:pt x="80809" y="105263"/>
                    </a:lnTo>
                    <a:lnTo>
                      <a:pt x="80809" y="103157"/>
                    </a:lnTo>
                    <a:lnTo>
                      <a:pt x="81502" y="99999"/>
                    </a:lnTo>
                    <a:lnTo>
                      <a:pt x="81502" y="97894"/>
                    </a:lnTo>
                    <a:lnTo>
                      <a:pt x="81502" y="95789"/>
                    </a:lnTo>
                    <a:lnTo>
                      <a:pt x="80809" y="91578"/>
                    </a:lnTo>
                    <a:lnTo>
                      <a:pt x="78728" y="89473"/>
                    </a:lnTo>
                    <a:lnTo>
                      <a:pt x="75953" y="87368"/>
                    </a:lnTo>
                    <a:lnTo>
                      <a:pt x="70751" y="78947"/>
                    </a:lnTo>
                    <a:lnTo>
                      <a:pt x="66242" y="71578"/>
                    </a:lnTo>
                    <a:lnTo>
                      <a:pt x="62080" y="61052"/>
                    </a:lnTo>
                    <a:lnTo>
                      <a:pt x="57572" y="51578"/>
                    </a:lnTo>
                    <a:lnTo>
                      <a:pt x="51329" y="47368"/>
                    </a:lnTo>
                    <a:lnTo>
                      <a:pt x="41271" y="45263"/>
                    </a:lnTo>
                    <a:lnTo>
                      <a:pt x="33988" y="41052"/>
                    </a:lnTo>
                    <a:lnTo>
                      <a:pt x="31560" y="32631"/>
                    </a:lnTo>
                    <a:lnTo>
                      <a:pt x="30867" y="26315"/>
                    </a:lnTo>
                    <a:lnTo>
                      <a:pt x="28092" y="18947"/>
                    </a:lnTo>
                    <a:lnTo>
                      <a:pt x="24624" y="14736"/>
                    </a:lnTo>
                    <a:lnTo>
                      <a:pt x="20115" y="21052"/>
                    </a:lnTo>
                    <a:lnTo>
                      <a:pt x="16300" y="28421"/>
                    </a:lnTo>
                    <a:lnTo>
                      <a:pt x="11445" y="38947"/>
                    </a:lnTo>
                    <a:lnTo>
                      <a:pt x="6936" y="47368"/>
                    </a:lnTo>
                    <a:lnTo>
                      <a:pt x="2774" y="51578"/>
                    </a:lnTo>
                    <a:lnTo>
                      <a:pt x="0" y="47368"/>
                    </a:lnTo>
                    <a:lnTo>
                      <a:pt x="693" y="43157"/>
                    </a:lnTo>
                    <a:lnTo>
                      <a:pt x="3468" y="32631"/>
                    </a:lnTo>
                    <a:lnTo>
                      <a:pt x="7976" y="23157"/>
                    </a:lnTo>
                    <a:lnTo>
                      <a:pt x="14913" y="12631"/>
                    </a:lnTo>
                    <a:lnTo>
                      <a:pt x="22890" y="4210"/>
                    </a:lnTo>
                    <a:lnTo>
                      <a:pt x="3225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5738813" y="5340350"/>
                <a:ext cx="1095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9130" y="0"/>
                    </a:moveTo>
                    <a:lnTo>
                      <a:pt x="46956" y="0"/>
                    </a:lnTo>
                    <a:lnTo>
                      <a:pt x="73043" y="5714"/>
                    </a:lnTo>
                    <a:lnTo>
                      <a:pt x="100869" y="28571"/>
                    </a:lnTo>
                    <a:lnTo>
                      <a:pt x="116521" y="62857"/>
                    </a:lnTo>
                    <a:lnTo>
                      <a:pt x="120000" y="97142"/>
                    </a:lnTo>
                    <a:lnTo>
                      <a:pt x="109565" y="120000"/>
                    </a:lnTo>
                    <a:lnTo>
                      <a:pt x="86956" y="120000"/>
                    </a:lnTo>
                    <a:lnTo>
                      <a:pt x="59130" y="108571"/>
                    </a:lnTo>
                    <a:lnTo>
                      <a:pt x="33043" y="85714"/>
                    </a:lnTo>
                    <a:lnTo>
                      <a:pt x="13913" y="51428"/>
                    </a:lnTo>
                    <a:lnTo>
                      <a:pt x="0" y="28571"/>
                    </a:lnTo>
                    <a:lnTo>
                      <a:pt x="3478" y="0"/>
                    </a:lnTo>
                    <a:lnTo>
                      <a:pt x="1913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6348413" y="5330825"/>
                <a:ext cx="88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0"/>
                    </a:moveTo>
                    <a:lnTo>
                      <a:pt x="70714" y="0"/>
                    </a:lnTo>
                    <a:lnTo>
                      <a:pt x="94285" y="19200"/>
                    </a:lnTo>
                    <a:lnTo>
                      <a:pt x="115714" y="33600"/>
                    </a:lnTo>
                    <a:lnTo>
                      <a:pt x="119999" y="62400"/>
                    </a:lnTo>
                    <a:lnTo>
                      <a:pt x="107142" y="91200"/>
                    </a:lnTo>
                    <a:lnTo>
                      <a:pt x="81428" y="110400"/>
                    </a:lnTo>
                    <a:lnTo>
                      <a:pt x="53571" y="120000"/>
                    </a:lnTo>
                    <a:lnTo>
                      <a:pt x="25714" y="110400"/>
                    </a:lnTo>
                    <a:lnTo>
                      <a:pt x="0" y="62400"/>
                    </a:lnTo>
                    <a:lnTo>
                      <a:pt x="0" y="28800"/>
                    </a:lnTo>
                    <a:lnTo>
                      <a:pt x="12857" y="9600"/>
                    </a:lnTo>
                    <a:lnTo>
                      <a:pt x="364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35"/>
            <p:cNvGrpSpPr/>
            <p:nvPr/>
          </p:nvGrpSpPr>
          <p:grpSpPr>
            <a:xfrm>
              <a:off x="2063827" y="1900083"/>
              <a:ext cx="2942088" cy="2260531"/>
              <a:chOff x="2376488" y="273050"/>
              <a:chExt cx="4749900" cy="3649550"/>
            </a:xfrm>
          </p:grpSpPr>
          <p:sp>
            <p:nvSpPr>
              <p:cNvPr id="324" name="Google Shape;324;p35"/>
              <p:cNvSpPr/>
              <p:nvPr/>
            </p:nvSpPr>
            <p:spPr>
              <a:xfrm>
                <a:off x="2376488" y="1346200"/>
                <a:ext cx="4749900" cy="2576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4278" y="95970"/>
                    </a:moveTo>
                    <a:lnTo>
                      <a:pt x="104679" y="96118"/>
                    </a:lnTo>
                    <a:lnTo>
                      <a:pt x="105280" y="96266"/>
                    </a:lnTo>
                    <a:lnTo>
                      <a:pt x="105962" y="96709"/>
                    </a:lnTo>
                    <a:lnTo>
                      <a:pt x="106684" y="97079"/>
                    </a:lnTo>
                    <a:lnTo>
                      <a:pt x="107286" y="97523"/>
                    </a:lnTo>
                    <a:lnTo>
                      <a:pt x="107647" y="98114"/>
                    </a:lnTo>
                    <a:lnTo>
                      <a:pt x="107807" y="98558"/>
                    </a:lnTo>
                    <a:lnTo>
                      <a:pt x="107647" y="98780"/>
                    </a:lnTo>
                    <a:lnTo>
                      <a:pt x="107205" y="98780"/>
                    </a:lnTo>
                    <a:lnTo>
                      <a:pt x="106684" y="98558"/>
                    </a:lnTo>
                    <a:lnTo>
                      <a:pt x="105962" y="98114"/>
                    </a:lnTo>
                    <a:lnTo>
                      <a:pt x="105280" y="97670"/>
                    </a:lnTo>
                    <a:lnTo>
                      <a:pt x="104759" y="97079"/>
                    </a:lnTo>
                    <a:lnTo>
                      <a:pt x="104278" y="96561"/>
                    </a:lnTo>
                    <a:lnTo>
                      <a:pt x="104117" y="96266"/>
                    </a:lnTo>
                    <a:lnTo>
                      <a:pt x="104278" y="95970"/>
                    </a:lnTo>
                    <a:close/>
                    <a:moveTo>
                      <a:pt x="17847" y="92865"/>
                    </a:moveTo>
                    <a:lnTo>
                      <a:pt x="18328" y="93012"/>
                    </a:lnTo>
                    <a:lnTo>
                      <a:pt x="18850" y="93530"/>
                    </a:lnTo>
                    <a:lnTo>
                      <a:pt x="19411" y="94121"/>
                    </a:lnTo>
                    <a:lnTo>
                      <a:pt x="20013" y="94417"/>
                    </a:lnTo>
                    <a:lnTo>
                      <a:pt x="20534" y="94269"/>
                    </a:lnTo>
                    <a:lnTo>
                      <a:pt x="20935" y="94565"/>
                    </a:lnTo>
                    <a:lnTo>
                      <a:pt x="21336" y="95231"/>
                    </a:lnTo>
                    <a:lnTo>
                      <a:pt x="21697" y="96118"/>
                    </a:lnTo>
                    <a:lnTo>
                      <a:pt x="22018" y="96931"/>
                    </a:lnTo>
                    <a:lnTo>
                      <a:pt x="22179" y="97523"/>
                    </a:lnTo>
                    <a:lnTo>
                      <a:pt x="22379" y="97966"/>
                    </a:lnTo>
                    <a:lnTo>
                      <a:pt x="22860" y="98262"/>
                    </a:lnTo>
                    <a:lnTo>
                      <a:pt x="23302" y="98558"/>
                    </a:lnTo>
                    <a:lnTo>
                      <a:pt x="23703" y="98927"/>
                    </a:lnTo>
                    <a:lnTo>
                      <a:pt x="23863" y="99075"/>
                    </a:lnTo>
                    <a:lnTo>
                      <a:pt x="24024" y="99223"/>
                    </a:lnTo>
                    <a:lnTo>
                      <a:pt x="24224" y="99371"/>
                    </a:lnTo>
                    <a:lnTo>
                      <a:pt x="24385" y="99371"/>
                    </a:lnTo>
                    <a:lnTo>
                      <a:pt x="24465" y="99519"/>
                    </a:lnTo>
                    <a:lnTo>
                      <a:pt x="24545" y="99519"/>
                    </a:lnTo>
                    <a:lnTo>
                      <a:pt x="24625" y="99667"/>
                    </a:lnTo>
                    <a:lnTo>
                      <a:pt x="24545" y="99963"/>
                    </a:lnTo>
                    <a:lnTo>
                      <a:pt x="24465" y="100406"/>
                    </a:lnTo>
                    <a:lnTo>
                      <a:pt x="24385" y="100924"/>
                    </a:lnTo>
                    <a:lnTo>
                      <a:pt x="23382" y="101072"/>
                    </a:lnTo>
                    <a:lnTo>
                      <a:pt x="22299" y="100924"/>
                    </a:lnTo>
                    <a:lnTo>
                      <a:pt x="22179" y="100628"/>
                    </a:lnTo>
                    <a:lnTo>
                      <a:pt x="22018" y="100406"/>
                    </a:lnTo>
                    <a:lnTo>
                      <a:pt x="21858" y="100110"/>
                    </a:lnTo>
                    <a:lnTo>
                      <a:pt x="21697" y="99815"/>
                    </a:lnTo>
                    <a:lnTo>
                      <a:pt x="21697" y="99519"/>
                    </a:lnTo>
                    <a:lnTo>
                      <a:pt x="21617" y="99371"/>
                    </a:lnTo>
                    <a:lnTo>
                      <a:pt x="21617" y="99223"/>
                    </a:lnTo>
                    <a:lnTo>
                      <a:pt x="21457" y="99223"/>
                    </a:lnTo>
                    <a:lnTo>
                      <a:pt x="21377" y="99223"/>
                    </a:lnTo>
                    <a:lnTo>
                      <a:pt x="21256" y="99223"/>
                    </a:lnTo>
                    <a:lnTo>
                      <a:pt x="21096" y="99075"/>
                    </a:lnTo>
                    <a:lnTo>
                      <a:pt x="21016" y="98927"/>
                    </a:lnTo>
                    <a:lnTo>
                      <a:pt x="20935" y="98706"/>
                    </a:lnTo>
                    <a:lnTo>
                      <a:pt x="20775" y="98410"/>
                    </a:lnTo>
                    <a:lnTo>
                      <a:pt x="20695" y="98114"/>
                    </a:lnTo>
                    <a:lnTo>
                      <a:pt x="20614" y="97818"/>
                    </a:lnTo>
                    <a:lnTo>
                      <a:pt x="20454" y="97670"/>
                    </a:lnTo>
                    <a:lnTo>
                      <a:pt x="20334" y="97523"/>
                    </a:lnTo>
                    <a:lnTo>
                      <a:pt x="20093" y="97523"/>
                    </a:lnTo>
                    <a:lnTo>
                      <a:pt x="19933" y="97227"/>
                    </a:lnTo>
                    <a:lnTo>
                      <a:pt x="19772" y="97079"/>
                    </a:lnTo>
                    <a:lnTo>
                      <a:pt x="19692" y="96857"/>
                    </a:lnTo>
                    <a:lnTo>
                      <a:pt x="19532" y="96561"/>
                    </a:lnTo>
                    <a:lnTo>
                      <a:pt x="19411" y="96561"/>
                    </a:lnTo>
                    <a:lnTo>
                      <a:pt x="19251" y="96414"/>
                    </a:lnTo>
                    <a:lnTo>
                      <a:pt x="19090" y="96118"/>
                    </a:lnTo>
                    <a:lnTo>
                      <a:pt x="19010" y="95822"/>
                    </a:lnTo>
                    <a:lnTo>
                      <a:pt x="18850" y="95526"/>
                    </a:lnTo>
                    <a:lnTo>
                      <a:pt x="18689" y="95378"/>
                    </a:lnTo>
                    <a:lnTo>
                      <a:pt x="18609" y="95157"/>
                    </a:lnTo>
                    <a:lnTo>
                      <a:pt x="18449" y="95157"/>
                    </a:lnTo>
                    <a:lnTo>
                      <a:pt x="18248" y="95157"/>
                    </a:lnTo>
                    <a:lnTo>
                      <a:pt x="18088" y="95157"/>
                    </a:lnTo>
                    <a:lnTo>
                      <a:pt x="17927" y="95009"/>
                    </a:lnTo>
                    <a:lnTo>
                      <a:pt x="17847" y="94713"/>
                    </a:lnTo>
                    <a:lnTo>
                      <a:pt x="17847" y="94417"/>
                    </a:lnTo>
                    <a:lnTo>
                      <a:pt x="17767" y="94121"/>
                    </a:lnTo>
                    <a:lnTo>
                      <a:pt x="17687" y="93974"/>
                    </a:lnTo>
                    <a:lnTo>
                      <a:pt x="17606" y="93826"/>
                    </a:lnTo>
                    <a:lnTo>
                      <a:pt x="17446" y="93826"/>
                    </a:lnTo>
                    <a:lnTo>
                      <a:pt x="17406" y="93678"/>
                    </a:lnTo>
                    <a:lnTo>
                      <a:pt x="17326" y="93530"/>
                    </a:lnTo>
                    <a:lnTo>
                      <a:pt x="17326" y="93382"/>
                    </a:lnTo>
                    <a:lnTo>
                      <a:pt x="17406" y="93160"/>
                    </a:lnTo>
                    <a:lnTo>
                      <a:pt x="17847" y="92865"/>
                    </a:lnTo>
                    <a:close/>
                    <a:moveTo>
                      <a:pt x="115748" y="90573"/>
                    </a:moveTo>
                    <a:lnTo>
                      <a:pt x="115989" y="90720"/>
                    </a:lnTo>
                    <a:lnTo>
                      <a:pt x="116069" y="90868"/>
                    </a:lnTo>
                    <a:lnTo>
                      <a:pt x="116149" y="91016"/>
                    </a:lnTo>
                    <a:lnTo>
                      <a:pt x="116069" y="91312"/>
                    </a:lnTo>
                    <a:lnTo>
                      <a:pt x="115909" y="91534"/>
                    </a:lnTo>
                    <a:lnTo>
                      <a:pt x="115588" y="91977"/>
                    </a:lnTo>
                    <a:lnTo>
                      <a:pt x="115427" y="92717"/>
                    </a:lnTo>
                    <a:lnTo>
                      <a:pt x="115307" y="93382"/>
                    </a:lnTo>
                    <a:lnTo>
                      <a:pt x="114986" y="94269"/>
                    </a:lnTo>
                    <a:lnTo>
                      <a:pt x="114745" y="94861"/>
                    </a:lnTo>
                    <a:lnTo>
                      <a:pt x="114665" y="95231"/>
                    </a:lnTo>
                    <a:lnTo>
                      <a:pt x="114585" y="95674"/>
                    </a:lnTo>
                    <a:lnTo>
                      <a:pt x="114585" y="95970"/>
                    </a:lnTo>
                    <a:lnTo>
                      <a:pt x="114665" y="96266"/>
                    </a:lnTo>
                    <a:lnTo>
                      <a:pt x="114745" y="96414"/>
                    </a:lnTo>
                    <a:lnTo>
                      <a:pt x="114745" y="96266"/>
                    </a:lnTo>
                    <a:lnTo>
                      <a:pt x="114826" y="96118"/>
                    </a:lnTo>
                    <a:lnTo>
                      <a:pt x="114906" y="95822"/>
                    </a:lnTo>
                    <a:lnTo>
                      <a:pt x="115066" y="95674"/>
                    </a:lnTo>
                    <a:lnTo>
                      <a:pt x="115227" y="95526"/>
                    </a:lnTo>
                    <a:lnTo>
                      <a:pt x="115427" y="95526"/>
                    </a:lnTo>
                    <a:lnTo>
                      <a:pt x="115588" y="95526"/>
                    </a:lnTo>
                    <a:lnTo>
                      <a:pt x="115748" y="95526"/>
                    </a:lnTo>
                    <a:lnTo>
                      <a:pt x="115828" y="95674"/>
                    </a:lnTo>
                    <a:lnTo>
                      <a:pt x="115909" y="95822"/>
                    </a:lnTo>
                    <a:lnTo>
                      <a:pt x="115909" y="95970"/>
                    </a:lnTo>
                    <a:lnTo>
                      <a:pt x="115828" y="96266"/>
                    </a:lnTo>
                    <a:lnTo>
                      <a:pt x="115828" y="96414"/>
                    </a:lnTo>
                    <a:lnTo>
                      <a:pt x="115989" y="96561"/>
                    </a:lnTo>
                    <a:lnTo>
                      <a:pt x="116069" y="96857"/>
                    </a:lnTo>
                    <a:lnTo>
                      <a:pt x="116229" y="96931"/>
                    </a:lnTo>
                    <a:lnTo>
                      <a:pt x="116390" y="97227"/>
                    </a:lnTo>
                    <a:lnTo>
                      <a:pt x="116430" y="97523"/>
                    </a:lnTo>
                    <a:lnTo>
                      <a:pt x="116510" y="97670"/>
                    </a:lnTo>
                    <a:lnTo>
                      <a:pt x="116671" y="97966"/>
                    </a:lnTo>
                    <a:lnTo>
                      <a:pt x="116831" y="98114"/>
                    </a:lnTo>
                    <a:lnTo>
                      <a:pt x="116991" y="98262"/>
                    </a:lnTo>
                    <a:lnTo>
                      <a:pt x="117232" y="98410"/>
                    </a:lnTo>
                    <a:lnTo>
                      <a:pt x="117352" y="98410"/>
                    </a:lnTo>
                    <a:lnTo>
                      <a:pt x="117513" y="98262"/>
                    </a:lnTo>
                    <a:lnTo>
                      <a:pt x="117593" y="98114"/>
                    </a:lnTo>
                    <a:lnTo>
                      <a:pt x="117673" y="97966"/>
                    </a:lnTo>
                    <a:lnTo>
                      <a:pt x="117673" y="97670"/>
                    </a:lnTo>
                    <a:lnTo>
                      <a:pt x="117834" y="97670"/>
                    </a:lnTo>
                    <a:lnTo>
                      <a:pt x="117994" y="97523"/>
                    </a:lnTo>
                    <a:lnTo>
                      <a:pt x="118155" y="97670"/>
                    </a:lnTo>
                    <a:lnTo>
                      <a:pt x="118355" y="97670"/>
                    </a:lnTo>
                    <a:lnTo>
                      <a:pt x="118516" y="97818"/>
                    </a:lnTo>
                    <a:lnTo>
                      <a:pt x="118676" y="97966"/>
                    </a:lnTo>
                    <a:lnTo>
                      <a:pt x="118836" y="98114"/>
                    </a:lnTo>
                    <a:lnTo>
                      <a:pt x="118836" y="98262"/>
                    </a:lnTo>
                    <a:lnTo>
                      <a:pt x="118756" y="98410"/>
                    </a:lnTo>
                    <a:lnTo>
                      <a:pt x="118516" y="98927"/>
                    </a:lnTo>
                    <a:lnTo>
                      <a:pt x="118355" y="99667"/>
                    </a:lnTo>
                    <a:lnTo>
                      <a:pt x="118355" y="100406"/>
                    </a:lnTo>
                    <a:lnTo>
                      <a:pt x="118435" y="100776"/>
                    </a:lnTo>
                    <a:lnTo>
                      <a:pt x="118676" y="100924"/>
                    </a:lnTo>
                    <a:lnTo>
                      <a:pt x="118836" y="100776"/>
                    </a:lnTo>
                    <a:lnTo>
                      <a:pt x="119077" y="100628"/>
                    </a:lnTo>
                    <a:lnTo>
                      <a:pt x="119237" y="100628"/>
                    </a:lnTo>
                    <a:lnTo>
                      <a:pt x="119278" y="100628"/>
                    </a:lnTo>
                    <a:lnTo>
                      <a:pt x="119358" y="100776"/>
                    </a:lnTo>
                    <a:lnTo>
                      <a:pt x="119438" y="100924"/>
                    </a:lnTo>
                    <a:lnTo>
                      <a:pt x="119358" y="101219"/>
                    </a:lnTo>
                    <a:lnTo>
                      <a:pt x="119237" y="101515"/>
                    </a:lnTo>
                    <a:lnTo>
                      <a:pt x="119077" y="101811"/>
                    </a:lnTo>
                    <a:lnTo>
                      <a:pt x="118997" y="102107"/>
                    </a:lnTo>
                    <a:lnTo>
                      <a:pt x="118997" y="102329"/>
                    </a:lnTo>
                    <a:lnTo>
                      <a:pt x="118997" y="102624"/>
                    </a:lnTo>
                    <a:lnTo>
                      <a:pt x="119077" y="102920"/>
                    </a:lnTo>
                    <a:lnTo>
                      <a:pt x="119157" y="103068"/>
                    </a:lnTo>
                    <a:lnTo>
                      <a:pt x="119237" y="102920"/>
                    </a:lnTo>
                    <a:lnTo>
                      <a:pt x="119278" y="102772"/>
                    </a:lnTo>
                    <a:lnTo>
                      <a:pt x="119358" y="102624"/>
                    </a:lnTo>
                    <a:lnTo>
                      <a:pt x="119518" y="102624"/>
                    </a:lnTo>
                    <a:lnTo>
                      <a:pt x="119679" y="102772"/>
                    </a:lnTo>
                    <a:lnTo>
                      <a:pt x="119759" y="102920"/>
                    </a:lnTo>
                    <a:lnTo>
                      <a:pt x="119919" y="103364"/>
                    </a:lnTo>
                    <a:lnTo>
                      <a:pt x="120000" y="103807"/>
                    </a:lnTo>
                    <a:lnTo>
                      <a:pt x="120000" y="104177"/>
                    </a:lnTo>
                    <a:lnTo>
                      <a:pt x="120000" y="104621"/>
                    </a:lnTo>
                    <a:lnTo>
                      <a:pt x="119919" y="105064"/>
                    </a:lnTo>
                    <a:lnTo>
                      <a:pt x="119598" y="105508"/>
                    </a:lnTo>
                    <a:lnTo>
                      <a:pt x="119077" y="105656"/>
                    </a:lnTo>
                    <a:lnTo>
                      <a:pt x="118596" y="105508"/>
                    </a:lnTo>
                    <a:lnTo>
                      <a:pt x="118315" y="105064"/>
                    </a:lnTo>
                    <a:lnTo>
                      <a:pt x="118235" y="104621"/>
                    </a:lnTo>
                    <a:lnTo>
                      <a:pt x="118315" y="104325"/>
                    </a:lnTo>
                    <a:lnTo>
                      <a:pt x="118235" y="104177"/>
                    </a:lnTo>
                    <a:lnTo>
                      <a:pt x="118155" y="103955"/>
                    </a:lnTo>
                    <a:lnTo>
                      <a:pt x="117994" y="103807"/>
                    </a:lnTo>
                    <a:lnTo>
                      <a:pt x="117834" y="103807"/>
                    </a:lnTo>
                    <a:lnTo>
                      <a:pt x="117593" y="103807"/>
                    </a:lnTo>
                    <a:lnTo>
                      <a:pt x="117352" y="103955"/>
                    </a:lnTo>
                    <a:lnTo>
                      <a:pt x="117232" y="104029"/>
                    </a:lnTo>
                    <a:lnTo>
                      <a:pt x="117072" y="104325"/>
                    </a:lnTo>
                    <a:lnTo>
                      <a:pt x="116911" y="104621"/>
                    </a:lnTo>
                    <a:lnTo>
                      <a:pt x="116751" y="104768"/>
                    </a:lnTo>
                    <a:lnTo>
                      <a:pt x="116590" y="104916"/>
                    </a:lnTo>
                    <a:lnTo>
                      <a:pt x="116430" y="105064"/>
                    </a:lnTo>
                    <a:lnTo>
                      <a:pt x="116390" y="105064"/>
                    </a:lnTo>
                    <a:lnTo>
                      <a:pt x="116310" y="105064"/>
                    </a:lnTo>
                    <a:lnTo>
                      <a:pt x="116229" y="104768"/>
                    </a:lnTo>
                    <a:lnTo>
                      <a:pt x="116229" y="104621"/>
                    </a:lnTo>
                    <a:lnTo>
                      <a:pt x="116310" y="104325"/>
                    </a:lnTo>
                    <a:lnTo>
                      <a:pt x="116390" y="104029"/>
                    </a:lnTo>
                    <a:lnTo>
                      <a:pt x="116510" y="103807"/>
                    </a:lnTo>
                    <a:lnTo>
                      <a:pt x="116590" y="103659"/>
                    </a:lnTo>
                    <a:lnTo>
                      <a:pt x="116671" y="103364"/>
                    </a:lnTo>
                    <a:lnTo>
                      <a:pt x="116751" y="103216"/>
                    </a:lnTo>
                    <a:lnTo>
                      <a:pt x="116751" y="103068"/>
                    </a:lnTo>
                    <a:lnTo>
                      <a:pt x="116671" y="103068"/>
                    </a:lnTo>
                    <a:lnTo>
                      <a:pt x="116510" y="103068"/>
                    </a:lnTo>
                    <a:lnTo>
                      <a:pt x="116229" y="102920"/>
                    </a:lnTo>
                    <a:lnTo>
                      <a:pt x="115989" y="102624"/>
                    </a:lnTo>
                    <a:lnTo>
                      <a:pt x="115828" y="102329"/>
                    </a:lnTo>
                    <a:lnTo>
                      <a:pt x="115588" y="102255"/>
                    </a:lnTo>
                    <a:lnTo>
                      <a:pt x="115307" y="102476"/>
                    </a:lnTo>
                    <a:lnTo>
                      <a:pt x="114665" y="103068"/>
                    </a:lnTo>
                    <a:lnTo>
                      <a:pt x="114064" y="103216"/>
                    </a:lnTo>
                    <a:lnTo>
                      <a:pt x="113382" y="103068"/>
                    </a:lnTo>
                    <a:lnTo>
                      <a:pt x="112820" y="103068"/>
                    </a:lnTo>
                    <a:lnTo>
                      <a:pt x="112299" y="103216"/>
                    </a:lnTo>
                    <a:lnTo>
                      <a:pt x="111737" y="103364"/>
                    </a:lnTo>
                    <a:lnTo>
                      <a:pt x="111296" y="103216"/>
                    </a:lnTo>
                    <a:lnTo>
                      <a:pt x="111136" y="102624"/>
                    </a:lnTo>
                    <a:lnTo>
                      <a:pt x="111216" y="102255"/>
                    </a:lnTo>
                    <a:lnTo>
                      <a:pt x="111457" y="101663"/>
                    </a:lnTo>
                    <a:lnTo>
                      <a:pt x="111657" y="100924"/>
                    </a:lnTo>
                    <a:lnTo>
                      <a:pt x="111818" y="100480"/>
                    </a:lnTo>
                    <a:lnTo>
                      <a:pt x="111737" y="100110"/>
                    </a:lnTo>
                    <a:lnTo>
                      <a:pt x="111577" y="99963"/>
                    </a:lnTo>
                    <a:lnTo>
                      <a:pt x="111577" y="99667"/>
                    </a:lnTo>
                    <a:lnTo>
                      <a:pt x="111577" y="99371"/>
                    </a:lnTo>
                    <a:lnTo>
                      <a:pt x="111737" y="99075"/>
                    </a:lnTo>
                    <a:lnTo>
                      <a:pt x="111898" y="98927"/>
                    </a:lnTo>
                    <a:lnTo>
                      <a:pt x="112058" y="98780"/>
                    </a:lnTo>
                    <a:lnTo>
                      <a:pt x="112299" y="98706"/>
                    </a:lnTo>
                    <a:lnTo>
                      <a:pt x="112500" y="98706"/>
                    </a:lnTo>
                    <a:lnTo>
                      <a:pt x="112820" y="98558"/>
                    </a:lnTo>
                    <a:lnTo>
                      <a:pt x="112981" y="97966"/>
                    </a:lnTo>
                    <a:lnTo>
                      <a:pt x="113061" y="97079"/>
                    </a:lnTo>
                    <a:lnTo>
                      <a:pt x="113061" y="96266"/>
                    </a:lnTo>
                    <a:lnTo>
                      <a:pt x="113221" y="95526"/>
                    </a:lnTo>
                    <a:lnTo>
                      <a:pt x="113502" y="94417"/>
                    </a:lnTo>
                    <a:lnTo>
                      <a:pt x="113983" y="93160"/>
                    </a:lnTo>
                    <a:lnTo>
                      <a:pt x="114425" y="92125"/>
                    </a:lnTo>
                    <a:lnTo>
                      <a:pt x="114906" y="91164"/>
                    </a:lnTo>
                    <a:lnTo>
                      <a:pt x="115307" y="90720"/>
                    </a:lnTo>
                    <a:lnTo>
                      <a:pt x="115508" y="90573"/>
                    </a:lnTo>
                    <a:lnTo>
                      <a:pt x="115748" y="90573"/>
                    </a:lnTo>
                    <a:close/>
                    <a:moveTo>
                      <a:pt x="57994" y="82513"/>
                    </a:moveTo>
                    <a:lnTo>
                      <a:pt x="57513" y="82735"/>
                    </a:lnTo>
                    <a:lnTo>
                      <a:pt x="57232" y="83327"/>
                    </a:lnTo>
                    <a:lnTo>
                      <a:pt x="57072" y="84066"/>
                    </a:lnTo>
                    <a:lnTo>
                      <a:pt x="57232" y="85323"/>
                    </a:lnTo>
                    <a:lnTo>
                      <a:pt x="57513" y="86876"/>
                    </a:lnTo>
                    <a:lnTo>
                      <a:pt x="58195" y="88280"/>
                    </a:lnTo>
                    <a:lnTo>
                      <a:pt x="59157" y="89611"/>
                    </a:lnTo>
                    <a:lnTo>
                      <a:pt x="59518" y="90277"/>
                    </a:lnTo>
                    <a:lnTo>
                      <a:pt x="59759" y="91312"/>
                    </a:lnTo>
                    <a:lnTo>
                      <a:pt x="59919" y="92273"/>
                    </a:lnTo>
                    <a:lnTo>
                      <a:pt x="59919" y="93160"/>
                    </a:lnTo>
                    <a:lnTo>
                      <a:pt x="60000" y="93826"/>
                    </a:lnTo>
                    <a:lnTo>
                      <a:pt x="60200" y="93974"/>
                    </a:lnTo>
                    <a:lnTo>
                      <a:pt x="60521" y="93678"/>
                    </a:lnTo>
                    <a:lnTo>
                      <a:pt x="60601" y="93012"/>
                    </a:lnTo>
                    <a:lnTo>
                      <a:pt x="60681" y="92125"/>
                    </a:lnTo>
                    <a:lnTo>
                      <a:pt x="60521" y="91164"/>
                    </a:lnTo>
                    <a:lnTo>
                      <a:pt x="60360" y="90129"/>
                    </a:lnTo>
                    <a:lnTo>
                      <a:pt x="60080" y="89020"/>
                    </a:lnTo>
                    <a:lnTo>
                      <a:pt x="59759" y="87319"/>
                    </a:lnTo>
                    <a:lnTo>
                      <a:pt x="59358" y="85619"/>
                    </a:lnTo>
                    <a:lnTo>
                      <a:pt x="59077" y="84066"/>
                    </a:lnTo>
                    <a:lnTo>
                      <a:pt x="58756" y="83031"/>
                    </a:lnTo>
                    <a:lnTo>
                      <a:pt x="58355" y="82661"/>
                    </a:lnTo>
                    <a:lnTo>
                      <a:pt x="57994" y="82513"/>
                    </a:lnTo>
                    <a:close/>
                    <a:moveTo>
                      <a:pt x="11671" y="82218"/>
                    </a:moveTo>
                    <a:lnTo>
                      <a:pt x="12072" y="82218"/>
                    </a:lnTo>
                    <a:lnTo>
                      <a:pt x="12312" y="82661"/>
                    </a:lnTo>
                    <a:lnTo>
                      <a:pt x="12473" y="83327"/>
                    </a:lnTo>
                    <a:lnTo>
                      <a:pt x="12553" y="84214"/>
                    </a:lnTo>
                    <a:lnTo>
                      <a:pt x="12593" y="85027"/>
                    </a:lnTo>
                    <a:lnTo>
                      <a:pt x="12834" y="85914"/>
                    </a:lnTo>
                    <a:lnTo>
                      <a:pt x="13074" y="86728"/>
                    </a:lnTo>
                    <a:lnTo>
                      <a:pt x="13235" y="87615"/>
                    </a:lnTo>
                    <a:lnTo>
                      <a:pt x="13155" y="87985"/>
                    </a:lnTo>
                    <a:lnTo>
                      <a:pt x="12834" y="87985"/>
                    </a:lnTo>
                    <a:lnTo>
                      <a:pt x="12473" y="87615"/>
                    </a:lnTo>
                    <a:lnTo>
                      <a:pt x="11991" y="86728"/>
                    </a:lnTo>
                    <a:lnTo>
                      <a:pt x="11550" y="85914"/>
                    </a:lnTo>
                    <a:lnTo>
                      <a:pt x="11149" y="84879"/>
                    </a:lnTo>
                    <a:lnTo>
                      <a:pt x="10909" y="83918"/>
                    </a:lnTo>
                    <a:lnTo>
                      <a:pt x="10828" y="83031"/>
                    </a:lnTo>
                    <a:lnTo>
                      <a:pt x="11069" y="82513"/>
                    </a:lnTo>
                    <a:lnTo>
                      <a:pt x="11671" y="82218"/>
                    </a:lnTo>
                    <a:close/>
                    <a:moveTo>
                      <a:pt x="83342" y="51682"/>
                    </a:moveTo>
                    <a:lnTo>
                      <a:pt x="83703" y="51977"/>
                    </a:lnTo>
                    <a:lnTo>
                      <a:pt x="83863" y="52347"/>
                    </a:lnTo>
                    <a:lnTo>
                      <a:pt x="83783" y="53086"/>
                    </a:lnTo>
                    <a:lnTo>
                      <a:pt x="83622" y="53678"/>
                    </a:lnTo>
                    <a:lnTo>
                      <a:pt x="83422" y="54195"/>
                    </a:lnTo>
                    <a:lnTo>
                      <a:pt x="83181" y="54491"/>
                    </a:lnTo>
                    <a:lnTo>
                      <a:pt x="82860" y="54343"/>
                    </a:lnTo>
                    <a:lnTo>
                      <a:pt x="82700" y="53974"/>
                    </a:lnTo>
                    <a:lnTo>
                      <a:pt x="82620" y="53234"/>
                    </a:lnTo>
                    <a:lnTo>
                      <a:pt x="82700" y="52495"/>
                    </a:lnTo>
                    <a:lnTo>
                      <a:pt x="82941" y="51977"/>
                    </a:lnTo>
                    <a:lnTo>
                      <a:pt x="83342" y="51682"/>
                    </a:lnTo>
                    <a:close/>
                    <a:moveTo>
                      <a:pt x="42513" y="49833"/>
                    </a:moveTo>
                    <a:lnTo>
                      <a:pt x="42112" y="49833"/>
                    </a:lnTo>
                    <a:lnTo>
                      <a:pt x="41671" y="50129"/>
                    </a:lnTo>
                    <a:lnTo>
                      <a:pt x="41029" y="50499"/>
                    </a:lnTo>
                    <a:lnTo>
                      <a:pt x="40347" y="51090"/>
                    </a:lnTo>
                    <a:lnTo>
                      <a:pt x="39786" y="51682"/>
                    </a:lnTo>
                    <a:lnTo>
                      <a:pt x="39264" y="52273"/>
                    </a:lnTo>
                    <a:lnTo>
                      <a:pt x="38943" y="52643"/>
                    </a:lnTo>
                    <a:lnTo>
                      <a:pt x="38502" y="53086"/>
                    </a:lnTo>
                    <a:lnTo>
                      <a:pt x="37941" y="52939"/>
                    </a:lnTo>
                    <a:lnTo>
                      <a:pt x="37419" y="52273"/>
                    </a:lnTo>
                    <a:lnTo>
                      <a:pt x="36858" y="51238"/>
                    </a:lnTo>
                    <a:lnTo>
                      <a:pt x="36497" y="50794"/>
                    </a:lnTo>
                    <a:lnTo>
                      <a:pt x="35935" y="50499"/>
                    </a:lnTo>
                    <a:lnTo>
                      <a:pt x="35334" y="50425"/>
                    </a:lnTo>
                    <a:lnTo>
                      <a:pt x="34893" y="50646"/>
                    </a:lnTo>
                    <a:lnTo>
                      <a:pt x="34732" y="50942"/>
                    </a:lnTo>
                    <a:lnTo>
                      <a:pt x="34933" y="51386"/>
                    </a:lnTo>
                    <a:lnTo>
                      <a:pt x="35494" y="52125"/>
                    </a:lnTo>
                    <a:lnTo>
                      <a:pt x="35815" y="52791"/>
                    </a:lnTo>
                    <a:lnTo>
                      <a:pt x="35735" y="53382"/>
                    </a:lnTo>
                    <a:lnTo>
                      <a:pt x="35414" y="53678"/>
                    </a:lnTo>
                    <a:lnTo>
                      <a:pt x="35093" y="53826"/>
                    </a:lnTo>
                    <a:lnTo>
                      <a:pt x="34893" y="53974"/>
                    </a:lnTo>
                    <a:lnTo>
                      <a:pt x="34652" y="54343"/>
                    </a:lnTo>
                    <a:lnTo>
                      <a:pt x="34491" y="54787"/>
                    </a:lnTo>
                    <a:lnTo>
                      <a:pt x="34411" y="55231"/>
                    </a:lnTo>
                    <a:lnTo>
                      <a:pt x="34331" y="55674"/>
                    </a:lnTo>
                    <a:lnTo>
                      <a:pt x="34090" y="55896"/>
                    </a:lnTo>
                    <a:lnTo>
                      <a:pt x="33810" y="56044"/>
                    </a:lnTo>
                    <a:lnTo>
                      <a:pt x="33328" y="56192"/>
                    </a:lnTo>
                    <a:lnTo>
                      <a:pt x="33008" y="56192"/>
                    </a:lnTo>
                    <a:lnTo>
                      <a:pt x="32967" y="56487"/>
                    </a:lnTo>
                    <a:lnTo>
                      <a:pt x="33248" y="56783"/>
                    </a:lnTo>
                    <a:lnTo>
                      <a:pt x="33810" y="57079"/>
                    </a:lnTo>
                    <a:lnTo>
                      <a:pt x="34572" y="57227"/>
                    </a:lnTo>
                    <a:lnTo>
                      <a:pt x="35254" y="57227"/>
                    </a:lnTo>
                    <a:lnTo>
                      <a:pt x="36016" y="57227"/>
                    </a:lnTo>
                    <a:lnTo>
                      <a:pt x="36577" y="57079"/>
                    </a:lnTo>
                    <a:lnTo>
                      <a:pt x="36858" y="57079"/>
                    </a:lnTo>
                    <a:lnTo>
                      <a:pt x="37018" y="56931"/>
                    </a:lnTo>
                    <a:lnTo>
                      <a:pt x="37098" y="56783"/>
                    </a:lnTo>
                    <a:lnTo>
                      <a:pt x="37179" y="56487"/>
                    </a:lnTo>
                    <a:lnTo>
                      <a:pt x="37259" y="56192"/>
                    </a:lnTo>
                    <a:lnTo>
                      <a:pt x="37259" y="55896"/>
                    </a:lnTo>
                    <a:lnTo>
                      <a:pt x="37339" y="55822"/>
                    </a:lnTo>
                    <a:lnTo>
                      <a:pt x="37419" y="55526"/>
                    </a:lnTo>
                    <a:lnTo>
                      <a:pt x="37580" y="55378"/>
                    </a:lnTo>
                    <a:lnTo>
                      <a:pt x="37740" y="55231"/>
                    </a:lnTo>
                    <a:lnTo>
                      <a:pt x="38101" y="55083"/>
                    </a:lnTo>
                    <a:lnTo>
                      <a:pt x="38422" y="55083"/>
                    </a:lnTo>
                    <a:lnTo>
                      <a:pt x="38663" y="54935"/>
                    </a:lnTo>
                    <a:lnTo>
                      <a:pt x="38943" y="54491"/>
                    </a:lnTo>
                    <a:lnTo>
                      <a:pt x="39425" y="53974"/>
                    </a:lnTo>
                    <a:lnTo>
                      <a:pt x="40106" y="53086"/>
                    </a:lnTo>
                    <a:lnTo>
                      <a:pt x="40949" y="52347"/>
                    </a:lnTo>
                    <a:lnTo>
                      <a:pt x="41791" y="51682"/>
                    </a:lnTo>
                    <a:lnTo>
                      <a:pt x="42433" y="50942"/>
                    </a:lnTo>
                    <a:lnTo>
                      <a:pt x="42673" y="50277"/>
                    </a:lnTo>
                    <a:lnTo>
                      <a:pt x="42513" y="49833"/>
                    </a:lnTo>
                    <a:close/>
                    <a:moveTo>
                      <a:pt x="79933" y="49094"/>
                    </a:moveTo>
                    <a:lnTo>
                      <a:pt x="80173" y="49242"/>
                    </a:lnTo>
                    <a:lnTo>
                      <a:pt x="80093" y="49833"/>
                    </a:lnTo>
                    <a:lnTo>
                      <a:pt x="79852" y="50646"/>
                    </a:lnTo>
                    <a:lnTo>
                      <a:pt x="79491" y="51386"/>
                    </a:lnTo>
                    <a:lnTo>
                      <a:pt x="78930" y="52125"/>
                    </a:lnTo>
                    <a:lnTo>
                      <a:pt x="78409" y="52273"/>
                    </a:lnTo>
                    <a:lnTo>
                      <a:pt x="77927" y="52125"/>
                    </a:lnTo>
                    <a:lnTo>
                      <a:pt x="77606" y="51386"/>
                    </a:lnTo>
                    <a:lnTo>
                      <a:pt x="77847" y="50794"/>
                    </a:lnTo>
                    <a:lnTo>
                      <a:pt x="78248" y="50129"/>
                    </a:lnTo>
                    <a:lnTo>
                      <a:pt x="78850" y="49537"/>
                    </a:lnTo>
                    <a:lnTo>
                      <a:pt x="79491" y="49242"/>
                    </a:lnTo>
                    <a:lnTo>
                      <a:pt x="79933" y="49094"/>
                    </a:lnTo>
                    <a:close/>
                    <a:moveTo>
                      <a:pt x="75681" y="37486"/>
                    </a:moveTo>
                    <a:lnTo>
                      <a:pt x="75922" y="37634"/>
                    </a:lnTo>
                    <a:lnTo>
                      <a:pt x="76002" y="38003"/>
                    </a:lnTo>
                    <a:lnTo>
                      <a:pt x="76243" y="38890"/>
                    </a:lnTo>
                    <a:lnTo>
                      <a:pt x="76604" y="39482"/>
                    </a:lnTo>
                    <a:lnTo>
                      <a:pt x="77165" y="39852"/>
                    </a:lnTo>
                    <a:lnTo>
                      <a:pt x="77687" y="40295"/>
                    </a:lnTo>
                    <a:lnTo>
                      <a:pt x="78248" y="40739"/>
                    </a:lnTo>
                    <a:lnTo>
                      <a:pt x="78930" y="41330"/>
                    </a:lnTo>
                    <a:lnTo>
                      <a:pt x="79692" y="41848"/>
                    </a:lnTo>
                    <a:lnTo>
                      <a:pt x="80173" y="42587"/>
                    </a:lnTo>
                    <a:lnTo>
                      <a:pt x="80334" y="43327"/>
                    </a:lnTo>
                    <a:lnTo>
                      <a:pt x="80494" y="43696"/>
                    </a:lnTo>
                    <a:lnTo>
                      <a:pt x="80775" y="44288"/>
                    </a:lnTo>
                    <a:lnTo>
                      <a:pt x="81256" y="44731"/>
                    </a:lnTo>
                    <a:lnTo>
                      <a:pt x="81778" y="45027"/>
                    </a:lnTo>
                    <a:lnTo>
                      <a:pt x="82098" y="45397"/>
                    </a:lnTo>
                    <a:lnTo>
                      <a:pt x="82259" y="45988"/>
                    </a:lnTo>
                    <a:lnTo>
                      <a:pt x="81938" y="46580"/>
                    </a:lnTo>
                    <a:lnTo>
                      <a:pt x="81417" y="46728"/>
                    </a:lnTo>
                    <a:lnTo>
                      <a:pt x="80775" y="46728"/>
                    </a:lnTo>
                    <a:lnTo>
                      <a:pt x="80093" y="46432"/>
                    </a:lnTo>
                    <a:lnTo>
                      <a:pt x="79491" y="45841"/>
                    </a:lnTo>
                    <a:lnTo>
                      <a:pt x="78850" y="45249"/>
                    </a:lnTo>
                    <a:lnTo>
                      <a:pt x="78409" y="45175"/>
                    </a:lnTo>
                    <a:lnTo>
                      <a:pt x="78008" y="45397"/>
                    </a:lnTo>
                    <a:lnTo>
                      <a:pt x="77687" y="45988"/>
                    </a:lnTo>
                    <a:lnTo>
                      <a:pt x="77326" y="46728"/>
                    </a:lnTo>
                    <a:lnTo>
                      <a:pt x="76764" y="47541"/>
                    </a:lnTo>
                    <a:lnTo>
                      <a:pt x="76082" y="48133"/>
                    </a:lnTo>
                    <a:lnTo>
                      <a:pt x="75481" y="48280"/>
                    </a:lnTo>
                    <a:lnTo>
                      <a:pt x="75240" y="48280"/>
                    </a:lnTo>
                    <a:lnTo>
                      <a:pt x="75080" y="48133"/>
                    </a:lnTo>
                    <a:lnTo>
                      <a:pt x="75000" y="47837"/>
                    </a:lnTo>
                    <a:lnTo>
                      <a:pt x="75000" y="47689"/>
                    </a:lnTo>
                    <a:lnTo>
                      <a:pt x="75000" y="47393"/>
                    </a:lnTo>
                    <a:lnTo>
                      <a:pt x="75000" y="47097"/>
                    </a:lnTo>
                    <a:lnTo>
                      <a:pt x="75000" y="46876"/>
                    </a:lnTo>
                    <a:lnTo>
                      <a:pt x="75000" y="46728"/>
                    </a:lnTo>
                    <a:lnTo>
                      <a:pt x="75000" y="46432"/>
                    </a:lnTo>
                    <a:lnTo>
                      <a:pt x="74839" y="46432"/>
                    </a:lnTo>
                    <a:lnTo>
                      <a:pt x="74679" y="46284"/>
                    </a:lnTo>
                    <a:lnTo>
                      <a:pt x="74318" y="46432"/>
                    </a:lnTo>
                    <a:lnTo>
                      <a:pt x="73836" y="46728"/>
                    </a:lnTo>
                    <a:lnTo>
                      <a:pt x="73556" y="46876"/>
                    </a:lnTo>
                    <a:lnTo>
                      <a:pt x="73235" y="46876"/>
                    </a:lnTo>
                    <a:lnTo>
                      <a:pt x="73074" y="46432"/>
                    </a:lnTo>
                    <a:lnTo>
                      <a:pt x="73074" y="45988"/>
                    </a:lnTo>
                    <a:lnTo>
                      <a:pt x="73315" y="45545"/>
                    </a:lnTo>
                    <a:lnTo>
                      <a:pt x="73716" y="45175"/>
                    </a:lnTo>
                    <a:lnTo>
                      <a:pt x="73997" y="44584"/>
                    </a:lnTo>
                    <a:lnTo>
                      <a:pt x="74157" y="43992"/>
                    </a:lnTo>
                    <a:lnTo>
                      <a:pt x="74157" y="43179"/>
                    </a:lnTo>
                    <a:lnTo>
                      <a:pt x="74077" y="42292"/>
                    </a:lnTo>
                    <a:lnTo>
                      <a:pt x="74157" y="41700"/>
                    </a:lnTo>
                    <a:lnTo>
                      <a:pt x="74318" y="41182"/>
                    </a:lnTo>
                    <a:lnTo>
                      <a:pt x="74478" y="40591"/>
                    </a:lnTo>
                    <a:lnTo>
                      <a:pt x="74558" y="39778"/>
                    </a:lnTo>
                    <a:lnTo>
                      <a:pt x="74679" y="38743"/>
                    </a:lnTo>
                    <a:lnTo>
                      <a:pt x="74919" y="38003"/>
                    </a:lnTo>
                    <a:lnTo>
                      <a:pt x="75320" y="37634"/>
                    </a:lnTo>
                    <a:lnTo>
                      <a:pt x="75681" y="37486"/>
                    </a:lnTo>
                    <a:close/>
                    <a:moveTo>
                      <a:pt x="28636" y="33049"/>
                    </a:moveTo>
                    <a:lnTo>
                      <a:pt x="27954" y="33345"/>
                    </a:lnTo>
                    <a:lnTo>
                      <a:pt x="27152" y="33641"/>
                    </a:lnTo>
                    <a:lnTo>
                      <a:pt x="26550" y="34085"/>
                    </a:lnTo>
                    <a:lnTo>
                      <a:pt x="26109" y="34602"/>
                    </a:lnTo>
                    <a:lnTo>
                      <a:pt x="25708" y="34898"/>
                    </a:lnTo>
                    <a:lnTo>
                      <a:pt x="25106" y="35341"/>
                    </a:lnTo>
                    <a:lnTo>
                      <a:pt x="24304" y="35637"/>
                    </a:lnTo>
                    <a:lnTo>
                      <a:pt x="23622" y="35933"/>
                    </a:lnTo>
                    <a:lnTo>
                      <a:pt x="23021" y="36229"/>
                    </a:lnTo>
                    <a:lnTo>
                      <a:pt x="22540" y="36303"/>
                    </a:lnTo>
                    <a:lnTo>
                      <a:pt x="22540" y="36451"/>
                    </a:lnTo>
                    <a:lnTo>
                      <a:pt x="23382" y="36894"/>
                    </a:lnTo>
                    <a:lnTo>
                      <a:pt x="24184" y="36598"/>
                    </a:lnTo>
                    <a:lnTo>
                      <a:pt x="24705" y="36229"/>
                    </a:lnTo>
                    <a:lnTo>
                      <a:pt x="25187" y="35785"/>
                    </a:lnTo>
                    <a:lnTo>
                      <a:pt x="25628" y="35489"/>
                    </a:lnTo>
                    <a:lnTo>
                      <a:pt x="26189" y="35785"/>
                    </a:lnTo>
                    <a:lnTo>
                      <a:pt x="26631" y="36229"/>
                    </a:lnTo>
                    <a:lnTo>
                      <a:pt x="26871" y="36746"/>
                    </a:lnTo>
                    <a:lnTo>
                      <a:pt x="26711" y="37190"/>
                    </a:lnTo>
                    <a:lnTo>
                      <a:pt x="26390" y="37190"/>
                    </a:lnTo>
                    <a:lnTo>
                      <a:pt x="25949" y="37190"/>
                    </a:lnTo>
                    <a:lnTo>
                      <a:pt x="25548" y="37042"/>
                    </a:lnTo>
                    <a:lnTo>
                      <a:pt x="25387" y="37190"/>
                    </a:lnTo>
                    <a:lnTo>
                      <a:pt x="25307" y="37486"/>
                    </a:lnTo>
                    <a:lnTo>
                      <a:pt x="25387" y="37634"/>
                    </a:lnTo>
                    <a:lnTo>
                      <a:pt x="25387" y="37781"/>
                    </a:lnTo>
                    <a:lnTo>
                      <a:pt x="25467" y="38003"/>
                    </a:lnTo>
                    <a:lnTo>
                      <a:pt x="25548" y="38151"/>
                    </a:lnTo>
                    <a:lnTo>
                      <a:pt x="25548" y="38447"/>
                    </a:lnTo>
                    <a:lnTo>
                      <a:pt x="25467" y="38595"/>
                    </a:lnTo>
                    <a:lnTo>
                      <a:pt x="25307" y="38743"/>
                    </a:lnTo>
                    <a:lnTo>
                      <a:pt x="25106" y="39038"/>
                    </a:lnTo>
                    <a:lnTo>
                      <a:pt x="24946" y="39334"/>
                    </a:lnTo>
                    <a:lnTo>
                      <a:pt x="24866" y="39482"/>
                    </a:lnTo>
                    <a:lnTo>
                      <a:pt x="24866" y="39778"/>
                    </a:lnTo>
                    <a:lnTo>
                      <a:pt x="24786" y="40000"/>
                    </a:lnTo>
                    <a:lnTo>
                      <a:pt x="24705" y="40147"/>
                    </a:lnTo>
                    <a:lnTo>
                      <a:pt x="24545" y="40295"/>
                    </a:lnTo>
                    <a:lnTo>
                      <a:pt x="24385" y="40295"/>
                    </a:lnTo>
                    <a:lnTo>
                      <a:pt x="24385" y="40443"/>
                    </a:lnTo>
                    <a:lnTo>
                      <a:pt x="24385" y="40591"/>
                    </a:lnTo>
                    <a:lnTo>
                      <a:pt x="24465" y="40739"/>
                    </a:lnTo>
                    <a:lnTo>
                      <a:pt x="24625" y="40887"/>
                    </a:lnTo>
                    <a:lnTo>
                      <a:pt x="24786" y="41035"/>
                    </a:lnTo>
                    <a:lnTo>
                      <a:pt x="24946" y="41182"/>
                    </a:lnTo>
                    <a:lnTo>
                      <a:pt x="25187" y="41182"/>
                    </a:lnTo>
                    <a:lnTo>
                      <a:pt x="25307" y="41182"/>
                    </a:lnTo>
                    <a:lnTo>
                      <a:pt x="25548" y="41182"/>
                    </a:lnTo>
                    <a:lnTo>
                      <a:pt x="25788" y="41182"/>
                    </a:lnTo>
                    <a:lnTo>
                      <a:pt x="26029" y="41035"/>
                    </a:lnTo>
                    <a:lnTo>
                      <a:pt x="26189" y="40887"/>
                    </a:lnTo>
                    <a:lnTo>
                      <a:pt x="26310" y="40739"/>
                    </a:lnTo>
                    <a:lnTo>
                      <a:pt x="26310" y="40443"/>
                    </a:lnTo>
                    <a:lnTo>
                      <a:pt x="26470" y="39852"/>
                    </a:lnTo>
                    <a:lnTo>
                      <a:pt x="26791" y="39334"/>
                    </a:lnTo>
                    <a:lnTo>
                      <a:pt x="27152" y="38743"/>
                    </a:lnTo>
                    <a:lnTo>
                      <a:pt x="27633" y="38447"/>
                    </a:lnTo>
                    <a:lnTo>
                      <a:pt x="27954" y="38595"/>
                    </a:lnTo>
                    <a:lnTo>
                      <a:pt x="28034" y="39038"/>
                    </a:lnTo>
                    <a:lnTo>
                      <a:pt x="27794" y="39630"/>
                    </a:lnTo>
                    <a:lnTo>
                      <a:pt x="27473" y="40295"/>
                    </a:lnTo>
                    <a:lnTo>
                      <a:pt x="27152" y="41035"/>
                    </a:lnTo>
                    <a:lnTo>
                      <a:pt x="26951" y="41478"/>
                    </a:lnTo>
                    <a:lnTo>
                      <a:pt x="26951" y="41700"/>
                    </a:lnTo>
                    <a:lnTo>
                      <a:pt x="27232" y="41626"/>
                    </a:lnTo>
                    <a:lnTo>
                      <a:pt x="27633" y="41182"/>
                    </a:lnTo>
                    <a:lnTo>
                      <a:pt x="28114" y="40739"/>
                    </a:lnTo>
                    <a:lnTo>
                      <a:pt x="28716" y="40295"/>
                    </a:lnTo>
                    <a:lnTo>
                      <a:pt x="29037" y="40147"/>
                    </a:lnTo>
                    <a:lnTo>
                      <a:pt x="29237" y="39852"/>
                    </a:lnTo>
                    <a:lnTo>
                      <a:pt x="29318" y="39778"/>
                    </a:lnTo>
                    <a:lnTo>
                      <a:pt x="29318" y="39482"/>
                    </a:lnTo>
                    <a:lnTo>
                      <a:pt x="29237" y="39186"/>
                    </a:lnTo>
                    <a:lnTo>
                      <a:pt x="29077" y="39038"/>
                    </a:lnTo>
                    <a:lnTo>
                      <a:pt x="28957" y="38743"/>
                    </a:lnTo>
                    <a:lnTo>
                      <a:pt x="28957" y="38447"/>
                    </a:lnTo>
                    <a:lnTo>
                      <a:pt x="29037" y="38299"/>
                    </a:lnTo>
                    <a:lnTo>
                      <a:pt x="29157" y="38003"/>
                    </a:lnTo>
                    <a:lnTo>
                      <a:pt x="29398" y="37929"/>
                    </a:lnTo>
                    <a:lnTo>
                      <a:pt x="29639" y="37929"/>
                    </a:lnTo>
                    <a:lnTo>
                      <a:pt x="30040" y="37929"/>
                    </a:lnTo>
                    <a:lnTo>
                      <a:pt x="30481" y="38003"/>
                    </a:lnTo>
                    <a:lnTo>
                      <a:pt x="30962" y="37929"/>
                    </a:lnTo>
                    <a:lnTo>
                      <a:pt x="31323" y="37190"/>
                    </a:lnTo>
                    <a:lnTo>
                      <a:pt x="31885" y="36229"/>
                    </a:lnTo>
                    <a:lnTo>
                      <a:pt x="32005" y="35785"/>
                    </a:lnTo>
                    <a:lnTo>
                      <a:pt x="32085" y="35341"/>
                    </a:lnTo>
                    <a:lnTo>
                      <a:pt x="32085" y="35046"/>
                    </a:lnTo>
                    <a:lnTo>
                      <a:pt x="32005" y="34750"/>
                    </a:lnTo>
                    <a:lnTo>
                      <a:pt x="31965" y="34602"/>
                    </a:lnTo>
                    <a:lnTo>
                      <a:pt x="31804" y="34602"/>
                    </a:lnTo>
                    <a:lnTo>
                      <a:pt x="31644" y="34602"/>
                    </a:lnTo>
                    <a:lnTo>
                      <a:pt x="31483" y="34602"/>
                    </a:lnTo>
                    <a:lnTo>
                      <a:pt x="31323" y="34750"/>
                    </a:lnTo>
                    <a:lnTo>
                      <a:pt x="31163" y="34898"/>
                    </a:lnTo>
                    <a:lnTo>
                      <a:pt x="31082" y="35046"/>
                    </a:lnTo>
                    <a:lnTo>
                      <a:pt x="30721" y="35637"/>
                    </a:lnTo>
                    <a:lnTo>
                      <a:pt x="30160" y="35933"/>
                    </a:lnTo>
                    <a:lnTo>
                      <a:pt x="29478" y="36081"/>
                    </a:lnTo>
                    <a:lnTo>
                      <a:pt x="28796" y="35637"/>
                    </a:lnTo>
                    <a:lnTo>
                      <a:pt x="28636" y="35341"/>
                    </a:lnTo>
                    <a:lnTo>
                      <a:pt x="28636" y="35194"/>
                    </a:lnTo>
                    <a:lnTo>
                      <a:pt x="28636" y="34898"/>
                    </a:lnTo>
                    <a:lnTo>
                      <a:pt x="28796" y="34750"/>
                    </a:lnTo>
                    <a:lnTo>
                      <a:pt x="28957" y="34454"/>
                    </a:lnTo>
                    <a:lnTo>
                      <a:pt x="29077" y="34380"/>
                    </a:lnTo>
                    <a:lnTo>
                      <a:pt x="29237" y="34085"/>
                    </a:lnTo>
                    <a:lnTo>
                      <a:pt x="29398" y="33937"/>
                    </a:lnTo>
                    <a:lnTo>
                      <a:pt x="29478" y="33641"/>
                    </a:lnTo>
                    <a:lnTo>
                      <a:pt x="29398" y="33345"/>
                    </a:lnTo>
                    <a:lnTo>
                      <a:pt x="29157" y="33049"/>
                    </a:lnTo>
                    <a:lnTo>
                      <a:pt x="28636" y="33049"/>
                    </a:lnTo>
                    <a:close/>
                    <a:moveTo>
                      <a:pt x="88275" y="26839"/>
                    </a:moveTo>
                    <a:lnTo>
                      <a:pt x="88877" y="27134"/>
                    </a:lnTo>
                    <a:lnTo>
                      <a:pt x="89318" y="27652"/>
                    </a:lnTo>
                    <a:lnTo>
                      <a:pt x="89558" y="28391"/>
                    </a:lnTo>
                    <a:lnTo>
                      <a:pt x="89639" y="29205"/>
                    </a:lnTo>
                    <a:lnTo>
                      <a:pt x="89639" y="30092"/>
                    </a:lnTo>
                    <a:lnTo>
                      <a:pt x="89478" y="30683"/>
                    </a:lnTo>
                    <a:lnTo>
                      <a:pt x="89197" y="30905"/>
                    </a:lnTo>
                    <a:lnTo>
                      <a:pt x="88716" y="31201"/>
                    </a:lnTo>
                    <a:lnTo>
                      <a:pt x="88275" y="31497"/>
                    </a:lnTo>
                    <a:lnTo>
                      <a:pt x="87713" y="31645"/>
                    </a:lnTo>
                    <a:lnTo>
                      <a:pt x="87272" y="31645"/>
                    </a:lnTo>
                    <a:lnTo>
                      <a:pt x="86791" y="31497"/>
                    </a:lnTo>
                    <a:lnTo>
                      <a:pt x="86390" y="30831"/>
                    </a:lnTo>
                    <a:lnTo>
                      <a:pt x="86270" y="29648"/>
                    </a:lnTo>
                    <a:lnTo>
                      <a:pt x="86390" y="28687"/>
                    </a:lnTo>
                    <a:lnTo>
                      <a:pt x="86711" y="27800"/>
                    </a:lnTo>
                    <a:lnTo>
                      <a:pt x="87192" y="27134"/>
                    </a:lnTo>
                    <a:lnTo>
                      <a:pt x="87553" y="26987"/>
                    </a:lnTo>
                    <a:lnTo>
                      <a:pt x="88275" y="26839"/>
                    </a:lnTo>
                    <a:close/>
                    <a:moveTo>
                      <a:pt x="48449" y="1996"/>
                    </a:moveTo>
                    <a:lnTo>
                      <a:pt x="49131" y="2144"/>
                    </a:lnTo>
                    <a:lnTo>
                      <a:pt x="49572" y="2661"/>
                    </a:lnTo>
                    <a:lnTo>
                      <a:pt x="49652" y="3401"/>
                    </a:lnTo>
                    <a:lnTo>
                      <a:pt x="49572" y="4214"/>
                    </a:lnTo>
                    <a:lnTo>
                      <a:pt x="49291" y="4953"/>
                    </a:lnTo>
                    <a:lnTo>
                      <a:pt x="48890" y="5693"/>
                    </a:lnTo>
                    <a:lnTo>
                      <a:pt x="48649" y="6654"/>
                    </a:lnTo>
                    <a:lnTo>
                      <a:pt x="48569" y="7763"/>
                    </a:lnTo>
                    <a:lnTo>
                      <a:pt x="48729" y="9242"/>
                    </a:lnTo>
                    <a:lnTo>
                      <a:pt x="49050" y="10351"/>
                    </a:lnTo>
                    <a:lnTo>
                      <a:pt x="49451" y="11312"/>
                    </a:lnTo>
                    <a:lnTo>
                      <a:pt x="49732" y="11903"/>
                    </a:lnTo>
                    <a:lnTo>
                      <a:pt x="49732" y="12495"/>
                    </a:lnTo>
                    <a:lnTo>
                      <a:pt x="49572" y="13086"/>
                    </a:lnTo>
                    <a:lnTo>
                      <a:pt x="49491" y="13456"/>
                    </a:lnTo>
                    <a:lnTo>
                      <a:pt x="49652" y="14195"/>
                    </a:lnTo>
                    <a:lnTo>
                      <a:pt x="49973" y="14861"/>
                    </a:lnTo>
                    <a:lnTo>
                      <a:pt x="50574" y="15600"/>
                    </a:lnTo>
                    <a:lnTo>
                      <a:pt x="51056" y="16044"/>
                    </a:lnTo>
                    <a:lnTo>
                      <a:pt x="51417" y="16192"/>
                    </a:lnTo>
                    <a:lnTo>
                      <a:pt x="51737" y="16487"/>
                    </a:lnTo>
                    <a:lnTo>
                      <a:pt x="52139" y="16857"/>
                    </a:lnTo>
                    <a:lnTo>
                      <a:pt x="52660" y="17449"/>
                    </a:lnTo>
                    <a:lnTo>
                      <a:pt x="53342" y="17892"/>
                    </a:lnTo>
                    <a:lnTo>
                      <a:pt x="53983" y="18558"/>
                    </a:lnTo>
                    <a:lnTo>
                      <a:pt x="54344" y="19297"/>
                    </a:lnTo>
                    <a:lnTo>
                      <a:pt x="54505" y="20184"/>
                    </a:lnTo>
                    <a:lnTo>
                      <a:pt x="54425" y="20702"/>
                    </a:lnTo>
                    <a:lnTo>
                      <a:pt x="54144" y="20702"/>
                    </a:lnTo>
                    <a:lnTo>
                      <a:pt x="53743" y="20554"/>
                    </a:lnTo>
                    <a:lnTo>
                      <a:pt x="53302" y="20258"/>
                    </a:lnTo>
                    <a:lnTo>
                      <a:pt x="52901" y="20184"/>
                    </a:lnTo>
                    <a:lnTo>
                      <a:pt x="52660" y="20258"/>
                    </a:lnTo>
                    <a:lnTo>
                      <a:pt x="52299" y="20702"/>
                    </a:lnTo>
                    <a:lnTo>
                      <a:pt x="51818" y="21146"/>
                    </a:lnTo>
                    <a:lnTo>
                      <a:pt x="51417" y="21589"/>
                    </a:lnTo>
                    <a:lnTo>
                      <a:pt x="51377" y="21959"/>
                    </a:lnTo>
                    <a:lnTo>
                      <a:pt x="51377" y="22107"/>
                    </a:lnTo>
                    <a:lnTo>
                      <a:pt x="51497" y="22402"/>
                    </a:lnTo>
                    <a:lnTo>
                      <a:pt x="51577" y="22550"/>
                    </a:lnTo>
                    <a:lnTo>
                      <a:pt x="51737" y="22698"/>
                    </a:lnTo>
                    <a:lnTo>
                      <a:pt x="51978" y="22550"/>
                    </a:lnTo>
                    <a:lnTo>
                      <a:pt x="52139" y="22402"/>
                    </a:lnTo>
                    <a:lnTo>
                      <a:pt x="52379" y="21959"/>
                    </a:lnTo>
                    <a:lnTo>
                      <a:pt x="52419" y="21885"/>
                    </a:lnTo>
                    <a:lnTo>
                      <a:pt x="52660" y="21737"/>
                    </a:lnTo>
                    <a:lnTo>
                      <a:pt x="52820" y="21885"/>
                    </a:lnTo>
                    <a:lnTo>
                      <a:pt x="52981" y="21959"/>
                    </a:lnTo>
                    <a:lnTo>
                      <a:pt x="53221" y="22107"/>
                    </a:lnTo>
                    <a:lnTo>
                      <a:pt x="53342" y="22402"/>
                    </a:lnTo>
                    <a:lnTo>
                      <a:pt x="53422" y="22698"/>
                    </a:lnTo>
                    <a:lnTo>
                      <a:pt x="53502" y="22994"/>
                    </a:lnTo>
                    <a:lnTo>
                      <a:pt x="53582" y="23438"/>
                    </a:lnTo>
                    <a:lnTo>
                      <a:pt x="53502" y="23733"/>
                    </a:lnTo>
                    <a:lnTo>
                      <a:pt x="53422" y="23955"/>
                    </a:lnTo>
                    <a:lnTo>
                      <a:pt x="53221" y="24251"/>
                    </a:lnTo>
                    <a:lnTo>
                      <a:pt x="52660" y="24695"/>
                    </a:lnTo>
                    <a:lnTo>
                      <a:pt x="51898" y="24990"/>
                    </a:lnTo>
                    <a:lnTo>
                      <a:pt x="51056" y="25138"/>
                    </a:lnTo>
                    <a:lnTo>
                      <a:pt x="50213" y="24990"/>
                    </a:lnTo>
                    <a:lnTo>
                      <a:pt x="49491" y="24695"/>
                    </a:lnTo>
                    <a:lnTo>
                      <a:pt x="48970" y="24103"/>
                    </a:lnTo>
                    <a:lnTo>
                      <a:pt x="48569" y="23807"/>
                    </a:lnTo>
                    <a:lnTo>
                      <a:pt x="48048" y="23733"/>
                    </a:lnTo>
                    <a:lnTo>
                      <a:pt x="47526" y="23438"/>
                    </a:lnTo>
                    <a:lnTo>
                      <a:pt x="47286" y="22994"/>
                    </a:lnTo>
                    <a:lnTo>
                      <a:pt x="47205" y="22698"/>
                    </a:lnTo>
                    <a:lnTo>
                      <a:pt x="47045" y="22550"/>
                    </a:lnTo>
                    <a:lnTo>
                      <a:pt x="46965" y="22255"/>
                    </a:lnTo>
                    <a:lnTo>
                      <a:pt x="46804" y="22107"/>
                    </a:lnTo>
                    <a:lnTo>
                      <a:pt x="46644" y="22255"/>
                    </a:lnTo>
                    <a:lnTo>
                      <a:pt x="46443" y="22402"/>
                    </a:lnTo>
                    <a:lnTo>
                      <a:pt x="46203" y="22994"/>
                    </a:lnTo>
                    <a:lnTo>
                      <a:pt x="45721" y="23955"/>
                    </a:lnTo>
                    <a:lnTo>
                      <a:pt x="45120" y="24399"/>
                    </a:lnTo>
                    <a:lnTo>
                      <a:pt x="44278" y="24399"/>
                    </a:lnTo>
                    <a:lnTo>
                      <a:pt x="43636" y="24547"/>
                    </a:lnTo>
                    <a:lnTo>
                      <a:pt x="42954" y="24990"/>
                    </a:lnTo>
                    <a:lnTo>
                      <a:pt x="42272" y="25582"/>
                    </a:lnTo>
                    <a:lnTo>
                      <a:pt x="41350" y="25951"/>
                    </a:lnTo>
                    <a:lnTo>
                      <a:pt x="40187" y="26099"/>
                    </a:lnTo>
                    <a:lnTo>
                      <a:pt x="39024" y="25951"/>
                    </a:lnTo>
                    <a:lnTo>
                      <a:pt x="38262" y="25804"/>
                    </a:lnTo>
                    <a:lnTo>
                      <a:pt x="37660" y="25434"/>
                    </a:lnTo>
                    <a:lnTo>
                      <a:pt x="37339" y="24695"/>
                    </a:lnTo>
                    <a:lnTo>
                      <a:pt x="37259" y="23733"/>
                    </a:lnTo>
                    <a:lnTo>
                      <a:pt x="37179" y="23142"/>
                    </a:lnTo>
                    <a:lnTo>
                      <a:pt x="36938" y="22846"/>
                    </a:lnTo>
                    <a:lnTo>
                      <a:pt x="36577" y="22846"/>
                    </a:lnTo>
                    <a:lnTo>
                      <a:pt x="36016" y="22994"/>
                    </a:lnTo>
                    <a:lnTo>
                      <a:pt x="35414" y="22994"/>
                    </a:lnTo>
                    <a:lnTo>
                      <a:pt x="34812" y="22846"/>
                    </a:lnTo>
                    <a:lnTo>
                      <a:pt x="34090" y="22402"/>
                    </a:lnTo>
                    <a:lnTo>
                      <a:pt x="33328" y="21885"/>
                    </a:lnTo>
                    <a:lnTo>
                      <a:pt x="32887" y="21441"/>
                    </a:lnTo>
                    <a:lnTo>
                      <a:pt x="32566" y="20998"/>
                    </a:lnTo>
                    <a:lnTo>
                      <a:pt x="32406" y="20702"/>
                    </a:lnTo>
                    <a:lnTo>
                      <a:pt x="32245" y="20184"/>
                    </a:lnTo>
                    <a:lnTo>
                      <a:pt x="32406" y="19741"/>
                    </a:lnTo>
                    <a:lnTo>
                      <a:pt x="32967" y="19297"/>
                    </a:lnTo>
                    <a:lnTo>
                      <a:pt x="33649" y="19001"/>
                    </a:lnTo>
                    <a:lnTo>
                      <a:pt x="34491" y="18706"/>
                    </a:lnTo>
                    <a:lnTo>
                      <a:pt x="35414" y="18558"/>
                    </a:lnTo>
                    <a:lnTo>
                      <a:pt x="36256" y="18410"/>
                    </a:lnTo>
                    <a:lnTo>
                      <a:pt x="37179" y="18558"/>
                    </a:lnTo>
                    <a:lnTo>
                      <a:pt x="38101" y="18558"/>
                    </a:lnTo>
                    <a:lnTo>
                      <a:pt x="38863" y="18558"/>
                    </a:lnTo>
                    <a:lnTo>
                      <a:pt x="39505" y="18410"/>
                    </a:lnTo>
                    <a:lnTo>
                      <a:pt x="39745" y="18040"/>
                    </a:lnTo>
                    <a:lnTo>
                      <a:pt x="39505" y="17744"/>
                    </a:lnTo>
                    <a:lnTo>
                      <a:pt x="38863" y="17301"/>
                    </a:lnTo>
                    <a:lnTo>
                      <a:pt x="38021" y="17005"/>
                    </a:lnTo>
                    <a:lnTo>
                      <a:pt x="37018" y="16709"/>
                    </a:lnTo>
                    <a:lnTo>
                      <a:pt x="36016" y="16709"/>
                    </a:lnTo>
                    <a:lnTo>
                      <a:pt x="35093" y="16857"/>
                    </a:lnTo>
                    <a:lnTo>
                      <a:pt x="34251" y="17005"/>
                    </a:lnTo>
                    <a:lnTo>
                      <a:pt x="33328" y="17005"/>
                    </a:lnTo>
                    <a:lnTo>
                      <a:pt x="32486" y="16709"/>
                    </a:lnTo>
                    <a:lnTo>
                      <a:pt x="31804" y="16487"/>
                    </a:lnTo>
                    <a:lnTo>
                      <a:pt x="31323" y="15896"/>
                    </a:lnTo>
                    <a:lnTo>
                      <a:pt x="31163" y="15304"/>
                    </a:lnTo>
                    <a:lnTo>
                      <a:pt x="31403" y="14787"/>
                    </a:lnTo>
                    <a:lnTo>
                      <a:pt x="31965" y="14343"/>
                    </a:lnTo>
                    <a:lnTo>
                      <a:pt x="32727" y="14048"/>
                    </a:lnTo>
                    <a:lnTo>
                      <a:pt x="33569" y="13604"/>
                    </a:lnTo>
                    <a:lnTo>
                      <a:pt x="34251" y="13308"/>
                    </a:lnTo>
                    <a:lnTo>
                      <a:pt x="34652" y="13086"/>
                    </a:lnTo>
                    <a:lnTo>
                      <a:pt x="34652" y="12791"/>
                    </a:lnTo>
                    <a:lnTo>
                      <a:pt x="34251" y="12643"/>
                    </a:lnTo>
                    <a:lnTo>
                      <a:pt x="33729" y="12643"/>
                    </a:lnTo>
                    <a:lnTo>
                      <a:pt x="33008" y="12939"/>
                    </a:lnTo>
                    <a:lnTo>
                      <a:pt x="32406" y="13308"/>
                    </a:lnTo>
                    <a:lnTo>
                      <a:pt x="31885" y="13456"/>
                    </a:lnTo>
                    <a:lnTo>
                      <a:pt x="31483" y="13604"/>
                    </a:lnTo>
                    <a:lnTo>
                      <a:pt x="31403" y="13456"/>
                    </a:lnTo>
                    <a:lnTo>
                      <a:pt x="31323" y="13308"/>
                    </a:lnTo>
                    <a:lnTo>
                      <a:pt x="31323" y="13160"/>
                    </a:lnTo>
                    <a:lnTo>
                      <a:pt x="31323" y="12939"/>
                    </a:lnTo>
                    <a:lnTo>
                      <a:pt x="31323" y="12791"/>
                    </a:lnTo>
                    <a:lnTo>
                      <a:pt x="31323" y="12643"/>
                    </a:lnTo>
                    <a:lnTo>
                      <a:pt x="31243" y="12495"/>
                    </a:lnTo>
                    <a:lnTo>
                      <a:pt x="31163" y="12347"/>
                    </a:lnTo>
                    <a:lnTo>
                      <a:pt x="30962" y="12347"/>
                    </a:lnTo>
                    <a:lnTo>
                      <a:pt x="30721" y="12347"/>
                    </a:lnTo>
                    <a:lnTo>
                      <a:pt x="30481" y="12199"/>
                    </a:lnTo>
                    <a:lnTo>
                      <a:pt x="30240" y="11903"/>
                    </a:lnTo>
                    <a:lnTo>
                      <a:pt x="30080" y="11608"/>
                    </a:lnTo>
                    <a:lnTo>
                      <a:pt x="30040" y="11312"/>
                    </a:lnTo>
                    <a:lnTo>
                      <a:pt x="30040" y="11090"/>
                    </a:lnTo>
                    <a:lnTo>
                      <a:pt x="30080" y="10646"/>
                    </a:lnTo>
                    <a:lnTo>
                      <a:pt x="30320" y="10203"/>
                    </a:lnTo>
                    <a:lnTo>
                      <a:pt x="30561" y="9759"/>
                    </a:lnTo>
                    <a:lnTo>
                      <a:pt x="30721" y="9390"/>
                    </a:lnTo>
                    <a:lnTo>
                      <a:pt x="30882" y="9094"/>
                    </a:lnTo>
                    <a:lnTo>
                      <a:pt x="30882" y="8946"/>
                    </a:lnTo>
                    <a:lnTo>
                      <a:pt x="30882" y="8650"/>
                    </a:lnTo>
                    <a:lnTo>
                      <a:pt x="30802" y="8502"/>
                    </a:lnTo>
                    <a:lnTo>
                      <a:pt x="30721" y="8502"/>
                    </a:lnTo>
                    <a:lnTo>
                      <a:pt x="30721" y="8207"/>
                    </a:lnTo>
                    <a:lnTo>
                      <a:pt x="30962" y="7763"/>
                    </a:lnTo>
                    <a:lnTo>
                      <a:pt x="31483" y="7245"/>
                    </a:lnTo>
                    <a:lnTo>
                      <a:pt x="32165" y="6506"/>
                    </a:lnTo>
                    <a:lnTo>
                      <a:pt x="33168" y="5841"/>
                    </a:lnTo>
                    <a:lnTo>
                      <a:pt x="34171" y="5101"/>
                    </a:lnTo>
                    <a:lnTo>
                      <a:pt x="35013" y="4362"/>
                    </a:lnTo>
                    <a:lnTo>
                      <a:pt x="35735" y="3992"/>
                    </a:lnTo>
                    <a:lnTo>
                      <a:pt x="36256" y="3992"/>
                    </a:lnTo>
                    <a:lnTo>
                      <a:pt x="36577" y="4362"/>
                    </a:lnTo>
                    <a:lnTo>
                      <a:pt x="36858" y="5101"/>
                    </a:lnTo>
                    <a:lnTo>
                      <a:pt x="37018" y="5841"/>
                    </a:lnTo>
                    <a:lnTo>
                      <a:pt x="37018" y="6358"/>
                    </a:lnTo>
                    <a:lnTo>
                      <a:pt x="36858" y="6950"/>
                    </a:lnTo>
                    <a:lnTo>
                      <a:pt x="36336" y="7245"/>
                    </a:lnTo>
                    <a:lnTo>
                      <a:pt x="36096" y="7393"/>
                    </a:lnTo>
                    <a:lnTo>
                      <a:pt x="36016" y="7541"/>
                    </a:lnTo>
                    <a:lnTo>
                      <a:pt x="35935" y="7689"/>
                    </a:lnTo>
                    <a:lnTo>
                      <a:pt x="36016" y="7763"/>
                    </a:lnTo>
                    <a:lnTo>
                      <a:pt x="36096" y="7911"/>
                    </a:lnTo>
                    <a:lnTo>
                      <a:pt x="36336" y="8059"/>
                    </a:lnTo>
                    <a:lnTo>
                      <a:pt x="36497" y="8059"/>
                    </a:lnTo>
                    <a:lnTo>
                      <a:pt x="36737" y="8207"/>
                    </a:lnTo>
                    <a:lnTo>
                      <a:pt x="36858" y="8207"/>
                    </a:lnTo>
                    <a:lnTo>
                      <a:pt x="37098" y="8207"/>
                    </a:lnTo>
                    <a:lnTo>
                      <a:pt x="37259" y="8059"/>
                    </a:lnTo>
                    <a:lnTo>
                      <a:pt x="37339" y="8059"/>
                    </a:lnTo>
                    <a:lnTo>
                      <a:pt x="37500" y="7689"/>
                    </a:lnTo>
                    <a:lnTo>
                      <a:pt x="37500" y="7245"/>
                    </a:lnTo>
                    <a:lnTo>
                      <a:pt x="37500" y="6802"/>
                    </a:lnTo>
                    <a:lnTo>
                      <a:pt x="37580" y="6210"/>
                    </a:lnTo>
                    <a:lnTo>
                      <a:pt x="37820" y="5914"/>
                    </a:lnTo>
                    <a:lnTo>
                      <a:pt x="38262" y="5693"/>
                    </a:lnTo>
                    <a:lnTo>
                      <a:pt x="39104" y="5841"/>
                    </a:lnTo>
                    <a:lnTo>
                      <a:pt x="39786" y="6210"/>
                    </a:lnTo>
                    <a:lnTo>
                      <a:pt x="40347" y="6802"/>
                    </a:lnTo>
                    <a:lnTo>
                      <a:pt x="40427" y="7689"/>
                    </a:lnTo>
                    <a:lnTo>
                      <a:pt x="40427" y="7911"/>
                    </a:lnTo>
                    <a:lnTo>
                      <a:pt x="40347" y="8207"/>
                    </a:lnTo>
                    <a:lnTo>
                      <a:pt x="40347" y="8354"/>
                    </a:lnTo>
                    <a:lnTo>
                      <a:pt x="40347" y="8650"/>
                    </a:lnTo>
                    <a:lnTo>
                      <a:pt x="40347" y="8650"/>
                    </a:lnTo>
                    <a:lnTo>
                      <a:pt x="40427" y="8798"/>
                    </a:lnTo>
                    <a:lnTo>
                      <a:pt x="40508" y="8650"/>
                    </a:lnTo>
                    <a:lnTo>
                      <a:pt x="40668" y="8502"/>
                    </a:lnTo>
                    <a:lnTo>
                      <a:pt x="40868" y="8207"/>
                    </a:lnTo>
                    <a:lnTo>
                      <a:pt x="41270" y="7911"/>
                    </a:lnTo>
                    <a:lnTo>
                      <a:pt x="41671" y="8059"/>
                    </a:lnTo>
                    <a:lnTo>
                      <a:pt x="41951" y="8354"/>
                    </a:lnTo>
                    <a:lnTo>
                      <a:pt x="42272" y="8354"/>
                    </a:lnTo>
                    <a:lnTo>
                      <a:pt x="42433" y="8059"/>
                    </a:lnTo>
                    <a:lnTo>
                      <a:pt x="42433" y="7689"/>
                    </a:lnTo>
                    <a:lnTo>
                      <a:pt x="42352" y="7393"/>
                    </a:lnTo>
                    <a:lnTo>
                      <a:pt x="42272" y="7245"/>
                    </a:lnTo>
                    <a:lnTo>
                      <a:pt x="42112" y="7097"/>
                    </a:lnTo>
                    <a:lnTo>
                      <a:pt x="41871" y="6802"/>
                    </a:lnTo>
                    <a:lnTo>
                      <a:pt x="41711" y="6654"/>
                    </a:lnTo>
                    <a:lnTo>
                      <a:pt x="41590" y="6506"/>
                    </a:lnTo>
                    <a:lnTo>
                      <a:pt x="41510" y="6358"/>
                    </a:lnTo>
                    <a:lnTo>
                      <a:pt x="41430" y="6210"/>
                    </a:lnTo>
                    <a:lnTo>
                      <a:pt x="41430" y="5914"/>
                    </a:lnTo>
                    <a:lnTo>
                      <a:pt x="41590" y="5693"/>
                    </a:lnTo>
                    <a:lnTo>
                      <a:pt x="41951" y="5693"/>
                    </a:lnTo>
                    <a:lnTo>
                      <a:pt x="42513" y="6062"/>
                    </a:lnTo>
                    <a:lnTo>
                      <a:pt x="43034" y="6506"/>
                    </a:lnTo>
                    <a:lnTo>
                      <a:pt x="43596" y="7097"/>
                    </a:lnTo>
                    <a:lnTo>
                      <a:pt x="43877" y="7689"/>
                    </a:lnTo>
                    <a:lnTo>
                      <a:pt x="44117" y="8650"/>
                    </a:lnTo>
                    <a:lnTo>
                      <a:pt x="44358" y="9759"/>
                    </a:lnTo>
                    <a:lnTo>
                      <a:pt x="44518" y="10942"/>
                    </a:lnTo>
                    <a:lnTo>
                      <a:pt x="44639" y="11756"/>
                    </a:lnTo>
                    <a:lnTo>
                      <a:pt x="44879" y="12051"/>
                    </a:lnTo>
                    <a:lnTo>
                      <a:pt x="45120" y="11903"/>
                    </a:lnTo>
                    <a:lnTo>
                      <a:pt x="45280" y="11903"/>
                    </a:lnTo>
                    <a:lnTo>
                      <a:pt x="45441" y="11756"/>
                    </a:lnTo>
                    <a:lnTo>
                      <a:pt x="45561" y="11756"/>
                    </a:lnTo>
                    <a:lnTo>
                      <a:pt x="45721" y="11608"/>
                    </a:lnTo>
                    <a:lnTo>
                      <a:pt x="45802" y="11460"/>
                    </a:lnTo>
                    <a:lnTo>
                      <a:pt x="45802" y="11238"/>
                    </a:lnTo>
                    <a:lnTo>
                      <a:pt x="45802" y="11090"/>
                    </a:lnTo>
                    <a:lnTo>
                      <a:pt x="45721" y="10646"/>
                    </a:lnTo>
                    <a:lnTo>
                      <a:pt x="45521" y="9907"/>
                    </a:lnTo>
                    <a:lnTo>
                      <a:pt x="45280" y="8798"/>
                    </a:lnTo>
                    <a:lnTo>
                      <a:pt x="45040" y="7689"/>
                    </a:lnTo>
                    <a:lnTo>
                      <a:pt x="44799" y="6358"/>
                    </a:lnTo>
                    <a:lnTo>
                      <a:pt x="44719" y="5397"/>
                    </a:lnTo>
                    <a:lnTo>
                      <a:pt x="44879" y="4658"/>
                    </a:lnTo>
                    <a:lnTo>
                      <a:pt x="45200" y="4214"/>
                    </a:lnTo>
                    <a:lnTo>
                      <a:pt x="45561" y="4362"/>
                    </a:lnTo>
                    <a:lnTo>
                      <a:pt x="45882" y="4658"/>
                    </a:lnTo>
                    <a:lnTo>
                      <a:pt x="46283" y="4658"/>
                    </a:lnTo>
                    <a:lnTo>
                      <a:pt x="46564" y="4510"/>
                    </a:lnTo>
                    <a:lnTo>
                      <a:pt x="46965" y="4805"/>
                    </a:lnTo>
                    <a:lnTo>
                      <a:pt x="47446" y="5397"/>
                    </a:lnTo>
                    <a:lnTo>
                      <a:pt x="47727" y="5841"/>
                    </a:lnTo>
                    <a:lnTo>
                      <a:pt x="48048" y="6062"/>
                    </a:lnTo>
                    <a:lnTo>
                      <a:pt x="48128" y="5914"/>
                    </a:lnTo>
                    <a:lnTo>
                      <a:pt x="47967" y="5397"/>
                    </a:lnTo>
                    <a:lnTo>
                      <a:pt x="47566" y="4805"/>
                    </a:lnTo>
                    <a:lnTo>
                      <a:pt x="47125" y="4214"/>
                    </a:lnTo>
                    <a:lnTo>
                      <a:pt x="46724" y="3696"/>
                    </a:lnTo>
                    <a:lnTo>
                      <a:pt x="46524" y="3253"/>
                    </a:lnTo>
                    <a:lnTo>
                      <a:pt x="46564" y="2957"/>
                    </a:lnTo>
                    <a:lnTo>
                      <a:pt x="47045" y="2513"/>
                    </a:lnTo>
                    <a:lnTo>
                      <a:pt x="47647" y="2144"/>
                    </a:lnTo>
                    <a:lnTo>
                      <a:pt x="48449" y="1996"/>
                    </a:lnTo>
                    <a:close/>
                    <a:moveTo>
                      <a:pt x="82339" y="1848"/>
                    </a:moveTo>
                    <a:lnTo>
                      <a:pt x="82780" y="1996"/>
                    </a:lnTo>
                    <a:lnTo>
                      <a:pt x="83342" y="2292"/>
                    </a:lnTo>
                    <a:lnTo>
                      <a:pt x="83863" y="2513"/>
                    </a:lnTo>
                    <a:lnTo>
                      <a:pt x="84344" y="2513"/>
                    </a:lnTo>
                    <a:lnTo>
                      <a:pt x="84946" y="2513"/>
                    </a:lnTo>
                    <a:lnTo>
                      <a:pt x="85628" y="2809"/>
                    </a:lnTo>
                    <a:lnTo>
                      <a:pt x="86390" y="3548"/>
                    </a:lnTo>
                    <a:lnTo>
                      <a:pt x="87112" y="4214"/>
                    </a:lnTo>
                    <a:lnTo>
                      <a:pt x="87553" y="4953"/>
                    </a:lnTo>
                    <a:lnTo>
                      <a:pt x="87794" y="5693"/>
                    </a:lnTo>
                    <a:lnTo>
                      <a:pt x="87633" y="5914"/>
                    </a:lnTo>
                    <a:lnTo>
                      <a:pt x="87272" y="6210"/>
                    </a:lnTo>
                    <a:lnTo>
                      <a:pt x="86791" y="6210"/>
                    </a:lnTo>
                    <a:lnTo>
                      <a:pt x="86189" y="6210"/>
                    </a:lnTo>
                    <a:lnTo>
                      <a:pt x="85548" y="6210"/>
                    </a:lnTo>
                    <a:lnTo>
                      <a:pt x="85026" y="6210"/>
                    </a:lnTo>
                    <a:lnTo>
                      <a:pt x="84545" y="6654"/>
                    </a:lnTo>
                    <a:lnTo>
                      <a:pt x="84024" y="6950"/>
                    </a:lnTo>
                    <a:lnTo>
                      <a:pt x="83462" y="7097"/>
                    </a:lnTo>
                    <a:lnTo>
                      <a:pt x="83021" y="6802"/>
                    </a:lnTo>
                    <a:lnTo>
                      <a:pt x="82620" y="6210"/>
                    </a:lnTo>
                    <a:lnTo>
                      <a:pt x="82459" y="5397"/>
                    </a:lnTo>
                    <a:lnTo>
                      <a:pt x="82419" y="4510"/>
                    </a:lnTo>
                    <a:lnTo>
                      <a:pt x="82098" y="3992"/>
                    </a:lnTo>
                    <a:lnTo>
                      <a:pt x="81778" y="3548"/>
                    </a:lnTo>
                    <a:lnTo>
                      <a:pt x="81617" y="2957"/>
                    </a:lnTo>
                    <a:lnTo>
                      <a:pt x="81697" y="2292"/>
                    </a:lnTo>
                    <a:lnTo>
                      <a:pt x="81938" y="1848"/>
                    </a:lnTo>
                    <a:lnTo>
                      <a:pt x="82339" y="1848"/>
                    </a:lnTo>
                    <a:close/>
                    <a:moveTo>
                      <a:pt x="75401" y="1700"/>
                    </a:moveTo>
                    <a:lnTo>
                      <a:pt x="75922" y="1848"/>
                    </a:lnTo>
                    <a:lnTo>
                      <a:pt x="76082" y="2144"/>
                    </a:lnTo>
                    <a:lnTo>
                      <a:pt x="76002" y="2661"/>
                    </a:lnTo>
                    <a:lnTo>
                      <a:pt x="75681" y="2957"/>
                    </a:lnTo>
                    <a:lnTo>
                      <a:pt x="75240" y="3548"/>
                    </a:lnTo>
                    <a:lnTo>
                      <a:pt x="74679" y="4362"/>
                    </a:lnTo>
                    <a:lnTo>
                      <a:pt x="74077" y="5841"/>
                    </a:lnTo>
                    <a:lnTo>
                      <a:pt x="73836" y="6950"/>
                    </a:lnTo>
                    <a:lnTo>
                      <a:pt x="73997" y="7911"/>
                    </a:lnTo>
                    <a:lnTo>
                      <a:pt x="74157" y="8650"/>
                    </a:lnTo>
                    <a:lnTo>
                      <a:pt x="74237" y="9390"/>
                    </a:lnTo>
                    <a:lnTo>
                      <a:pt x="74157" y="10203"/>
                    </a:lnTo>
                    <a:lnTo>
                      <a:pt x="74318" y="11090"/>
                    </a:lnTo>
                    <a:lnTo>
                      <a:pt x="74558" y="11608"/>
                    </a:lnTo>
                    <a:lnTo>
                      <a:pt x="74919" y="12199"/>
                    </a:lnTo>
                    <a:lnTo>
                      <a:pt x="75320" y="12791"/>
                    </a:lnTo>
                    <a:lnTo>
                      <a:pt x="75762" y="13086"/>
                    </a:lnTo>
                    <a:lnTo>
                      <a:pt x="76243" y="13308"/>
                    </a:lnTo>
                    <a:lnTo>
                      <a:pt x="76483" y="13160"/>
                    </a:lnTo>
                    <a:lnTo>
                      <a:pt x="76564" y="12791"/>
                    </a:lnTo>
                    <a:lnTo>
                      <a:pt x="76483" y="12051"/>
                    </a:lnTo>
                    <a:lnTo>
                      <a:pt x="76243" y="11756"/>
                    </a:lnTo>
                    <a:lnTo>
                      <a:pt x="75842" y="11460"/>
                    </a:lnTo>
                    <a:lnTo>
                      <a:pt x="75481" y="11312"/>
                    </a:lnTo>
                    <a:lnTo>
                      <a:pt x="75160" y="10942"/>
                    </a:lnTo>
                    <a:lnTo>
                      <a:pt x="75080" y="10351"/>
                    </a:lnTo>
                    <a:lnTo>
                      <a:pt x="75240" y="9907"/>
                    </a:lnTo>
                    <a:lnTo>
                      <a:pt x="75641" y="9390"/>
                    </a:lnTo>
                    <a:lnTo>
                      <a:pt x="75842" y="8946"/>
                    </a:lnTo>
                    <a:lnTo>
                      <a:pt x="75842" y="8650"/>
                    </a:lnTo>
                    <a:lnTo>
                      <a:pt x="75641" y="8059"/>
                    </a:lnTo>
                    <a:lnTo>
                      <a:pt x="75320" y="7541"/>
                    </a:lnTo>
                    <a:lnTo>
                      <a:pt x="75160" y="6802"/>
                    </a:lnTo>
                    <a:lnTo>
                      <a:pt x="75160" y="5841"/>
                    </a:lnTo>
                    <a:lnTo>
                      <a:pt x="75481" y="4953"/>
                    </a:lnTo>
                    <a:lnTo>
                      <a:pt x="76002" y="4214"/>
                    </a:lnTo>
                    <a:lnTo>
                      <a:pt x="76684" y="3844"/>
                    </a:lnTo>
                    <a:lnTo>
                      <a:pt x="77326" y="3548"/>
                    </a:lnTo>
                    <a:lnTo>
                      <a:pt x="77927" y="3253"/>
                    </a:lnTo>
                    <a:lnTo>
                      <a:pt x="78328" y="2809"/>
                    </a:lnTo>
                    <a:lnTo>
                      <a:pt x="78609" y="2365"/>
                    </a:lnTo>
                    <a:lnTo>
                      <a:pt x="79171" y="1996"/>
                    </a:lnTo>
                    <a:lnTo>
                      <a:pt x="79692" y="1848"/>
                    </a:lnTo>
                    <a:lnTo>
                      <a:pt x="80254" y="1848"/>
                    </a:lnTo>
                    <a:lnTo>
                      <a:pt x="80614" y="2292"/>
                    </a:lnTo>
                    <a:lnTo>
                      <a:pt x="80935" y="2809"/>
                    </a:lnTo>
                    <a:lnTo>
                      <a:pt x="81336" y="4140"/>
                    </a:lnTo>
                    <a:lnTo>
                      <a:pt x="81617" y="4953"/>
                    </a:lnTo>
                    <a:lnTo>
                      <a:pt x="81938" y="5841"/>
                    </a:lnTo>
                    <a:lnTo>
                      <a:pt x="81938" y="6506"/>
                    </a:lnTo>
                    <a:lnTo>
                      <a:pt x="81858" y="7393"/>
                    </a:lnTo>
                    <a:lnTo>
                      <a:pt x="81778" y="8207"/>
                    </a:lnTo>
                    <a:lnTo>
                      <a:pt x="81697" y="9242"/>
                    </a:lnTo>
                    <a:lnTo>
                      <a:pt x="81697" y="9759"/>
                    </a:lnTo>
                    <a:lnTo>
                      <a:pt x="81858" y="10055"/>
                    </a:lnTo>
                    <a:lnTo>
                      <a:pt x="82179" y="9759"/>
                    </a:lnTo>
                    <a:lnTo>
                      <a:pt x="82620" y="9390"/>
                    </a:lnTo>
                    <a:lnTo>
                      <a:pt x="83101" y="8946"/>
                    </a:lnTo>
                    <a:lnTo>
                      <a:pt x="83542" y="8502"/>
                    </a:lnTo>
                    <a:lnTo>
                      <a:pt x="83863" y="8354"/>
                    </a:lnTo>
                    <a:lnTo>
                      <a:pt x="84104" y="8650"/>
                    </a:lnTo>
                    <a:lnTo>
                      <a:pt x="84104" y="9094"/>
                    </a:lnTo>
                    <a:lnTo>
                      <a:pt x="84264" y="9390"/>
                    </a:lnTo>
                    <a:lnTo>
                      <a:pt x="84344" y="9611"/>
                    </a:lnTo>
                    <a:lnTo>
                      <a:pt x="84465" y="9759"/>
                    </a:lnTo>
                    <a:lnTo>
                      <a:pt x="84625" y="9907"/>
                    </a:lnTo>
                    <a:lnTo>
                      <a:pt x="84786" y="9907"/>
                    </a:lnTo>
                    <a:lnTo>
                      <a:pt x="84866" y="9759"/>
                    </a:lnTo>
                    <a:lnTo>
                      <a:pt x="84946" y="9463"/>
                    </a:lnTo>
                    <a:lnTo>
                      <a:pt x="84946" y="9242"/>
                    </a:lnTo>
                    <a:lnTo>
                      <a:pt x="85026" y="8502"/>
                    </a:lnTo>
                    <a:lnTo>
                      <a:pt x="85347" y="7763"/>
                    </a:lnTo>
                    <a:lnTo>
                      <a:pt x="85868" y="7393"/>
                    </a:lnTo>
                    <a:lnTo>
                      <a:pt x="86390" y="7097"/>
                    </a:lnTo>
                    <a:lnTo>
                      <a:pt x="86871" y="7245"/>
                    </a:lnTo>
                    <a:lnTo>
                      <a:pt x="87473" y="7393"/>
                    </a:lnTo>
                    <a:lnTo>
                      <a:pt x="88195" y="7541"/>
                    </a:lnTo>
                    <a:lnTo>
                      <a:pt x="88796" y="7911"/>
                    </a:lnTo>
                    <a:lnTo>
                      <a:pt x="89197" y="8502"/>
                    </a:lnTo>
                    <a:lnTo>
                      <a:pt x="89237" y="9242"/>
                    </a:lnTo>
                    <a:lnTo>
                      <a:pt x="89318" y="9907"/>
                    </a:lnTo>
                    <a:lnTo>
                      <a:pt x="89558" y="10203"/>
                    </a:lnTo>
                    <a:lnTo>
                      <a:pt x="90040" y="10351"/>
                    </a:lnTo>
                    <a:lnTo>
                      <a:pt x="90481" y="10499"/>
                    </a:lnTo>
                    <a:lnTo>
                      <a:pt x="90802" y="10646"/>
                    </a:lnTo>
                    <a:lnTo>
                      <a:pt x="90962" y="11090"/>
                    </a:lnTo>
                    <a:lnTo>
                      <a:pt x="91042" y="11608"/>
                    </a:lnTo>
                    <a:lnTo>
                      <a:pt x="91243" y="12347"/>
                    </a:lnTo>
                    <a:lnTo>
                      <a:pt x="91644" y="13086"/>
                    </a:lnTo>
                    <a:lnTo>
                      <a:pt x="91965" y="13456"/>
                    </a:lnTo>
                    <a:lnTo>
                      <a:pt x="92245" y="13604"/>
                    </a:lnTo>
                    <a:lnTo>
                      <a:pt x="92486" y="13308"/>
                    </a:lnTo>
                    <a:lnTo>
                      <a:pt x="92807" y="12791"/>
                    </a:lnTo>
                    <a:lnTo>
                      <a:pt x="93328" y="12495"/>
                    </a:lnTo>
                    <a:lnTo>
                      <a:pt x="93810" y="12495"/>
                    </a:lnTo>
                    <a:lnTo>
                      <a:pt x="94251" y="12791"/>
                    </a:lnTo>
                    <a:lnTo>
                      <a:pt x="94572" y="13160"/>
                    </a:lnTo>
                    <a:lnTo>
                      <a:pt x="94572" y="13604"/>
                    </a:lnTo>
                    <a:lnTo>
                      <a:pt x="94491" y="14048"/>
                    </a:lnTo>
                    <a:lnTo>
                      <a:pt x="94331" y="14343"/>
                    </a:lnTo>
                    <a:lnTo>
                      <a:pt x="94171" y="14787"/>
                    </a:lnTo>
                    <a:lnTo>
                      <a:pt x="93970" y="14861"/>
                    </a:lnTo>
                    <a:lnTo>
                      <a:pt x="93649" y="15157"/>
                    </a:lnTo>
                    <a:lnTo>
                      <a:pt x="93409" y="15157"/>
                    </a:lnTo>
                    <a:lnTo>
                      <a:pt x="93248" y="15304"/>
                    </a:lnTo>
                    <a:lnTo>
                      <a:pt x="93168" y="15452"/>
                    </a:lnTo>
                    <a:lnTo>
                      <a:pt x="93168" y="15600"/>
                    </a:lnTo>
                    <a:lnTo>
                      <a:pt x="93168" y="15748"/>
                    </a:lnTo>
                    <a:lnTo>
                      <a:pt x="93248" y="16044"/>
                    </a:lnTo>
                    <a:lnTo>
                      <a:pt x="93409" y="16044"/>
                    </a:lnTo>
                    <a:lnTo>
                      <a:pt x="93569" y="16192"/>
                    </a:lnTo>
                    <a:lnTo>
                      <a:pt x="93729" y="16192"/>
                    </a:lnTo>
                    <a:lnTo>
                      <a:pt x="93890" y="16044"/>
                    </a:lnTo>
                    <a:lnTo>
                      <a:pt x="94251" y="15600"/>
                    </a:lnTo>
                    <a:lnTo>
                      <a:pt x="94732" y="15157"/>
                    </a:lnTo>
                    <a:lnTo>
                      <a:pt x="95093" y="15009"/>
                    </a:lnTo>
                    <a:lnTo>
                      <a:pt x="95494" y="15009"/>
                    </a:lnTo>
                    <a:lnTo>
                      <a:pt x="95655" y="15304"/>
                    </a:lnTo>
                    <a:lnTo>
                      <a:pt x="95655" y="15748"/>
                    </a:lnTo>
                    <a:lnTo>
                      <a:pt x="95655" y="16044"/>
                    </a:lnTo>
                    <a:lnTo>
                      <a:pt x="95815" y="16340"/>
                    </a:lnTo>
                    <a:lnTo>
                      <a:pt x="95895" y="16487"/>
                    </a:lnTo>
                    <a:lnTo>
                      <a:pt x="96096" y="16635"/>
                    </a:lnTo>
                    <a:lnTo>
                      <a:pt x="96256" y="16635"/>
                    </a:lnTo>
                    <a:lnTo>
                      <a:pt x="96577" y="16487"/>
                    </a:lnTo>
                    <a:lnTo>
                      <a:pt x="97098" y="16487"/>
                    </a:lnTo>
                    <a:lnTo>
                      <a:pt x="97740" y="16635"/>
                    </a:lnTo>
                    <a:lnTo>
                      <a:pt x="98262" y="16857"/>
                    </a:lnTo>
                    <a:lnTo>
                      <a:pt x="98663" y="17301"/>
                    </a:lnTo>
                    <a:lnTo>
                      <a:pt x="98663" y="17744"/>
                    </a:lnTo>
                    <a:lnTo>
                      <a:pt x="98582" y="18040"/>
                    </a:lnTo>
                    <a:lnTo>
                      <a:pt x="98422" y="18410"/>
                    </a:lnTo>
                    <a:lnTo>
                      <a:pt x="98342" y="18706"/>
                    </a:lnTo>
                    <a:lnTo>
                      <a:pt x="98262" y="19001"/>
                    </a:lnTo>
                    <a:lnTo>
                      <a:pt x="98262" y="19297"/>
                    </a:lnTo>
                    <a:lnTo>
                      <a:pt x="98262" y="19593"/>
                    </a:lnTo>
                    <a:lnTo>
                      <a:pt x="98342" y="19741"/>
                    </a:lnTo>
                    <a:lnTo>
                      <a:pt x="98422" y="19741"/>
                    </a:lnTo>
                    <a:lnTo>
                      <a:pt x="98582" y="19741"/>
                    </a:lnTo>
                    <a:lnTo>
                      <a:pt x="98743" y="19445"/>
                    </a:lnTo>
                    <a:lnTo>
                      <a:pt x="98903" y="19297"/>
                    </a:lnTo>
                    <a:lnTo>
                      <a:pt x="98943" y="19001"/>
                    </a:lnTo>
                    <a:lnTo>
                      <a:pt x="99104" y="18853"/>
                    </a:lnTo>
                    <a:lnTo>
                      <a:pt x="99184" y="18706"/>
                    </a:lnTo>
                    <a:lnTo>
                      <a:pt x="99425" y="18853"/>
                    </a:lnTo>
                    <a:lnTo>
                      <a:pt x="99585" y="19001"/>
                    </a:lnTo>
                    <a:lnTo>
                      <a:pt x="99745" y="19297"/>
                    </a:lnTo>
                    <a:lnTo>
                      <a:pt x="99906" y="19593"/>
                    </a:lnTo>
                    <a:lnTo>
                      <a:pt x="100026" y="19889"/>
                    </a:lnTo>
                    <a:lnTo>
                      <a:pt x="100106" y="20184"/>
                    </a:lnTo>
                    <a:lnTo>
                      <a:pt x="100187" y="20406"/>
                    </a:lnTo>
                    <a:lnTo>
                      <a:pt x="100187" y="20702"/>
                    </a:lnTo>
                    <a:lnTo>
                      <a:pt x="100106" y="20998"/>
                    </a:lnTo>
                    <a:lnTo>
                      <a:pt x="99946" y="21146"/>
                    </a:lnTo>
                    <a:lnTo>
                      <a:pt x="99826" y="21293"/>
                    </a:lnTo>
                    <a:lnTo>
                      <a:pt x="99665" y="21293"/>
                    </a:lnTo>
                    <a:lnTo>
                      <a:pt x="99505" y="21441"/>
                    </a:lnTo>
                    <a:lnTo>
                      <a:pt x="99425" y="21589"/>
                    </a:lnTo>
                    <a:lnTo>
                      <a:pt x="99344" y="21737"/>
                    </a:lnTo>
                    <a:lnTo>
                      <a:pt x="99344" y="21959"/>
                    </a:lnTo>
                    <a:lnTo>
                      <a:pt x="99505" y="22402"/>
                    </a:lnTo>
                    <a:lnTo>
                      <a:pt x="99826" y="22550"/>
                    </a:lnTo>
                    <a:lnTo>
                      <a:pt x="100267" y="22698"/>
                    </a:lnTo>
                    <a:lnTo>
                      <a:pt x="100668" y="22698"/>
                    </a:lnTo>
                    <a:lnTo>
                      <a:pt x="100868" y="22994"/>
                    </a:lnTo>
                    <a:lnTo>
                      <a:pt x="100868" y="23438"/>
                    </a:lnTo>
                    <a:lnTo>
                      <a:pt x="100668" y="23807"/>
                    </a:lnTo>
                    <a:lnTo>
                      <a:pt x="100267" y="23807"/>
                    </a:lnTo>
                    <a:lnTo>
                      <a:pt x="99906" y="23733"/>
                    </a:lnTo>
                    <a:lnTo>
                      <a:pt x="99505" y="23733"/>
                    </a:lnTo>
                    <a:lnTo>
                      <a:pt x="99184" y="23733"/>
                    </a:lnTo>
                    <a:lnTo>
                      <a:pt x="99024" y="24251"/>
                    </a:lnTo>
                    <a:lnTo>
                      <a:pt x="99104" y="25286"/>
                    </a:lnTo>
                    <a:lnTo>
                      <a:pt x="99585" y="26099"/>
                    </a:lnTo>
                    <a:lnTo>
                      <a:pt x="100187" y="26691"/>
                    </a:lnTo>
                    <a:lnTo>
                      <a:pt x="100828" y="26987"/>
                    </a:lnTo>
                    <a:lnTo>
                      <a:pt x="101430" y="27356"/>
                    </a:lnTo>
                    <a:lnTo>
                      <a:pt x="102112" y="27948"/>
                    </a:lnTo>
                    <a:lnTo>
                      <a:pt x="102754" y="28539"/>
                    </a:lnTo>
                    <a:lnTo>
                      <a:pt x="103195" y="28539"/>
                    </a:lnTo>
                    <a:lnTo>
                      <a:pt x="103756" y="28539"/>
                    </a:lnTo>
                    <a:lnTo>
                      <a:pt x="104358" y="28983"/>
                    </a:lnTo>
                    <a:lnTo>
                      <a:pt x="104959" y="29648"/>
                    </a:lnTo>
                    <a:lnTo>
                      <a:pt x="105441" y="30388"/>
                    </a:lnTo>
                    <a:lnTo>
                      <a:pt x="105601" y="30905"/>
                    </a:lnTo>
                    <a:lnTo>
                      <a:pt x="105681" y="31201"/>
                    </a:lnTo>
                    <a:lnTo>
                      <a:pt x="105681" y="31497"/>
                    </a:lnTo>
                    <a:lnTo>
                      <a:pt x="105721" y="31792"/>
                    </a:lnTo>
                    <a:lnTo>
                      <a:pt x="105802" y="32088"/>
                    </a:lnTo>
                    <a:lnTo>
                      <a:pt x="105962" y="32384"/>
                    </a:lnTo>
                    <a:lnTo>
                      <a:pt x="106203" y="32680"/>
                    </a:lnTo>
                    <a:lnTo>
                      <a:pt x="106443" y="32754"/>
                    </a:lnTo>
                    <a:lnTo>
                      <a:pt x="106724" y="32754"/>
                    </a:lnTo>
                    <a:lnTo>
                      <a:pt x="107366" y="32754"/>
                    </a:lnTo>
                    <a:lnTo>
                      <a:pt x="107887" y="33197"/>
                    </a:lnTo>
                    <a:lnTo>
                      <a:pt x="108368" y="33641"/>
                    </a:lnTo>
                    <a:lnTo>
                      <a:pt x="108529" y="34085"/>
                    </a:lnTo>
                    <a:lnTo>
                      <a:pt x="108288" y="34454"/>
                    </a:lnTo>
                    <a:lnTo>
                      <a:pt x="107727" y="35046"/>
                    </a:lnTo>
                    <a:lnTo>
                      <a:pt x="107125" y="35933"/>
                    </a:lnTo>
                    <a:lnTo>
                      <a:pt x="106724" y="36746"/>
                    </a:lnTo>
                    <a:lnTo>
                      <a:pt x="106604" y="37781"/>
                    </a:lnTo>
                    <a:lnTo>
                      <a:pt x="106443" y="38151"/>
                    </a:lnTo>
                    <a:lnTo>
                      <a:pt x="106203" y="38299"/>
                    </a:lnTo>
                    <a:lnTo>
                      <a:pt x="105721" y="38447"/>
                    </a:lnTo>
                    <a:lnTo>
                      <a:pt x="105441" y="38595"/>
                    </a:lnTo>
                    <a:lnTo>
                      <a:pt x="105200" y="39186"/>
                    </a:lnTo>
                    <a:lnTo>
                      <a:pt x="105120" y="39778"/>
                    </a:lnTo>
                    <a:lnTo>
                      <a:pt x="104959" y="40295"/>
                    </a:lnTo>
                    <a:lnTo>
                      <a:pt x="104799" y="40591"/>
                    </a:lnTo>
                    <a:lnTo>
                      <a:pt x="104598" y="40739"/>
                    </a:lnTo>
                    <a:lnTo>
                      <a:pt x="104278" y="40443"/>
                    </a:lnTo>
                    <a:lnTo>
                      <a:pt x="103756" y="39778"/>
                    </a:lnTo>
                    <a:lnTo>
                      <a:pt x="103034" y="38447"/>
                    </a:lnTo>
                    <a:lnTo>
                      <a:pt x="102593" y="37486"/>
                    </a:lnTo>
                    <a:lnTo>
                      <a:pt x="102272" y="36598"/>
                    </a:lnTo>
                    <a:lnTo>
                      <a:pt x="101831" y="36303"/>
                    </a:lnTo>
                    <a:lnTo>
                      <a:pt x="101350" y="36081"/>
                    </a:lnTo>
                    <a:lnTo>
                      <a:pt x="100949" y="35489"/>
                    </a:lnTo>
                    <a:lnTo>
                      <a:pt x="100588" y="34898"/>
                    </a:lnTo>
                    <a:lnTo>
                      <a:pt x="100187" y="34750"/>
                    </a:lnTo>
                    <a:lnTo>
                      <a:pt x="99906" y="35046"/>
                    </a:lnTo>
                    <a:lnTo>
                      <a:pt x="99665" y="35785"/>
                    </a:lnTo>
                    <a:lnTo>
                      <a:pt x="99745" y="36303"/>
                    </a:lnTo>
                    <a:lnTo>
                      <a:pt x="99826" y="36894"/>
                    </a:lnTo>
                    <a:lnTo>
                      <a:pt x="99826" y="37338"/>
                    </a:lnTo>
                    <a:lnTo>
                      <a:pt x="99505" y="37781"/>
                    </a:lnTo>
                    <a:lnTo>
                      <a:pt x="99344" y="38151"/>
                    </a:lnTo>
                    <a:lnTo>
                      <a:pt x="99505" y="38890"/>
                    </a:lnTo>
                    <a:lnTo>
                      <a:pt x="99826" y="39630"/>
                    </a:lnTo>
                    <a:lnTo>
                      <a:pt x="100267" y="40295"/>
                    </a:lnTo>
                    <a:lnTo>
                      <a:pt x="100828" y="40887"/>
                    </a:lnTo>
                    <a:lnTo>
                      <a:pt x="101270" y="41478"/>
                    </a:lnTo>
                    <a:lnTo>
                      <a:pt x="101751" y="41626"/>
                    </a:lnTo>
                    <a:lnTo>
                      <a:pt x="102272" y="41848"/>
                    </a:lnTo>
                    <a:lnTo>
                      <a:pt x="102754" y="42735"/>
                    </a:lnTo>
                    <a:lnTo>
                      <a:pt x="102954" y="43844"/>
                    </a:lnTo>
                    <a:lnTo>
                      <a:pt x="103114" y="45027"/>
                    </a:lnTo>
                    <a:lnTo>
                      <a:pt x="103195" y="45545"/>
                    </a:lnTo>
                    <a:lnTo>
                      <a:pt x="103435" y="45841"/>
                    </a:lnTo>
                    <a:lnTo>
                      <a:pt x="103676" y="46136"/>
                    </a:lnTo>
                    <a:lnTo>
                      <a:pt x="103877" y="46432"/>
                    </a:lnTo>
                    <a:lnTo>
                      <a:pt x="104037" y="46728"/>
                    </a:lnTo>
                    <a:lnTo>
                      <a:pt x="104037" y="47097"/>
                    </a:lnTo>
                    <a:lnTo>
                      <a:pt x="103796" y="47837"/>
                    </a:lnTo>
                    <a:lnTo>
                      <a:pt x="103195" y="48724"/>
                    </a:lnTo>
                    <a:lnTo>
                      <a:pt x="102513" y="49094"/>
                    </a:lnTo>
                    <a:lnTo>
                      <a:pt x="101751" y="48798"/>
                    </a:lnTo>
                    <a:lnTo>
                      <a:pt x="100868" y="48280"/>
                    </a:lnTo>
                    <a:lnTo>
                      <a:pt x="100187" y="47393"/>
                    </a:lnTo>
                    <a:lnTo>
                      <a:pt x="99585" y="46728"/>
                    </a:lnTo>
                    <a:lnTo>
                      <a:pt x="98943" y="46432"/>
                    </a:lnTo>
                    <a:lnTo>
                      <a:pt x="98422" y="46284"/>
                    </a:lnTo>
                    <a:lnTo>
                      <a:pt x="98021" y="46432"/>
                    </a:lnTo>
                    <a:lnTo>
                      <a:pt x="97901" y="46580"/>
                    </a:lnTo>
                    <a:lnTo>
                      <a:pt x="98101" y="46728"/>
                    </a:lnTo>
                    <a:lnTo>
                      <a:pt x="98582" y="47097"/>
                    </a:lnTo>
                    <a:lnTo>
                      <a:pt x="99104" y="47837"/>
                    </a:lnTo>
                    <a:lnTo>
                      <a:pt x="99826" y="48798"/>
                    </a:lnTo>
                    <a:lnTo>
                      <a:pt x="100427" y="49833"/>
                    </a:lnTo>
                    <a:lnTo>
                      <a:pt x="100949" y="50942"/>
                    </a:lnTo>
                    <a:lnTo>
                      <a:pt x="101430" y="51977"/>
                    </a:lnTo>
                    <a:lnTo>
                      <a:pt x="101671" y="52791"/>
                    </a:lnTo>
                    <a:lnTo>
                      <a:pt x="101671" y="53382"/>
                    </a:lnTo>
                    <a:lnTo>
                      <a:pt x="101350" y="53678"/>
                    </a:lnTo>
                    <a:lnTo>
                      <a:pt x="100828" y="53530"/>
                    </a:lnTo>
                    <a:lnTo>
                      <a:pt x="100026" y="53086"/>
                    </a:lnTo>
                    <a:lnTo>
                      <a:pt x="99264" y="52347"/>
                    </a:lnTo>
                    <a:lnTo>
                      <a:pt x="98582" y="51829"/>
                    </a:lnTo>
                    <a:lnTo>
                      <a:pt x="97901" y="51090"/>
                    </a:lnTo>
                    <a:lnTo>
                      <a:pt x="97500" y="50425"/>
                    </a:lnTo>
                    <a:lnTo>
                      <a:pt x="96978" y="49833"/>
                    </a:lnTo>
                    <a:lnTo>
                      <a:pt x="96176" y="49537"/>
                    </a:lnTo>
                    <a:lnTo>
                      <a:pt x="95414" y="49390"/>
                    </a:lnTo>
                    <a:lnTo>
                      <a:pt x="94732" y="49094"/>
                    </a:lnTo>
                    <a:lnTo>
                      <a:pt x="94251" y="48576"/>
                    </a:lnTo>
                    <a:lnTo>
                      <a:pt x="94050" y="47837"/>
                    </a:lnTo>
                    <a:lnTo>
                      <a:pt x="93970" y="47245"/>
                    </a:lnTo>
                    <a:lnTo>
                      <a:pt x="93970" y="46580"/>
                    </a:lnTo>
                    <a:lnTo>
                      <a:pt x="93970" y="45988"/>
                    </a:lnTo>
                    <a:lnTo>
                      <a:pt x="93810" y="45545"/>
                    </a:lnTo>
                    <a:lnTo>
                      <a:pt x="93489" y="45249"/>
                    </a:lnTo>
                    <a:lnTo>
                      <a:pt x="93048" y="45027"/>
                    </a:lnTo>
                    <a:lnTo>
                      <a:pt x="92727" y="44436"/>
                    </a:lnTo>
                    <a:lnTo>
                      <a:pt x="92486" y="43696"/>
                    </a:lnTo>
                    <a:lnTo>
                      <a:pt x="92245" y="43179"/>
                    </a:lnTo>
                    <a:lnTo>
                      <a:pt x="91885" y="42735"/>
                    </a:lnTo>
                    <a:lnTo>
                      <a:pt x="91403" y="42587"/>
                    </a:lnTo>
                    <a:lnTo>
                      <a:pt x="90882" y="42439"/>
                    </a:lnTo>
                    <a:lnTo>
                      <a:pt x="90401" y="42292"/>
                    </a:lnTo>
                    <a:lnTo>
                      <a:pt x="90040" y="42587"/>
                    </a:lnTo>
                    <a:lnTo>
                      <a:pt x="89879" y="43031"/>
                    </a:lnTo>
                    <a:lnTo>
                      <a:pt x="89799" y="43548"/>
                    </a:lnTo>
                    <a:lnTo>
                      <a:pt x="89558" y="43696"/>
                    </a:lnTo>
                    <a:lnTo>
                      <a:pt x="89197" y="43548"/>
                    </a:lnTo>
                    <a:lnTo>
                      <a:pt x="88556" y="43401"/>
                    </a:lnTo>
                    <a:lnTo>
                      <a:pt x="87874" y="43401"/>
                    </a:lnTo>
                    <a:lnTo>
                      <a:pt x="87192" y="43696"/>
                    </a:lnTo>
                    <a:lnTo>
                      <a:pt x="86550" y="43844"/>
                    </a:lnTo>
                    <a:lnTo>
                      <a:pt x="86029" y="43696"/>
                    </a:lnTo>
                    <a:lnTo>
                      <a:pt x="85548" y="43327"/>
                    </a:lnTo>
                    <a:lnTo>
                      <a:pt x="85347" y="42439"/>
                    </a:lnTo>
                    <a:lnTo>
                      <a:pt x="85387" y="41626"/>
                    </a:lnTo>
                    <a:lnTo>
                      <a:pt x="85628" y="40887"/>
                    </a:lnTo>
                    <a:lnTo>
                      <a:pt x="85949" y="40295"/>
                    </a:lnTo>
                    <a:lnTo>
                      <a:pt x="86310" y="40147"/>
                    </a:lnTo>
                    <a:lnTo>
                      <a:pt x="86550" y="40000"/>
                    </a:lnTo>
                    <a:lnTo>
                      <a:pt x="86711" y="39778"/>
                    </a:lnTo>
                    <a:lnTo>
                      <a:pt x="86871" y="39482"/>
                    </a:lnTo>
                    <a:lnTo>
                      <a:pt x="87112" y="39186"/>
                    </a:lnTo>
                    <a:lnTo>
                      <a:pt x="87473" y="39186"/>
                    </a:lnTo>
                    <a:lnTo>
                      <a:pt x="88114" y="39482"/>
                    </a:lnTo>
                    <a:lnTo>
                      <a:pt x="89117" y="39852"/>
                    </a:lnTo>
                    <a:lnTo>
                      <a:pt x="90040" y="39778"/>
                    </a:lnTo>
                    <a:lnTo>
                      <a:pt x="90721" y="39482"/>
                    </a:lnTo>
                    <a:lnTo>
                      <a:pt x="91163" y="38890"/>
                    </a:lnTo>
                    <a:lnTo>
                      <a:pt x="91323" y="38299"/>
                    </a:lnTo>
                    <a:lnTo>
                      <a:pt x="91163" y="37634"/>
                    </a:lnTo>
                    <a:lnTo>
                      <a:pt x="90962" y="36894"/>
                    </a:lnTo>
                    <a:lnTo>
                      <a:pt x="90802" y="36229"/>
                    </a:lnTo>
                    <a:lnTo>
                      <a:pt x="90802" y="35489"/>
                    </a:lnTo>
                    <a:lnTo>
                      <a:pt x="91042" y="34750"/>
                    </a:lnTo>
                    <a:lnTo>
                      <a:pt x="91644" y="34085"/>
                    </a:lnTo>
                    <a:lnTo>
                      <a:pt x="92566" y="33789"/>
                    </a:lnTo>
                    <a:lnTo>
                      <a:pt x="93409" y="33937"/>
                    </a:lnTo>
                    <a:lnTo>
                      <a:pt x="94090" y="34454"/>
                    </a:lnTo>
                    <a:lnTo>
                      <a:pt x="94732" y="35046"/>
                    </a:lnTo>
                    <a:lnTo>
                      <a:pt x="95053" y="35785"/>
                    </a:lnTo>
                    <a:lnTo>
                      <a:pt x="95093" y="36303"/>
                    </a:lnTo>
                    <a:lnTo>
                      <a:pt x="95093" y="36598"/>
                    </a:lnTo>
                    <a:lnTo>
                      <a:pt x="95494" y="36598"/>
                    </a:lnTo>
                    <a:lnTo>
                      <a:pt x="95975" y="36303"/>
                    </a:lnTo>
                    <a:lnTo>
                      <a:pt x="96417" y="36081"/>
                    </a:lnTo>
                    <a:lnTo>
                      <a:pt x="96898" y="35637"/>
                    </a:lnTo>
                    <a:lnTo>
                      <a:pt x="97098" y="35046"/>
                    </a:lnTo>
                    <a:lnTo>
                      <a:pt x="97018" y="34602"/>
                    </a:lnTo>
                    <a:lnTo>
                      <a:pt x="96577" y="33789"/>
                    </a:lnTo>
                    <a:lnTo>
                      <a:pt x="96096" y="33049"/>
                    </a:lnTo>
                    <a:lnTo>
                      <a:pt x="95494" y="32680"/>
                    </a:lnTo>
                    <a:lnTo>
                      <a:pt x="94973" y="32754"/>
                    </a:lnTo>
                    <a:lnTo>
                      <a:pt x="94411" y="33197"/>
                    </a:lnTo>
                    <a:lnTo>
                      <a:pt x="93890" y="33345"/>
                    </a:lnTo>
                    <a:lnTo>
                      <a:pt x="93328" y="33493"/>
                    </a:lnTo>
                    <a:lnTo>
                      <a:pt x="92967" y="33345"/>
                    </a:lnTo>
                    <a:lnTo>
                      <a:pt x="92727" y="33049"/>
                    </a:lnTo>
                    <a:lnTo>
                      <a:pt x="92807" y="32384"/>
                    </a:lnTo>
                    <a:lnTo>
                      <a:pt x="93048" y="31349"/>
                    </a:lnTo>
                    <a:lnTo>
                      <a:pt x="93048" y="30092"/>
                    </a:lnTo>
                    <a:lnTo>
                      <a:pt x="92727" y="28835"/>
                    </a:lnTo>
                    <a:lnTo>
                      <a:pt x="92245" y="27504"/>
                    </a:lnTo>
                    <a:lnTo>
                      <a:pt x="91724" y="26691"/>
                    </a:lnTo>
                    <a:lnTo>
                      <a:pt x="91243" y="26247"/>
                    </a:lnTo>
                    <a:lnTo>
                      <a:pt x="90721" y="26395"/>
                    </a:lnTo>
                    <a:lnTo>
                      <a:pt x="90401" y="26247"/>
                    </a:lnTo>
                    <a:lnTo>
                      <a:pt x="90240" y="25656"/>
                    </a:lnTo>
                    <a:lnTo>
                      <a:pt x="90040" y="24842"/>
                    </a:lnTo>
                    <a:lnTo>
                      <a:pt x="89799" y="24103"/>
                    </a:lnTo>
                    <a:lnTo>
                      <a:pt x="89478" y="23955"/>
                    </a:lnTo>
                    <a:lnTo>
                      <a:pt x="89037" y="24103"/>
                    </a:lnTo>
                    <a:lnTo>
                      <a:pt x="88556" y="24547"/>
                    </a:lnTo>
                    <a:lnTo>
                      <a:pt x="88114" y="24990"/>
                    </a:lnTo>
                    <a:lnTo>
                      <a:pt x="87713" y="25286"/>
                    </a:lnTo>
                    <a:lnTo>
                      <a:pt x="87312" y="24990"/>
                    </a:lnTo>
                    <a:lnTo>
                      <a:pt x="87272" y="24695"/>
                    </a:lnTo>
                    <a:lnTo>
                      <a:pt x="87473" y="24251"/>
                    </a:lnTo>
                    <a:lnTo>
                      <a:pt x="87874" y="23955"/>
                    </a:lnTo>
                    <a:lnTo>
                      <a:pt x="88275" y="23733"/>
                    </a:lnTo>
                    <a:lnTo>
                      <a:pt x="88556" y="23290"/>
                    </a:lnTo>
                    <a:lnTo>
                      <a:pt x="88636" y="22994"/>
                    </a:lnTo>
                    <a:lnTo>
                      <a:pt x="88395" y="22402"/>
                    </a:lnTo>
                    <a:lnTo>
                      <a:pt x="87954" y="21885"/>
                    </a:lnTo>
                    <a:lnTo>
                      <a:pt x="87312" y="21441"/>
                    </a:lnTo>
                    <a:lnTo>
                      <a:pt x="86871" y="20850"/>
                    </a:lnTo>
                    <a:lnTo>
                      <a:pt x="86631" y="20406"/>
                    </a:lnTo>
                    <a:lnTo>
                      <a:pt x="86550" y="20184"/>
                    </a:lnTo>
                    <a:lnTo>
                      <a:pt x="86470" y="20036"/>
                    </a:lnTo>
                    <a:lnTo>
                      <a:pt x="86390" y="19889"/>
                    </a:lnTo>
                    <a:lnTo>
                      <a:pt x="86270" y="19741"/>
                    </a:lnTo>
                    <a:lnTo>
                      <a:pt x="86109" y="19593"/>
                    </a:lnTo>
                    <a:lnTo>
                      <a:pt x="86029" y="19445"/>
                    </a:lnTo>
                    <a:lnTo>
                      <a:pt x="85949" y="19149"/>
                    </a:lnTo>
                    <a:lnTo>
                      <a:pt x="85628" y="18558"/>
                    </a:lnTo>
                    <a:lnTo>
                      <a:pt x="85267" y="18040"/>
                    </a:lnTo>
                    <a:lnTo>
                      <a:pt x="84786" y="17744"/>
                    </a:lnTo>
                    <a:lnTo>
                      <a:pt x="84344" y="17301"/>
                    </a:lnTo>
                    <a:lnTo>
                      <a:pt x="84104" y="17153"/>
                    </a:lnTo>
                    <a:lnTo>
                      <a:pt x="83943" y="17153"/>
                    </a:lnTo>
                    <a:lnTo>
                      <a:pt x="83863" y="17301"/>
                    </a:lnTo>
                    <a:lnTo>
                      <a:pt x="83783" y="17597"/>
                    </a:lnTo>
                    <a:lnTo>
                      <a:pt x="83783" y="17892"/>
                    </a:lnTo>
                    <a:lnTo>
                      <a:pt x="83783" y="18188"/>
                    </a:lnTo>
                    <a:lnTo>
                      <a:pt x="83863" y="18336"/>
                    </a:lnTo>
                    <a:lnTo>
                      <a:pt x="84024" y="18410"/>
                    </a:lnTo>
                    <a:lnTo>
                      <a:pt x="84184" y="18706"/>
                    </a:lnTo>
                    <a:lnTo>
                      <a:pt x="84344" y="18853"/>
                    </a:lnTo>
                    <a:lnTo>
                      <a:pt x="84385" y="19149"/>
                    </a:lnTo>
                    <a:lnTo>
                      <a:pt x="84465" y="19445"/>
                    </a:lnTo>
                    <a:lnTo>
                      <a:pt x="84545" y="19593"/>
                    </a:lnTo>
                    <a:lnTo>
                      <a:pt x="84465" y="19889"/>
                    </a:lnTo>
                    <a:lnTo>
                      <a:pt x="84385" y="20036"/>
                    </a:lnTo>
                    <a:lnTo>
                      <a:pt x="84184" y="20036"/>
                    </a:lnTo>
                    <a:lnTo>
                      <a:pt x="83703" y="20036"/>
                    </a:lnTo>
                    <a:lnTo>
                      <a:pt x="83181" y="19741"/>
                    </a:lnTo>
                    <a:lnTo>
                      <a:pt x="82459" y="19445"/>
                    </a:lnTo>
                    <a:lnTo>
                      <a:pt x="81858" y="19297"/>
                    </a:lnTo>
                    <a:lnTo>
                      <a:pt x="81417" y="19149"/>
                    </a:lnTo>
                    <a:lnTo>
                      <a:pt x="81176" y="19297"/>
                    </a:lnTo>
                    <a:lnTo>
                      <a:pt x="80775" y="19889"/>
                    </a:lnTo>
                    <a:lnTo>
                      <a:pt x="80334" y="20258"/>
                    </a:lnTo>
                    <a:lnTo>
                      <a:pt x="79772" y="20406"/>
                    </a:lnTo>
                    <a:lnTo>
                      <a:pt x="79251" y="20184"/>
                    </a:lnTo>
                    <a:lnTo>
                      <a:pt x="78489" y="19889"/>
                    </a:lnTo>
                    <a:lnTo>
                      <a:pt x="77606" y="19593"/>
                    </a:lnTo>
                    <a:lnTo>
                      <a:pt x="76764" y="19445"/>
                    </a:lnTo>
                    <a:lnTo>
                      <a:pt x="75922" y="19445"/>
                    </a:lnTo>
                    <a:lnTo>
                      <a:pt x="75160" y="19297"/>
                    </a:lnTo>
                    <a:lnTo>
                      <a:pt x="74558" y="19149"/>
                    </a:lnTo>
                    <a:lnTo>
                      <a:pt x="74077" y="18558"/>
                    </a:lnTo>
                    <a:lnTo>
                      <a:pt x="73756" y="18040"/>
                    </a:lnTo>
                    <a:lnTo>
                      <a:pt x="73636" y="17892"/>
                    </a:lnTo>
                    <a:lnTo>
                      <a:pt x="73235" y="17892"/>
                    </a:lnTo>
                    <a:lnTo>
                      <a:pt x="72713" y="18040"/>
                    </a:lnTo>
                    <a:lnTo>
                      <a:pt x="72072" y="18040"/>
                    </a:lnTo>
                    <a:lnTo>
                      <a:pt x="71390" y="17744"/>
                    </a:lnTo>
                    <a:lnTo>
                      <a:pt x="70788" y="17005"/>
                    </a:lnTo>
                    <a:lnTo>
                      <a:pt x="70227" y="16340"/>
                    </a:lnTo>
                    <a:lnTo>
                      <a:pt x="70066" y="15600"/>
                    </a:lnTo>
                    <a:lnTo>
                      <a:pt x="70147" y="15157"/>
                    </a:lnTo>
                    <a:lnTo>
                      <a:pt x="70548" y="15009"/>
                    </a:lnTo>
                    <a:lnTo>
                      <a:pt x="70989" y="15009"/>
                    </a:lnTo>
                    <a:lnTo>
                      <a:pt x="71550" y="15157"/>
                    </a:lnTo>
                    <a:lnTo>
                      <a:pt x="72072" y="15304"/>
                    </a:lnTo>
                    <a:lnTo>
                      <a:pt x="72312" y="15304"/>
                    </a:lnTo>
                    <a:lnTo>
                      <a:pt x="72553" y="15304"/>
                    </a:lnTo>
                    <a:lnTo>
                      <a:pt x="72754" y="15157"/>
                    </a:lnTo>
                    <a:lnTo>
                      <a:pt x="72834" y="15157"/>
                    </a:lnTo>
                    <a:lnTo>
                      <a:pt x="72914" y="15009"/>
                    </a:lnTo>
                    <a:lnTo>
                      <a:pt x="72914" y="14787"/>
                    </a:lnTo>
                    <a:lnTo>
                      <a:pt x="72834" y="14639"/>
                    </a:lnTo>
                    <a:lnTo>
                      <a:pt x="72713" y="14491"/>
                    </a:lnTo>
                    <a:lnTo>
                      <a:pt x="72393" y="14195"/>
                    </a:lnTo>
                    <a:lnTo>
                      <a:pt x="71711" y="14048"/>
                    </a:lnTo>
                    <a:lnTo>
                      <a:pt x="70989" y="13900"/>
                    </a:lnTo>
                    <a:lnTo>
                      <a:pt x="70307" y="13752"/>
                    </a:lnTo>
                    <a:lnTo>
                      <a:pt x="69786" y="13604"/>
                    </a:lnTo>
                    <a:lnTo>
                      <a:pt x="69545" y="13160"/>
                    </a:lnTo>
                    <a:lnTo>
                      <a:pt x="69465" y="12495"/>
                    </a:lnTo>
                    <a:lnTo>
                      <a:pt x="69385" y="11312"/>
                    </a:lnTo>
                    <a:lnTo>
                      <a:pt x="69385" y="9759"/>
                    </a:lnTo>
                    <a:lnTo>
                      <a:pt x="69545" y="8059"/>
                    </a:lnTo>
                    <a:lnTo>
                      <a:pt x="69986" y="6358"/>
                    </a:lnTo>
                    <a:lnTo>
                      <a:pt x="70788" y="4658"/>
                    </a:lnTo>
                    <a:lnTo>
                      <a:pt x="71711" y="3401"/>
                    </a:lnTo>
                    <a:lnTo>
                      <a:pt x="72713" y="2513"/>
                    </a:lnTo>
                    <a:lnTo>
                      <a:pt x="73716" y="1996"/>
                    </a:lnTo>
                    <a:lnTo>
                      <a:pt x="74639" y="1700"/>
                    </a:lnTo>
                    <a:lnTo>
                      <a:pt x="75401" y="1700"/>
                    </a:lnTo>
                    <a:close/>
                    <a:moveTo>
                      <a:pt x="64973" y="0"/>
                    </a:moveTo>
                    <a:lnTo>
                      <a:pt x="65534" y="295"/>
                    </a:lnTo>
                    <a:lnTo>
                      <a:pt x="65975" y="591"/>
                    </a:lnTo>
                    <a:lnTo>
                      <a:pt x="66537" y="813"/>
                    </a:lnTo>
                    <a:lnTo>
                      <a:pt x="67139" y="961"/>
                    </a:lnTo>
                    <a:lnTo>
                      <a:pt x="67780" y="813"/>
                    </a:lnTo>
                    <a:lnTo>
                      <a:pt x="68302" y="813"/>
                    </a:lnTo>
                    <a:lnTo>
                      <a:pt x="68622" y="1109"/>
                    </a:lnTo>
                    <a:lnTo>
                      <a:pt x="68703" y="1404"/>
                    </a:lnTo>
                    <a:lnTo>
                      <a:pt x="68622" y="1996"/>
                    </a:lnTo>
                    <a:lnTo>
                      <a:pt x="68221" y="2957"/>
                    </a:lnTo>
                    <a:lnTo>
                      <a:pt x="67860" y="4140"/>
                    </a:lnTo>
                    <a:lnTo>
                      <a:pt x="67379" y="5397"/>
                    </a:lnTo>
                    <a:lnTo>
                      <a:pt x="66938" y="6358"/>
                    </a:lnTo>
                    <a:lnTo>
                      <a:pt x="66617" y="6950"/>
                    </a:lnTo>
                    <a:lnTo>
                      <a:pt x="66216" y="7097"/>
                    </a:lnTo>
                    <a:lnTo>
                      <a:pt x="65695" y="6950"/>
                    </a:lnTo>
                    <a:lnTo>
                      <a:pt x="65053" y="6802"/>
                    </a:lnTo>
                    <a:lnTo>
                      <a:pt x="64532" y="6654"/>
                    </a:lnTo>
                    <a:lnTo>
                      <a:pt x="64291" y="6654"/>
                    </a:lnTo>
                    <a:lnTo>
                      <a:pt x="64211" y="6654"/>
                    </a:lnTo>
                    <a:lnTo>
                      <a:pt x="64131" y="6802"/>
                    </a:lnTo>
                    <a:lnTo>
                      <a:pt x="64131" y="6950"/>
                    </a:lnTo>
                    <a:lnTo>
                      <a:pt x="64211" y="7097"/>
                    </a:lnTo>
                    <a:lnTo>
                      <a:pt x="64291" y="7393"/>
                    </a:lnTo>
                    <a:lnTo>
                      <a:pt x="64451" y="7393"/>
                    </a:lnTo>
                    <a:lnTo>
                      <a:pt x="64612" y="7541"/>
                    </a:lnTo>
                    <a:lnTo>
                      <a:pt x="64692" y="7689"/>
                    </a:lnTo>
                    <a:lnTo>
                      <a:pt x="64692" y="7911"/>
                    </a:lnTo>
                    <a:lnTo>
                      <a:pt x="64612" y="8207"/>
                    </a:lnTo>
                    <a:lnTo>
                      <a:pt x="64451" y="8502"/>
                    </a:lnTo>
                    <a:lnTo>
                      <a:pt x="64211" y="9094"/>
                    </a:lnTo>
                    <a:lnTo>
                      <a:pt x="64010" y="9463"/>
                    </a:lnTo>
                    <a:lnTo>
                      <a:pt x="63850" y="9759"/>
                    </a:lnTo>
                    <a:lnTo>
                      <a:pt x="63689" y="10055"/>
                    </a:lnTo>
                    <a:lnTo>
                      <a:pt x="63529" y="10203"/>
                    </a:lnTo>
                    <a:lnTo>
                      <a:pt x="63368" y="10351"/>
                    </a:lnTo>
                    <a:lnTo>
                      <a:pt x="63288" y="10351"/>
                    </a:lnTo>
                    <a:lnTo>
                      <a:pt x="63128" y="10351"/>
                    </a:lnTo>
                    <a:lnTo>
                      <a:pt x="63128" y="10646"/>
                    </a:lnTo>
                    <a:lnTo>
                      <a:pt x="63128" y="10794"/>
                    </a:lnTo>
                    <a:lnTo>
                      <a:pt x="63128" y="11090"/>
                    </a:lnTo>
                    <a:lnTo>
                      <a:pt x="63288" y="11312"/>
                    </a:lnTo>
                    <a:lnTo>
                      <a:pt x="63368" y="11460"/>
                    </a:lnTo>
                    <a:lnTo>
                      <a:pt x="63609" y="11460"/>
                    </a:lnTo>
                    <a:lnTo>
                      <a:pt x="63930" y="11608"/>
                    </a:lnTo>
                    <a:lnTo>
                      <a:pt x="64371" y="12051"/>
                    </a:lnTo>
                    <a:lnTo>
                      <a:pt x="64772" y="12643"/>
                    </a:lnTo>
                    <a:lnTo>
                      <a:pt x="65133" y="13160"/>
                    </a:lnTo>
                    <a:lnTo>
                      <a:pt x="65294" y="13604"/>
                    </a:lnTo>
                    <a:lnTo>
                      <a:pt x="65374" y="13900"/>
                    </a:lnTo>
                    <a:lnTo>
                      <a:pt x="65374" y="14195"/>
                    </a:lnTo>
                    <a:lnTo>
                      <a:pt x="65294" y="14491"/>
                    </a:lnTo>
                    <a:lnTo>
                      <a:pt x="65213" y="14861"/>
                    </a:lnTo>
                    <a:lnTo>
                      <a:pt x="65213" y="15157"/>
                    </a:lnTo>
                    <a:lnTo>
                      <a:pt x="65133" y="15452"/>
                    </a:lnTo>
                    <a:lnTo>
                      <a:pt x="65213" y="15748"/>
                    </a:lnTo>
                    <a:lnTo>
                      <a:pt x="65294" y="15896"/>
                    </a:lnTo>
                    <a:lnTo>
                      <a:pt x="65454" y="16044"/>
                    </a:lnTo>
                    <a:lnTo>
                      <a:pt x="65614" y="16192"/>
                    </a:lnTo>
                    <a:lnTo>
                      <a:pt x="65855" y="16192"/>
                    </a:lnTo>
                    <a:lnTo>
                      <a:pt x="66056" y="16487"/>
                    </a:lnTo>
                    <a:lnTo>
                      <a:pt x="66296" y="16635"/>
                    </a:lnTo>
                    <a:lnTo>
                      <a:pt x="66377" y="16857"/>
                    </a:lnTo>
                    <a:lnTo>
                      <a:pt x="66457" y="17153"/>
                    </a:lnTo>
                    <a:lnTo>
                      <a:pt x="66537" y="17449"/>
                    </a:lnTo>
                    <a:lnTo>
                      <a:pt x="66617" y="17597"/>
                    </a:lnTo>
                    <a:lnTo>
                      <a:pt x="66778" y="17744"/>
                    </a:lnTo>
                    <a:lnTo>
                      <a:pt x="66938" y="17892"/>
                    </a:lnTo>
                    <a:lnTo>
                      <a:pt x="67058" y="18040"/>
                    </a:lnTo>
                    <a:lnTo>
                      <a:pt x="67219" y="18188"/>
                    </a:lnTo>
                    <a:lnTo>
                      <a:pt x="67299" y="18336"/>
                    </a:lnTo>
                    <a:lnTo>
                      <a:pt x="67379" y="18558"/>
                    </a:lnTo>
                    <a:lnTo>
                      <a:pt x="67299" y="18706"/>
                    </a:lnTo>
                    <a:lnTo>
                      <a:pt x="67139" y="19001"/>
                    </a:lnTo>
                    <a:lnTo>
                      <a:pt x="66978" y="19149"/>
                    </a:lnTo>
                    <a:lnTo>
                      <a:pt x="66938" y="19149"/>
                    </a:lnTo>
                    <a:lnTo>
                      <a:pt x="66778" y="19001"/>
                    </a:lnTo>
                    <a:lnTo>
                      <a:pt x="66617" y="19001"/>
                    </a:lnTo>
                    <a:lnTo>
                      <a:pt x="66537" y="19149"/>
                    </a:lnTo>
                    <a:lnTo>
                      <a:pt x="66537" y="19297"/>
                    </a:lnTo>
                    <a:lnTo>
                      <a:pt x="66537" y="19593"/>
                    </a:lnTo>
                    <a:lnTo>
                      <a:pt x="66457" y="19889"/>
                    </a:lnTo>
                    <a:lnTo>
                      <a:pt x="66377" y="20258"/>
                    </a:lnTo>
                    <a:lnTo>
                      <a:pt x="66377" y="20554"/>
                    </a:lnTo>
                    <a:lnTo>
                      <a:pt x="66377" y="20850"/>
                    </a:lnTo>
                    <a:lnTo>
                      <a:pt x="66377" y="21146"/>
                    </a:lnTo>
                    <a:lnTo>
                      <a:pt x="66457" y="21441"/>
                    </a:lnTo>
                    <a:lnTo>
                      <a:pt x="66617" y="21589"/>
                    </a:lnTo>
                    <a:lnTo>
                      <a:pt x="66778" y="21441"/>
                    </a:lnTo>
                    <a:lnTo>
                      <a:pt x="66938" y="21441"/>
                    </a:lnTo>
                    <a:lnTo>
                      <a:pt x="67058" y="21146"/>
                    </a:lnTo>
                    <a:lnTo>
                      <a:pt x="67219" y="20998"/>
                    </a:lnTo>
                    <a:lnTo>
                      <a:pt x="67379" y="20850"/>
                    </a:lnTo>
                    <a:lnTo>
                      <a:pt x="67459" y="20998"/>
                    </a:lnTo>
                    <a:lnTo>
                      <a:pt x="67860" y="21293"/>
                    </a:lnTo>
                    <a:lnTo>
                      <a:pt x="68382" y="21737"/>
                    </a:lnTo>
                    <a:lnTo>
                      <a:pt x="68863" y="21959"/>
                    </a:lnTo>
                    <a:lnTo>
                      <a:pt x="68903" y="21959"/>
                    </a:lnTo>
                    <a:lnTo>
                      <a:pt x="68983" y="22107"/>
                    </a:lnTo>
                    <a:lnTo>
                      <a:pt x="68983" y="22255"/>
                    </a:lnTo>
                    <a:lnTo>
                      <a:pt x="68903" y="22402"/>
                    </a:lnTo>
                    <a:lnTo>
                      <a:pt x="68863" y="22698"/>
                    </a:lnTo>
                    <a:lnTo>
                      <a:pt x="68703" y="22846"/>
                    </a:lnTo>
                    <a:lnTo>
                      <a:pt x="68542" y="22994"/>
                    </a:lnTo>
                    <a:lnTo>
                      <a:pt x="68302" y="22994"/>
                    </a:lnTo>
                    <a:lnTo>
                      <a:pt x="68141" y="23142"/>
                    </a:lnTo>
                    <a:lnTo>
                      <a:pt x="68141" y="23438"/>
                    </a:lnTo>
                    <a:lnTo>
                      <a:pt x="68141" y="23585"/>
                    </a:lnTo>
                    <a:lnTo>
                      <a:pt x="68221" y="23807"/>
                    </a:lnTo>
                    <a:lnTo>
                      <a:pt x="68302" y="23955"/>
                    </a:lnTo>
                    <a:lnTo>
                      <a:pt x="68462" y="24399"/>
                    </a:lnTo>
                    <a:lnTo>
                      <a:pt x="68542" y="25138"/>
                    </a:lnTo>
                    <a:lnTo>
                      <a:pt x="68542" y="25951"/>
                    </a:lnTo>
                    <a:lnTo>
                      <a:pt x="68622" y="26691"/>
                    </a:lnTo>
                    <a:lnTo>
                      <a:pt x="68783" y="26987"/>
                    </a:lnTo>
                    <a:lnTo>
                      <a:pt x="68903" y="26839"/>
                    </a:lnTo>
                    <a:lnTo>
                      <a:pt x="68903" y="26691"/>
                    </a:lnTo>
                    <a:lnTo>
                      <a:pt x="68983" y="26395"/>
                    </a:lnTo>
                    <a:lnTo>
                      <a:pt x="69064" y="26099"/>
                    </a:lnTo>
                    <a:lnTo>
                      <a:pt x="69064" y="25656"/>
                    </a:lnTo>
                    <a:lnTo>
                      <a:pt x="69144" y="25434"/>
                    </a:lnTo>
                    <a:lnTo>
                      <a:pt x="69224" y="25138"/>
                    </a:lnTo>
                    <a:lnTo>
                      <a:pt x="69385" y="24990"/>
                    </a:lnTo>
                    <a:lnTo>
                      <a:pt x="69545" y="24842"/>
                    </a:lnTo>
                    <a:lnTo>
                      <a:pt x="69625" y="24547"/>
                    </a:lnTo>
                    <a:lnTo>
                      <a:pt x="69705" y="24251"/>
                    </a:lnTo>
                    <a:lnTo>
                      <a:pt x="69705" y="23955"/>
                    </a:lnTo>
                    <a:lnTo>
                      <a:pt x="69786" y="23733"/>
                    </a:lnTo>
                    <a:lnTo>
                      <a:pt x="69786" y="23438"/>
                    </a:lnTo>
                    <a:lnTo>
                      <a:pt x="69826" y="23290"/>
                    </a:lnTo>
                    <a:lnTo>
                      <a:pt x="70227" y="22846"/>
                    </a:lnTo>
                    <a:lnTo>
                      <a:pt x="70708" y="22994"/>
                    </a:lnTo>
                    <a:lnTo>
                      <a:pt x="71149" y="23733"/>
                    </a:lnTo>
                    <a:lnTo>
                      <a:pt x="71310" y="24103"/>
                    </a:lnTo>
                    <a:lnTo>
                      <a:pt x="71550" y="24399"/>
                    </a:lnTo>
                    <a:lnTo>
                      <a:pt x="71711" y="24547"/>
                    </a:lnTo>
                    <a:lnTo>
                      <a:pt x="71831" y="24695"/>
                    </a:lnTo>
                    <a:lnTo>
                      <a:pt x="71911" y="24842"/>
                    </a:lnTo>
                    <a:lnTo>
                      <a:pt x="71991" y="25138"/>
                    </a:lnTo>
                    <a:lnTo>
                      <a:pt x="71991" y="25434"/>
                    </a:lnTo>
                    <a:lnTo>
                      <a:pt x="72072" y="25951"/>
                    </a:lnTo>
                    <a:lnTo>
                      <a:pt x="72152" y="26247"/>
                    </a:lnTo>
                    <a:lnTo>
                      <a:pt x="72152" y="26691"/>
                    </a:lnTo>
                    <a:lnTo>
                      <a:pt x="72232" y="26839"/>
                    </a:lnTo>
                    <a:lnTo>
                      <a:pt x="72152" y="26987"/>
                    </a:lnTo>
                    <a:lnTo>
                      <a:pt x="72072" y="27134"/>
                    </a:lnTo>
                    <a:lnTo>
                      <a:pt x="71831" y="27282"/>
                    </a:lnTo>
                    <a:lnTo>
                      <a:pt x="71711" y="27356"/>
                    </a:lnTo>
                    <a:lnTo>
                      <a:pt x="71631" y="27504"/>
                    </a:lnTo>
                    <a:lnTo>
                      <a:pt x="71550" y="27800"/>
                    </a:lnTo>
                    <a:lnTo>
                      <a:pt x="71470" y="28243"/>
                    </a:lnTo>
                    <a:lnTo>
                      <a:pt x="71631" y="29131"/>
                    </a:lnTo>
                    <a:lnTo>
                      <a:pt x="71991" y="30092"/>
                    </a:lnTo>
                    <a:lnTo>
                      <a:pt x="72393" y="30831"/>
                    </a:lnTo>
                    <a:lnTo>
                      <a:pt x="72553" y="31053"/>
                    </a:lnTo>
                    <a:lnTo>
                      <a:pt x="72633" y="31349"/>
                    </a:lnTo>
                    <a:lnTo>
                      <a:pt x="72754" y="31645"/>
                    </a:lnTo>
                    <a:lnTo>
                      <a:pt x="72834" y="31940"/>
                    </a:lnTo>
                    <a:lnTo>
                      <a:pt x="72834" y="32236"/>
                    </a:lnTo>
                    <a:lnTo>
                      <a:pt x="72914" y="32236"/>
                    </a:lnTo>
                    <a:lnTo>
                      <a:pt x="72994" y="32236"/>
                    </a:lnTo>
                    <a:lnTo>
                      <a:pt x="73155" y="31940"/>
                    </a:lnTo>
                    <a:lnTo>
                      <a:pt x="73235" y="31645"/>
                    </a:lnTo>
                    <a:lnTo>
                      <a:pt x="73475" y="31349"/>
                    </a:lnTo>
                    <a:lnTo>
                      <a:pt x="73636" y="31349"/>
                    </a:lnTo>
                    <a:lnTo>
                      <a:pt x="73756" y="31201"/>
                    </a:lnTo>
                    <a:lnTo>
                      <a:pt x="73917" y="31201"/>
                    </a:lnTo>
                    <a:lnTo>
                      <a:pt x="73997" y="31053"/>
                    </a:lnTo>
                    <a:lnTo>
                      <a:pt x="74077" y="30905"/>
                    </a:lnTo>
                    <a:lnTo>
                      <a:pt x="74077" y="30683"/>
                    </a:lnTo>
                    <a:lnTo>
                      <a:pt x="74077" y="30240"/>
                    </a:lnTo>
                    <a:lnTo>
                      <a:pt x="73997" y="29796"/>
                    </a:lnTo>
                    <a:lnTo>
                      <a:pt x="73917" y="29500"/>
                    </a:lnTo>
                    <a:lnTo>
                      <a:pt x="73756" y="29353"/>
                    </a:lnTo>
                    <a:lnTo>
                      <a:pt x="73636" y="29131"/>
                    </a:lnTo>
                    <a:lnTo>
                      <a:pt x="73475" y="29131"/>
                    </a:lnTo>
                    <a:lnTo>
                      <a:pt x="73395" y="28835"/>
                    </a:lnTo>
                    <a:lnTo>
                      <a:pt x="73395" y="28539"/>
                    </a:lnTo>
                    <a:lnTo>
                      <a:pt x="73395" y="28096"/>
                    </a:lnTo>
                    <a:lnTo>
                      <a:pt x="73395" y="27800"/>
                    </a:lnTo>
                    <a:lnTo>
                      <a:pt x="73475" y="27504"/>
                    </a:lnTo>
                    <a:lnTo>
                      <a:pt x="73636" y="27356"/>
                    </a:lnTo>
                    <a:lnTo>
                      <a:pt x="73756" y="27282"/>
                    </a:lnTo>
                    <a:lnTo>
                      <a:pt x="73836" y="27282"/>
                    </a:lnTo>
                    <a:lnTo>
                      <a:pt x="73997" y="27356"/>
                    </a:lnTo>
                    <a:lnTo>
                      <a:pt x="73997" y="27652"/>
                    </a:lnTo>
                    <a:lnTo>
                      <a:pt x="73997" y="27948"/>
                    </a:lnTo>
                    <a:lnTo>
                      <a:pt x="74077" y="28096"/>
                    </a:lnTo>
                    <a:lnTo>
                      <a:pt x="74077" y="28391"/>
                    </a:lnTo>
                    <a:lnTo>
                      <a:pt x="74077" y="28687"/>
                    </a:lnTo>
                    <a:lnTo>
                      <a:pt x="74157" y="28835"/>
                    </a:lnTo>
                    <a:lnTo>
                      <a:pt x="74237" y="28835"/>
                    </a:lnTo>
                    <a:lnTo>
                      <a:pt x="74398" y="28835"/>
                    </a:lnTo>
                    <a:lnTo>
                      <a:pt x="74759" y="28243"/>
                    </a:lnTo>
                    <a:lnTo>
                      <a:pt x="74919" y="27504"/>
                    </a:lnTo>
                    <a:lnTo>
                      <a:pt x="75000" y="26247"/>
                    </a:lnTo>
                    <a:lnTo>
                      <a:pt x="75080" y="25804"/>
                    </a:lnTo>
                    <a:lnTo>
                      <a:pt x="75160" y="25582"/>
                    </a:lnTo>
                    <a:lnTo>
                      <a:pt x="75240" y="25286"/>
                    </a:lnTo>
                    <a:lnTo>
                      <a:pt x="75401" y="25138"/>
                    </a:lnTo>
                    <a:lnTo>
                      <a:pt x="75561" y="25138"/>
                    </a:lnTo>
                    <a:lnTo>
                      <a:pt x="75641" y="25138"/>
                    </a:lnTo>
                    <a:lnTo>
                      <a:pt x="75762" y="25138"/>
                    </a:lnTo>
                    <a:lnTo>
                      <a:pt x="75922" y="25138"/>
                    </a:lnTo>
                    <a:lnTo>
                      <a:pt x="76002" y="25138"/>
                    </a:lnTo>
                    <a:lnTo>
                      <a:pt x="76002" y="24990"/>
                    </a:lnTo>
                    <a:lnTo>
                      <a:pt x="76002" y="24842"/>
                    </a:lnTo>
                    <a:lnTo>
                      <a:pt x="76002" y="24695"/>
                    </a:lnTo>
                    <a:lnTo>
                      <a:pt x="76002" y="24399"/>
                    </a:lnTo>
                    <a:lnTo>
                      <a:pt x="76002" y="24251"/>
                    </a:lnTo>
                    <a:lnTo>
                      <a:pt x="76163" y="24103"/>
                    </a:lnTo>
                    <a:lnTo>
                      <a:pt x="76243" y="23955"/>
                    </a:lnTo>
                    <a:lnTo>
                      <a:pt x="76323" y="23733"/>
                    </a:lnTo>
                    <a:lnTo>
                      <a:pt x="76243" y="23585"/>
                    </a:lnTo>
                    <a:lnTo>
                      <a:pt x="76163" y="23290"/>
                    </a:lnTo>
                    <a:lnTo>
                      <a:pt x="76082" y="23142"/>
                    </a:lnTo>
                    <a:lnTo>
                      <a:pt x="75922" y="22994"/>
                    </a:lnTo>
                    <a:lnTo>
                      <a:pt x="75681" y="22846"/>
                    </a:lnTo>
                    <a:lnTo>
                      <a:pt x="75481" y="22550"/>
                    </a:lnTo>
                    <a:lnTo>
                      <a:pt x="75401" y="21959"/>
                    </a:lnTo>
                    <a:lnTo>
                      <a:pt x="75401" y="21293"/>
                    </a:lnTo>
                    <a:lnTo>
                      <a:pt x="75481" y="20702"/>
                    </a:lnTo>
                    <a:lnTo>
                      <a:pt x="75641" y="20406"/>
                    </a:lnTo>
                    <a:lnTo>
                      <a:pt x="76002" y="20406"/>
                    </a:lnTo>
                    <a:lnTo>
                      <a:pt x="76564" y="20406"/>
                    </a:lnTo>
                    <a:lnTo>
                      <a:pt x="77165" y="20554"/>
                    </a:lnTo>
                    <a:lnTo>
                      <a:pt x="77687" y="20850"/>
                    </a:lnTo>
                    <a:lnTo>
                      <a:pt x="78088" y="20998"/>
                    </a:lnTo>
                    <a:lnTo>
                      <a:pt x="78489" y="21146"/>
                    </a:lnTo>
                    <a:lnTo>
                      <a:pt x="78850" y="21146"/>
                    </a:lnTo>
                    <a:lnTo>
                      <a:pt x="79171" y="21293"/>
                    </a:lnTo>
                    <a:lnTo>
                      <a:pt x="79251" y="21589"/>
                    </a:lnTo>
                    <a:lnTo>
                      <a:pt x="79331" y="21959"/>
                    </a:lnTo>
                    <a:lnTo>
                      <a:pt x="79491" y="22402"/>
                    </a:lnTo>
                    <a:lnTo>
                      <a:pt x="79692" y="22698"/>
                    </a:lnTo>
                    <a:lnTo>
                      <a:pt x="79933" y="22846"/>
                    </a:lnTo>
                    <a:lnTo>
                      <a:pt x="80254" y="22994"/>
                    </a:lnTo>
                    <a:lnTo>
                      <a:pt x="80494" y="22994"/>
                    </a:lnTo>
                    <a:lnTo>
                      <a:pt x="80695" y="22994"/>
                    </a:lnTo>
                    <a:lnTo>
                      <a:pt x="80855" y="23142"/>
                    </a:lnTo>
                    <a:lnTo>
                      <a:pt x="80935" y="23438"/>
                    </a:lnTo>
                    <a:lnTo>
                      <a:pt x="80935" y="23585"/>
                    </a:lnTo>
                    <a:lnTo>
                      <a:pt x="80855" y="23807"/>
                    </a:lnTo>
                    <a:lnTo>
                      <a:pt x="80695" y="23955"/>
                    </a:lnTo>
                    <a:lnTo>
                      <a:pt x="80614" y="24251"/>
                    </a:lnTo>
                    <a:lnTo>
                      <a:pt x="80534" y="24399"/>
                    </a:lnTo>
                    <a:lnTo>
                      <a:pt x="80614" y="24547"/>
                    </a:lnTo>
                    <a:lnTo>
                      <a:pt x="80695" y="24695"/>
                    </a:lnTo>
                    <a:lnTo>
                      <a:pt x="80855" y="24695"/>
                    </a:lnTo>
                    <a:lnTo>
                      <a:pt x="81016" y="24990"/>
                    </a:lnTo>
                    <a:lnTo>
                      <a:pt x="81096" y="25138"/>
                    </a:lnTo>
                    <a:lnTo>
                      <a:pt x="81096" y="25286"/>
                    </a:lnTo>
                    <a:lnTo>
                      <a:pt x="81096" y="25582"/>
                    </a:lnTo>
                    <a:lnTo>
                      <a:pt x="80695" y="26099"/>
                    </a:lnTo>
                    <a:lnTo>
                      <a:pt x="80254" y="26395"/>
                    </a:lnTo>
                    <a:lnTo>
                      <a:pt x="79692" y="26395"/>
                    </a:lnTo>
                    <a:lnTo>
                      <a:pt x="79491" y="26395"/>
                    </a:lnTo>
                    <a:lnTo>
                      <a:pt x="79411" y="26395"/>
                    </a:lnTo>
                    <a:lnTo>
                      <a:pt x="79331" y="26543"/>
                    </a:lnTo>
                    <a:lnTo>
                      <a:pt x="79331" y="26839"/>
                    </a:lnTo>
                    <a:lnTo>
                      <a:pt x="79411" y="26987"/>
                    </a:lnTo>
                    <a:lnTo>
                      <a:pt x="79532" y="27282"/>
                    </a:lnTo>
                    <a:lnTo>
                      <a:pt x="79692" y="27356"/>
                    </a:lnTo>
                    <a:lnTo>
                      <a:pt x="79852" y="27652"/>
                    </a:lnTo>
                    <a:lnTo>
                      <a:pt x="79933" y="27800"/>
                    </a:lnTo>
                    <a:lnTo>
                      <a:pt x="79933" y="28096"/>
                    </a:lnTo>
                    <a:lnTo>
                      <a:pt x="79933" y="28391"/>
                    </a:lnTo>
                    <a:lnTo>
                      <a:pt x="79933" y="28687"/>
                    </a:lnTo>
                    <a:lnTo>
                      <a:pt x="80013" y="28983"/>
                    </a:lnTo>
                    <a:lnTo>
                      <a:pt x="80173" y="29205"/>
                    </a:lnTo>
                    <a:lnTo>
                      <a:pt x="80494" y="29796"/>
                    </a:lnTo>
                    <a:lnTo>
                      <a:pt x="80775" y="30388"/>
                    </a:lnTo>
                    <a:lnTo>
                      <a:pt x="80935" y="31053"/>
                    </a:lnTo>
                    <a:lnTo>
                      <a:pt x="80775" y="31940"/>
                    </a:lnTo>
                    <a:lnTo>
                      <a:pt x="80695" y="32236"/>
                    </a:lnTo>
                    <a:lnTo>
                      <a:pt x="80534" y="32384"/>
                    </a:lnTo>
                    <a:lnTo>
                      <a:pt x="80494" y="32532"/>
                    </a:lnTo>
                    <a:lnTo>
                      <a:pt x="80414" y="32532"/>
                    </a:lnTo>
                    <a:lnTo>
                      <a:pt x="80334" y="32532"/>
                    </a:lnTo>
                    <a:lnTo>
                      <a:pt x="80254" y="32680"/>
                    </a:lnTo>
                    <a:lnTo>
                      <a:pt x="80173" y="32680"/>
                    </a:lnTo>
                    <a:lnTo>
                      <a:pt x="80013" y="32902"/>
                    </a:lnTo>
                    <a:lnTo>
                      <a:pt x="79852" y="33197"/>
                    </a:lnTo>
                    <a:lnTo>
                      <a:pt x="79612" y="33641"/>
                    </a:lnTo>
                    <a:lnTo>
                      <a:pt x="79411" y="33937"/>
                    </a:lnTo>
                    <a:lnTo>
                      <a:pt x="79090" y="34380"/>
                    </a:lnTo>
                    <a:lnTo>
                      <a:pt x="78770" y="34602"/>
                    </a:lnTo>
                    <a:lnTo>
                      <a:pt x="78609" y="34750"/>
                    </a:lnTo>
                    <a:lnTo>
                      <a:pt x="78409" y="34898"/>
                    </a:lnTo>
                    <a:lnTo>
                      <a:pt x="78248" y="35046"/>
                    </a:lnTo>
                    <a:lnTo>
                      <a:pt x="78088" y="35194"/>
                    </a:lnTo>
                    <a:lnTo>
                      <a:pt x="78008" y="35194"/>
                    </a:lnTo>
                    <a:lnTo>
                      <a:pt x="77847" y="35046"/>
                    </a:lnTo>
                    <a:lnTo>
                      <a:pt x="77767" y="34898"/>
                    </a:lnTo>
                    <a:lnTo>
                      <a:pt x="77606" y="34454"/>
                    </a:lnTo>
                    <a:lnTo>
                      <a:pt x="77486" y="34232"/>
                    </a:lnTo>
                    <a:lnTo>
                      <a:pt x="77326" y="33937"/>
                    </a:lnTo>
                    <a:lnTo>
                      <a:pt x="77165" y="33789"/>
                    </a:lnTo>
                    <a:lnTo>
                      <a:pt x="77005" y="33493"/>
                    </a:lnTo>
                    <a:lnTo>
                      <a:pt x="76844" y="33345"/>
                    </a:lnTo>
                    <a:lnTo>
                      <a:pt x="76684" y="33049"/>
                    </a:lnTo>
                    <a:lnTo>
                      <a:pt x="76604" y="32754"/>
                    </a:lnTo>
                    <a:lnTo>
                      <a:pt x="76564" y="32754"/>
                    </a:lnTo>
                    <a:lnTo>
                      <a:pt x="76403" y="32754"/>
                    </a:lnTo>
                    <a:lnTo>
                      <a:pt x="76323" y="32754"/>
                    </a:lnTo>
                    <a:lnTo>
                      <a:pt x="76243" y="32902"/>
                    </a:lnTo>
                    <a:lnTo>
                      <a:pt x="76163" y="33049"/>
                    </a:lnTo>
                    <a:lnTo>
                      <a:pt x="76163" y="33345"/>
                    </a:lnTo>
                    <a:lnTo>
                      <a:pt x="76323" y="33493"/>
                    </a:lnTo>
                    <a:lnTo>
                      <a:pt x="76483" y="33641"/>
                    </a:lnTo>
                    <a:lnTo>
                      <a:pt x="76684" y="33937"/>
                    </a:lnTo>
                    <a:lnTo>
                      <a:pt x="76925" y="34232"/>
                    </a:lnTo>
                    <a:lnTo>
                      <a:pt x="77085" y="34454"/>
                    </a:lnTo>
                    <a:lnTo>
                      <a:pt x="77245" y="34750"/>
                    </a:lnTo>
                    <a:lnTo>
                      <a:pt x="77326" y="35046"/>
                    </a:lnTo>
                    <a:lnTo>
                      <a:pt x="77406" y="35194"/>
                    </a:lnTo>
                    <a:lnTo>
                      <a:pt x="77326" y="35341"/>
                    </a:lnTo>
                    <a:lnTo>
                      <a:pt x="77245" y="35489"/>
                    </a:lnTo>
                    <a:lnTo>
                      <a:pt x="76844" y="35489"/>
                    </a:lnTo>
                    <a:lnTo>
                      <a:pt x="76403" y="35785"/>
                    </a:lnTo>
                    <a:lnTo>
                      <a:pt x="76002" y="35933"/>
                    </a:lnTo>
                    <a:lnTo>
                      <a:pt x="75762" y="35785"/>
                    </a:lnTo>
                    <a:lnTo>
                      <a:pt x="75681" y="35489"/>
                    </a:lnTo>
                    <a:lnTo>
                      <a:pt x="75561" y="35194"/>
                    </a:lnTo>
                    <a:lnTo>
                      <a:pt x="75481" y="35046"/>
                    </a:lnTo>
                    <a:lnTo>
                      <a:pt x="75320" y="34750"/>
                    </a:lnTo>
                    <a:lnTo>
                      <a:pt x="75160" y="34602"/>
                    </a:lnTo>
                    <a:lnTo>
                      <a:pt x="74919" y="34602"/>
                    </a:lnTo>
                    <a:lnTo>
                      <a:pt x="74679" y="34602"/>
                    </a:lnTo>
                    <a:lnTo>
                      <a:pt x="74478" y="34602"/>
                    </a:lnTo>
                    <a:lnTo>
                      <a:pt x="74318" y="34602"/>
                    </a:lnTo>
                    <a:lnTo>
                      <a:pt x="74077" y="34750"/>
                    </a:lnTo>
                    <a:lnTo>
                      <a:pt x="73917" y="34898"/>
                    </a:lnTo>
                    <a:lnTo>
                      <a:pt x="73836" y="35046"/>
                    </a:lnTo>
                    <a:lnTo>
                      <a:pt x="73756" y="35194"/>
                    </a:lnTo>
                    <a:lnTo>
                      <a:pt x="73836" y="35341"/>
                    </a:lnTo>
                    <a:lnTo>
                      <a:pt x="73997" y="35637"/>
                    </a:lnTo>
                    <a:lnTo>
                      <a:pt x="74157" y="35785"/>
                    </a:lnTo>
                    <a:lnTo>
                      <a:pt x="74398" y="35933"/>
                    </a:lnTo>
                    <a:lnTo>
                      <a:pt x="74558" y="36081"/>
                    </a:lnTo>
                    <a:lnTo>
                      <a:pt x="74679" y="36229"/>
                    </a:lnTo>
                    <a:lnTo>
                      <a:pt x="74759" y="36303"/>
                    </a:lnTo>
                    <a:lnTo>
                      <a:pt x="74759" y="36598"/>
                    </a:lnTo>
                    <a:lnTo>
                      <a:pt x="74639" y="36746"/>
                    </a:lnTo>
                    <a:lnTo>
                      <a:pt x="74237" y="37486"/>
                    </a:lnTo>
                    <a:lnTo>
                      <a:pt x="73636" y="38447"/>
                    </a:lnTo>
                    <a:lnTo>
                      <a:pt x="73074" y="39186"/>
                    </a:lnTo>
                    <a:lnTo>
                      <a:pt x="72633" y="39630"/>
                    </a:lnTo>
                    <a:lnTo>
                      <a:pt x="72152" y="39334"/>
                    </a:lnTo>
                    <a:lnTo>
                      <a:pt x="71631" y="38743"/>
                    </a:lnTo>
                    <a:lnTo>
                      <a:pt x="70989" y="38003"/>
                    </a:lnTo>
                    <a:lnTo>
                      <a:pt x="70387" y="37338"/>
                    </a:lnTo>
                    <a:lnTo>
                      <a:pt x="69906" y="37042"/>
                    </a:lnTo>
                    <a:lnTo>
                      <a:pt x="69705" y="37042"/>
                    </a:lnTo>
                    <a:lnTo>
                      <a:pt x="69545" y="37190"/>
                    </a:lnTo>
                    <a:lnTo>
                      <a:pt x="69385" y="37338"/>
                    </a:lnTo>
                    <a:lnTo>
                      <a:pt x="69385" y="37634"/>
                    </a:lnTo>
                    <a:lnTo>
                      <a:pt x="69465" y="37929"/>
                    </a:lnTo>
                    <a:lnTo>
                      <a:pt x="69625" y="38151"/>
                    </a:lnTo>
                    <a:lnTo>
                      <a:pt x="69826" y="38447"/>
                    </a:lnTo>
                    <a:lnTo>
                      <a:pt x="70307" y="39038"/>
                    </a:lnTo>
                    <a:lnTo>
                      <a:pt x="70788" y="39630"/>
                    </a:lnTo>
                    <a:lnTo>
                      <a:pt x="71390" y="39852"/>
                    </a:lnTo>
                    <a:lnTo>
                      <a:pt x="72152" y="39852"/>
                    </a:lnTo>
                    <a:lnTo>
                      <a:pt x="72633" y="39852"/>
                    </a:lnTo>
                    <a:lnTo>
                      <a:pt x="72914" y="40000"/>
                    </a:lnTo>
                    <a:lnTo>
                      <a:pt x="73235" y="40147"/>
                    </a:lnTo>
                    <a:lnTo>
                      <a:pt x="73395" y="40295"/>
                    </a:lnTo>
                    <a:lnTo>
                      <a:pt x="73475" y="40591"/>
                    </a:lnTo>
                    <a:lnTo>
                      <a:pt x="73395" y="40887"/>
                    </a:lnTo>
                    <a:lnTo>
                      <a:pt x="73235" y="41182"/>
                    </a:lnTo>
                    <a:lnTo>
                      <a:pt x="72754" y="41996"/>
                    </a:lnTo>
                    <a:lnTo>
                      <a:pt x="72312" y="43179"/>
                    </a:lnTo>
                    <a:lnTo>
                      <a:pt x="71751" y="44140"/>
                    </a:lnTo>
                    <a:lnTo>
                      <a:pt x="71310" y="44731"/>
                    </a:lnTo>
                    <a:lnTo>
                      <a:pt x="70828" y="44731"/>
                    </a:lnTo>
                    <a:lnTo>
                      <a:pt x="70307" y="44584"/>
                    </a:lnTo>
                    <a:lnTo>
                      <a:pt x="69826" y="44288"/>
                    </a:lnTo>
                    <a:lnTo>
                      <a:pt x="69465" y="43992"/>
                    </a:lnTo>
                    <a:lnTo>
                      <a:pt x="69304" y="44140"/>
                    </a:lnTo>
                    <a:lnTo>
                      <a:pt x="69224" y="44436"/>
                    </a:lnTo>
                    <a:lnTo>
                      <a:pt x="69224" y="44731"/>
                    </a:lnTo>
                    <a:lnTo>
                      <a:pt x="69304" y="45027"/>
                    </a:lnTo>
                    <a:lnTo>
                      <a:pt x="69304" y="45249"/>
                    </a:lnTo>
                    <a:lnTo>
                      <a:pt x="69304" y="45545"/>
                    </a:lnTo>
                    <a:lnTo>
                      <a:pt x="69304" y="45841"/>
                    </a:lnTo>
                    <a:lnTo>
                      <a:pt x="69224" y="46136"/>
                    </a:lnTo>
                    <a:lnTo>
                      <a:pt x="69144" y="46284"/>
                    </a:lnTo>
                    <a:lnTo>
                      <a:pt x="68903" y="46284"/>
                    </a:lnTo>
                    <a:lnTo>
                      <a:pt x="68462" y="46432"/>
                    </a:lnTo>
                    <a:lnTo>
                      <a:pt x="67981" y="46284"/>
                    </a:lnTo>
                    <a:lnTo>
                      <a:pt x="67299" y="45841"/>
                    </a:lnTo>
                    <a:lnTo>
                      <a:pt x="66858" y="45545"/>
                    </a:lnTo>
                    <a:lnTo>
                      <a:pt x="66216" y="45249"/>
                    </a:lnTo>
                    <a:lnTo>
                      <a:pt x="65614" y="45027"/>
                    </a:lnTo>
                    <a:lnTo>
                      <a:pt x="64973" y="44731"/>
                    </a:lnTo>
                    <a:lnTo>
                      <a:pt x="64532" y="44731"/>
                    </a:lnTo>
                    <a:lnTo>
                      <a:pt x="64291" y="44879"/>
                    </a:lnTo>
                    <a:lnTo>
                      <a:pt x="64371" y="45175"/>
                    </a:lnTo>
                    <a:lnTo>
                      <a:pt x="64772" y="45397"/>
                    </a:lnTo>
                    <a:lnTo>
                      <a:pt x="65294" y="45545"/>
                    </a:lnTo>
                    <a:lnTo>
                      <a:pt x="65855" y="45841"/>
                    </a:lnTo>
                    <a:lnTo>
                      <a:pt x="66216" y="46136"/>
                    </a:lnTo>
                    <a:lnTo>
                      <a:pt x="66377" y="46580"/>
                    </a:lnTo>
                    <a:lnTo>
                      <a:pt x="66537" y="46950"/>
                    </a:lnTo>
                    <a:lnTo>
                      <a:pt x="66858" y="47097"/>
                    </a:lnTo>
                    <a:lnTo>
                      <a:pt x="67299" y="47245"/>
                    </a:lnTo>
                    <a:lnTo>
                      <a:pt x="67780" y="47245"/>
                    </a:lnTo>
                    <a:lnTo>
                      <a:pt x="68141" y="47541"/>
                    </a:lnTo>
                    <a:lnTo>
                      <a:pt x="68382" y="47985"/>
                    </a:lnTo>
                    <a:lnTo>
                      <a:pt x="68302" y="48798"/>
                    </a:lnTo>
                    <a:lnTo>
                      <a:pt x="67901" y="49242"/>
                    </a:lnTo>
                    <a:lnTo>
                      <a:pt x="67379" y="49537"/>
                    </a:lnTo>
                    <a:lnTo>
                      <a:pt x="66778" y="49685"/>
                    </a:lnTo>
                    <a:lnTo>
                      <a:pt x="66457" y="49685"/>
                    </a:lnTo>
                    <a:lnTo>
                      <a:pt x="66216" y="49685"/>
                    </a:lnTo>
                    <a:lnTo>
                      <a:pt x="66136" y="49833"/>
                    </a:lnTo>
                    <a:lnTo>
                      <a:pt x="66056" y="49981"/>
                    </a:lnTo>
                    <a:lnTo>
                      <a:pt x="66056" y="50129"/>
                    </a:lnTo>
                    <a:lnTo>
                      <a:pt x="66136" y="50425"/>
                    </a:lnTo>
                    <a:lnTo>
                      <a:pt x="66216" y="50499"/>
                    </a:lnTo>
                    <a:lnTo>
                      <a:pt x="66216" y="50646"/>
                    </a:lnTo>
                    <a:lnTo>
                      <a:pt x="66216" y="50646"/>
                    </a:lnTo>
                    <a:lnTo>
                      <a:pt x="66136" y="50794"/>
                    </a:lnTo>
                    <a:lnTo>
                      <a:pt x="66056" y="50794"/>
                    </a:lnTo>
                    <a:lnTo>
                      <a:pt x="65975" y="50794"/>
                    </a:lnTo>
                    <a:lnTo>
                      <a:pt x="65935" y="50942"/>
                    </a:lnTo>
                    <a:lnTo>
                      <a:pt x="65855" y="51238"/>
                    </a:lnTo>
                    <a:lnTo>
                      <a:pt x="65775" y="51534"/>
                    </a:lnTo>
                    <a:lnTo>
                      <a:pt x="65775" y="51829"/>
                    </a:lnTo>
                    <a:lnTo>
                      <a:pt x="65614" y="52125"/>
                    </a:lnTo>
                    <a:lnTo>
                      <a:pt x="65454" y="52273"/>
                    </a:lnTo>
                    <a:lnTo>
                      <a:pt x="65294" y="52273"/>
                    </a:lnTo>
                    <a:lnTo>
                      <a:pt x="65133" y="52347"/>
                    </a:lnTo>
                    <a:lnTo>
                      <a:pt x="65053" y="52643"/>
                    </a:lnTo>
                    <a:lnTo>
                      <a:pt x="64973" y="52939"/>
                    </a:lnTo>
                    <a:lnTo>
                      <a:pt x="64973" y="53234"/>
                    </a:lnTo>
                    <a:lnTo>
                      <a:pt x="64973" y="53530"/>
                    </a:lnTo>
                    <a:lnTo>
                      <a:pt x="64933" y="53826"/>
                    </a:lnTo>
                    <a:lnTo>
                      <a:pt x="64852" y="54121"/>
                    </a:lnTo>
                    <a:lnTo>
                      <a:pt x="64772" y="54195"/>
                    </a:lnTo>
                    <a:lnTo>
                      <a:pt x="64532" y="54343"/>
                    </a:lnTo>
                    <a:lnTo>
                      <a:pt x="64291" y="54491"/>
                    </a:lnTo>
                    <a:lnTo>
                      <a:pt x="64050" y="54639"/>
                    </a:lnTo>
                    <a:lnTo>
                      <a:pt x="63930" y="54935"/>
                    </a:lnTo>
                    <a:lnTo>
                      <a:pt x="63850" y="55231"/>
                    </a:lnTo>
                    <a:lnTo>
                      <a:pt x="63770" y="55674"/>
                    </a:lnTo>
                    <a:lnTo>
                      <a:pt x="63689" y="56487"/>
                    </a:lnTo>
                    <a:lnTo>
                      <a:pt x="63368" y="57523"/>
                    </a:lnTo>
                    <a:lnTo>
                      <a:pt x="63048" y="58632"/>
                    </a:lnTo>
                    <a:lnTo>
                      <a:pt x="62847" y="59741"/>
                    </a:lnTo>
                    <a:lnTo>
                      <a:pt x="62767" y="60776"/>
                    </a:lnTo>
                    <a:lnTo>
                      <a:pt x="62767" y="61885"/>
                    </a:lnTo>
                    <a:lnTo>
                      <a:pt x="62767" y="63142"/>
                    </a:lnTo>
                    <a:lnTo>
                      <a:pt x="62847" y="64029"/>
                    </a:lnTo>
                    <a:lnTo>
                      <a:pt x="62927" y="64473"/>
                    </a:lnTo>
                    <a:lnTo>
                      <a:pt x="63208" y="64768"/>
                    </a:lnTo>
                    <a:lnTo>
                      <a:pt x="63770" y="64990"/>
                    </a:lnTo>
                    <a:lnTo>
                      <a:pt x="64371" y="65138"/>
                    </a:lnTo>
                    <a:lnTo>
                      <a:pt x="64612" y="65138"/>
                    </a:lnTo>
                    <a:lnTo>
                      <a:pt x="64852" y="65286"/>
                    </a:lnTo>
                    <a:lnTo>
                      <a:pt x="64973" y="65582"/>
                    </a:lnTo>
                    <a:lnTo>
                      <a:pt x="65133" y="65878"/>
                    </a:lnTo>
                    <a:lnTo>
                      <a:pt x="65213" y="66321"/>
                    </a:lnTo>
                    <a:lnTo>
                      <a:pt x="65294" y="66839"/>
                    </a:lnTo>
                    <a:lnTo>
                      <a:pt x="65374" y="67282"/>
                    </a:lnTo>
                    <a:lnTo>
                      <a:pt x="65534" y="68170"/>
                    </a:lnTo>
                    <a:lnTo>
                      <a:pt x="65775" y="69131"/>
                    </a:lnTo>
                    <a:lnTo>
                      <a:pt x="65975" y="70018"/>
                    </a:lnTo>
                    <a:lnTo>
                      <a:pt x="65975" y="70388"/>
                    </a:lnTo>
                    <a:lnTo>
                      <a:pt x="65935" y="70536"/>
                    </a:lnTo>
                    <a:lnTo>
                      <a:pt x="65855" y="70831"/>
                    </a:lnTo>
                    <a:lnTo>
                      <a:pt x="65775" y="71127"/>
                    </a:lnTo>
                    <a:lnTo>
                      <a:pt x="65775" y="71275"/>
                    </a:lnTo>
                    <a:lnTo>
                      <a:pt x="65775" y="71571"/>
                    </a:lnTo>
                    <a:lnTo>
                      <a:pt x="65775" y="71571"/>
                    </a:lnTo>
                    <a:lnTo>
                      <a:pt x="65855" y="71719"/>
                    </a:lnTo>
                    <a:lnTo>
                      <a:pt x="66136" y="71423"/>
                    </a:lnTo>
                    <a:lnTo>
                      <a:pt x="66697" y="71127"/>
                    </a:lnTo>
                    <a:lnTo>
                      <a:pt x="67299" y="70683"/>
                    </a:lnTo>
                    <a:lnTo>
                      <a:pt x="67860" y="70536"/>
                    </a:lnTo>
                    <a:lnTo>
                      <a:pt x="68302" y="70683"/>
                    </a:lnTo>
                    <a:lnTo>
                      <a:pt x="68783" y="71275"/>
                    </a:lnTo>
                    <a:lnTo>
                      <a:pt x="69224" y="71719"/>
                    </a:lnTo>
                    <a:lnTo>
                      <a:pt x="69625" y="71866"/>
                    </a:lnTo>
                    <a:lnTo>
                      <a:pt x="70066" y="71866"/>
                    </a:lnTo>
                    <a:lnTo>
                      <a:pt x="70708" y="72088"/>
                    </a:lnTo>
                    <a:lnTo>
                      <a:pt x="71069" y="72532"/>
                    </a:lnTo>
                    <a:lnTo>
                      <a:pt x="71229" y="72828"/>
                    </a:lnTo>
                    <a:lnTo>
                      <a:pt x="71470" y="72975"/>
                    </a:lnTo>
                    <a:lnTo>
                      <a:pt x="71751" y="73271"/>
                    </a:lnTo>
                    <a:lnTo>
                      <a:pt x="71991" y="73419"/>
                    </a:lnTo>
                    <a:lnTo>
                      <a:pt x="72232" y="73715"/>
                    </a:lnTo>
                    <a:lnTo>
                      <a:pt x="72312" y="73937"/>
                    </a:lnTo>
                    <a:lnTo>
                      <a:pt x="72553" y="74528"/>
                    </a:lnTo>
                    <a:lnTo>
                      <a:pt x="72994" y="75268"/>
                    </a:lnTo>
                    <a:lnTo>
                      <a:pt x="73756" y="75637"/>
                    </a:lnTo>
                    <a:lnTo>
                      <a:pt x="74558" y="76229"/>
                    </a:lnTo>
                    <a:lnTo>
                      <a:pt x="75240" y="76968"/>
                    </a:lnTo>
                    <a:lnTo>
                      <a:pt x="75641" y="77338"/>
                    </a:lnTo>
                    <a:lnTo>
                      <a:pt x="75922" y="77634"/>
                    </a:lnTo>
                    <a:lnTo>
                      <a:pt x="76403" y="77929"/>
                    </a:lnTo>
                    <a:lnTo>
                      <a:pt x="77005" y="77929"/>
                    </a:lnTo>
                    <a:lnTo>
                      <a:pt x="78088" y="77929"/>
                    </a:lnTo>
                    <a:lnTo>
                      <a:pt x="79010" y="78077"/>
                    </a:lnTo>
                    <a:lnTo>
                      <a:pt x="79331" y="78225"/>
                    </a:lnTo>
                    <a:lnTo>
                      <a:pt x="79491" y="78373"/>
                    </a:lnTo>
                    <a:lnTo>
                      <a:pt x="79692" y="78669"/>
                    </a:lnTo>
                    <a:lnTo>
                      <a:pt x="79772" y="78964"/>
                    </a:lnTo>
                    <a:lnTo>
                      <a:pt x="79852" y="79334"/>
                    </a:lnTo>
                    <a:lnTo>
                      <a:pt x="79772" y="79630"/>
                    </a:lnTo>
                    <a:lnTo>
                      <a:pt x="79692" y="80073"/>
                    </a:lnTo>
                    <a:lnTo>
                      <a:pt x="79612" y="80369"/>
                    </a:lnTo>
                    <a:lnTo>
                      <a:pt x="79532" y="80813"/>
                    </a:lnTo>
                    <a:lnTo>
                      <a:pt x="79532" y="81182"/>
                    </a:lnTo>
                    <a:lnTo>
                      <a:pt x="79612" y="81626"/>
                    </a:lnTo>
                    <a:lnTo>
                      <a:pt x="79692" y="82365"/>
                    </a:lnTo>
                    <a:lnTo>
                      <a:pt x="79772" y="83475"/>
                    </a:lnTo>
                    <a:lnTo>
                      <a:pt x="79692" y="84584"/>
                    </a:lnTo>
                    <a:lnTo>
                      <a:pt x="79692" y="85471"/>
                    </a:lnTo>
                    <a:lnTo>
                      <a:pt x="79772" y="85767"/>
                    </a:lnTo>
                    <a:lnTo>
                      <a:pt x="79933" y="86210"/>
                    </a:lnTo>
                    <a:lnTo>
                      <a:pt x="80093" y="86432"/>
                    </a:lnTo>
                    <a:lnTo>
                      <a:pt x="80334" y="86728"/>
                    </a:lnTo>
                    <a:lnTo>
                      <a:pt x="80494" y="87024"/>
                    </a:lnTo>
                    <a:lnTo>
                      <a:pt x="80614" y="87319"/>
                    </a:lnTo>
                    <a:lnTo>
                      <a:pt x="80614" y="87615"/>
                    </a:lnTo>
                    <a:lnTo>
                      <a:pt x="80695" y="87985"/>
                    </a:lnTo>
                    <a:lnTo>
                      <a:pt x="80775" y="88280"/>
                    </a:lnTo>
                    <a:lnTo>
                      <a:pt x="80935" y="88428"/>
                    </a:lnTo>
                    <a:lnTo>
                      <a:pt x="81096" y="88724"/>
                    </a:lnTo>
                    <a:lnTo>
                      <a:pt x="81336" y="89020"/>
                    </a:lnTo>
                    <a:lnTo>
                      <a:pt x="81617" y="89316"/>
                    </a:lnTo>
                    <a:lnTo>
                      <a:pt x="81778" y="89759"/>
                    </a:lnTo>
                    <a:lnTo>
                      <a:pt x="81938" y="89981"/>
                    </a:lnTo>
                    <a:lnTo>
                      <a:pt x="81938" y="90425"/>
                    </a:lnTo>
                    <a:lnTo>
                      <a:pt x="82018" y="90720"/>
                    </a:lnTo>
                    <a:lnTo>
                      <a:pt x="82018" y="90868"/>
                    </a:lnTo>
                    <a:lnTo>
                      <a:pt x="82018" y="91016"/>
                    </a:lnTo>
                    <a:lnTo>
                      <a:pt x="82098" y="91016"/>
                    </a:lnTo>
                    <a:lnTo>
                      <a:pt x="82179" y="91164"/>
                    </a:lnTo>
                    <a:lnTo>
                      <a:pt x="82339" y="91164"/>
                    </a:lnTo>
                    <a:lnTo>
                      <a:pt x="82459" y="91460"/>
                    </a:lnTo>
                    <a:lnTo>
                      <a:pt x="82620" y="91534"/>
                    </a:lnTo>
                    <a:lnTo>
                      <a:pt x="82780" y="91682"/>
                    </a:lnTo>
                    <a:lnTo>
                      <a:pt x="83021" y="91829"/>
                    </a:lnTo>
                    <a:lnTo>
                      <a:pt x="83101" y="91977"/>
                    </a:lnTo>
                    <a:lnTo>
                      <a:pt x="83181" y="91977"/>
                    </a:lnTo>
                    <a:lnTo>
                      <a:pt x="83262" y="91829"/>
                    </a:lnTo>
                    <a:lnTo>
                      <a:pt x="83262" y="91534"/>
                    </a:lnTo>
                    <a:lnTo>
                      <a:pt x="83342" y="91164"/>
                    </a:lnTo>
                    <a:lnTo>
                      <a:pt x="83422" y="90868"/>
                    </a:lnTo>
                    <a:lnTo>
                      <a:pt x="83542" y="90573"/>
                    </a:lnTo>
                    <a:lnTo>
                      <a:pt x="83622" y="90277"/>
                    </a:lnTo>
                    <a:lnTo>
                      <a:pt x="83783" y="90129"/>
                    </a:lnTo>
                    <a:lnTo>
                      <a:pt x="83943" y="90277"/>
                    </a:lnTo>
                    <a:lnTo>
                      <a:pt x="84104" y="90573"/>
                    </a:lnTo>
                    <a:lnTo>
                      <a:pt x="84264" y="90720"/>
                    </a:lnTo>
                    <a:lnTo>
                      <a:pt x="84385" y="90868"/>
                    </a:lnTo>
                    <a:lnTo>
                      <a:pt x="84465" y="90868"/>
                    </a:lnTo>
                    <a:lnTo>
                      <a:pt x="84545" y="90868"/>
                    </a:lnTo>
                    <a:lnTo>
                      <a:pt x="84545" y="90720"/>
                    </a:lnTo>
                    <a:lnTo>
                      <a:pt x="84545" y="90425"/>
                    </a:lnTo>
                    <a:lnTo>
                      <a:pt x="84545" y="90129"/>
                    </a:lnTo>
                    <a:lnTo>
                      <a:pt x="84465" y="89981"/>
                    </a:lnTo>
                    <a:lnTo>
                      <a:pt x="84385" y="89833"/>
                    </a:lnTo>
                    <a:lnTo>
                      <a:pt x="84344" y="89759"/>
                    </a:lnTo>
                    <a:lnTo>
                      <a:pt x="84264" y="89759"/>
                    </a:lnTo>
                    <a:lnTo>
                      <a:pt x="84264" y="89611"/>
                    </a:lnTo>
                    <a:lnTo>
                      <a:pt x="84184" y="89463"/>
                    </a:lnTo>
                    <a:lnTo>
                      <a:pt x="84264" y="89316"/>
                    </a:lnTo>
                    <a:lnTo>
                      <a:pt x="84344" y="89168"/>
                    </a:lnTo>
                    <a:lnTo>
                      <a:pt x="84545" y="88872"/>
                    </a:lnTo>
                    <a:lnTo>
                      <a:pt x="84705" y="88576"/>
                    </a:lnTo>
                    <a:lnTo>
                      <a:pt x="84786" y="88280"/>
                    </a:lnTo>
                    <a:lnTo>
                      <a:pt x="84866" y="87985"/>
                    </a:lnTo>
                    <a:lnTo>
                      <a:pt x="84866" y="87763"/>
                    </a:lnTo>
                    <a:lnTo>
                      <a:pt x="84786" y="87467"/>
                    </a:lnTo>
                    <a:lnTo>
                      <a:pt x="84625" y="87024"/>
                    </a:lnTo>
                    <a:lnTo>
                      <a:pt x="84465" y="86062"/>
                    </a:lnTo>
                    <a:lnTo>
                      <a:pt x="84385" y="85027"/>
                    </a:lnTo>
                    <a:lnTo>
                      <a:pt x="84264" y="84066"/>
                    </a:lnTo>
                    <a:lnTo>
                      <a:pt x="84184" y="83327"/>
                    </a:lnTo>
                    <a:lnTo>
                      <a:pt x="84184" y="82735"/>
                    </a:lnTo>
                    <a:lnTo>
                      <a:pt x="84184" y="82218"/>
                    </a:lnTo>
                    <a:lnTo>
                      <a:pt x="83943" y="81626"/>
                    </a:lnTo>
                    <a:lnTo>
                      <a:pt x="83622" y="80813"/>
                    </a:lnTo>
                    <a:lnTo>
                      <a:pt x="83422" y="79926"/>
                    </a:lnTo>
                    <a:lnTo>
                      <a:pt x="83422" y="79334"/>
                    </a:lnTo>
                    <a:lnTo>
                      <a:pt x="83542" y="79186"/>
                    </a:lnTo>
                    <a:lnTo>
                      <a:pt x="83863" y="79038"/>
                    </a:lnTo>
                    <a:lnTo>
                      <a:pt x="84344" y="79038"/>
                    </a:lnTo>
                    <a:lnTo>
                      <a:pt x="84866" y="78669"/>
                    </a:lnTo>
                    <a:lnTo>
                      <a:pt x="85387" y="77929"/>
                    </a:lnTo>
                    <a:lnTo>
                      <a:pt x="86029" y="76968"/>
                    </a:lnTo>
                    <a:lnTo>
                      <a:pt x="86631" y="76229"/>
                    </a:lnTo>
                    <a:lnTo>
                      <a:pt x="87112" y="75415"/>
                    </a:lnTo>
                    <a:lnTo>
                      <a:pt x="87312" y="74380"/>
                    </a:lnTo>
                    <a:lnTo>
                      <a:pt x="87393" y="73123"/>
                    </a:lnTo>
                    <a:lnTo>
                      <a:pt x="87393" y="71571"/>
                    </a:lnTo>
                    <a:lnTo>
                      <a:pt x="87312" y="70166"/>
                    </a:lnTo>
                    <a:lnTo>
                      <a:pt x="87032" y="68983"/>
                    </a:lnTo>
                    <a:lnTo>
                      <a:pt x="86550" y="67874"/>
                    </a:lnTo>
                    <a:lnTo>
                      <a:pt x="86029" y="67134"/>
                    </a:lnTo>
                    <a:lnTo>
                      <a:pt x="85387" y="66469"/>
                    </a:lnTo>
                    <a:lnTo>
                      <a:pt x="85026" y="66025"/>
                    </a:lnTo>
                    <a:lnTo>
                      <a:pt x="84866" y="65286"/>
                    </a:lnTo>
                    <a:lnTo>
                      <a:pt x="85106" y="64473"/>
                    </a:lnTo>
                    <a:lnTo>
                      <a:pt x="85467" y="63585"/>
                    </a:lnTo>
                    <a:lnTo>
                      <a:pt x="85628" y="63142"/>
                    </a:lnTo>
                    <a:lnTo>
                      <a:pt x="85708" y="62772"/>
                    </a:lnTo>
                    <a:lnTo>
                      <a:pt x="85708" y="62476"/>
                    </a:lnTo>
                    <a:lnTo>
                      <a:pt x="85708" y="62181"/>
                    </a:lnTo>
                    <a:lnTo>
                      <a:pt x="85788" y="62033"/>
                    </a:lnTo>
                    <a:lnTo>
                      <a:pt x="85868" y="61885"/>
                    </a:lnTo>
                    <a:lnTo>
                      <a:pt x="85949" y="61885"/>
                    </a:lnTo>
                    <a:lnTo>
                      <a:pt x="86109" y="61737"/>
                    </a:lnTo>
                    <a:lnTo>
                      <a:pt x="86189" y="61737"/>
                    </a:lnTo>
                    <a:lnTo>
                      <a:pt x="86270" y="61737"/>
                    </a:lnTo>
                    <a:lnTo>
                      <a:pt x="86310" y="61589"/>
                    </a:lnTo>
                    <a:lnTo>
                      <a:pt x="86390" y="61293"/>
                    </a:lnTo>
                    <a:lnTo>
                      <a:pt x="86390" y="61072"/>
                    </a:lnTo>
                    <a:lnTo>
                      <a:pt x="86390" y="60628"/>
                    </a:lnTo>
                    <a:lnTo>
                      <a:pt x="86310" y="60184"/>
                    </a:lnTo>
                    <a:lnTo>
                      <a:pt x="86270" y="59741"/>
                    </a:lnTo>
                    <a:lnTo>
                      <a:pt x="86189" y="59445"/>
                    </a:lnTo>
                    <a:lnTo>
                      <a:pt x="86109" y="59371"/>
                    </a:lnTo>
                    <a:lnTo>
                      <a:pt x="86029" y="59075"/>
                    </a:lnTo>
                    <a:lnTo>
                      <a:pt x="85949" y="58780"/>
                    </a:lnTo>
                    <a:lnTo>
                      <a:pt x="85868" y="58336"/>
                    </a:lnTo>
                    <a:lnTo>
                      <a:pt x="85788" y="58040"/>
                    </a:lnTo>
                    <a:lnTo>
                      <a:pt x="85708" y="57744"/>
                    </a:lnTo>
                    <a:lnTo>
                      <a:pt x="85548" y="57523"/>
                    </a:lnTo>
                    <a:lnTo>
                      <a:pt x="85467" y="57375"/>
                    </a:lnTo>
                    <a:lnTo>
                      <a:pt x="85467" y="57227"/>
                    </a:lnTo>
                    <a:lnTo>
                      <a:pt x="85387" y="57079"/>
                    </a:lnTo>
                    <a:lnTo>
                      <a:pt x="85467" y="56783"/>
                    </a:lnTo>
                    <a:lnTo>
                      <a:pt x="85548" y="56635"/>
                    </a:lnTo>
                    <a:lnTo>
                      <a:pt x="85628" y="56487"/>
                    </a:lnTo>
                    <a:lnTo>
                      <a:pt x="85708" y="56340"/>
                    </a:lnTo>
                    <a:lnTo>
                      <a:pt x="85788" y="56192"/>
                    </a:lnTo>
                    <a:lnTo>
                      <a:pt x="85868" y="55896"/>
                    </a:lnTo>
                    <a:lnTo>
                      <a:pt x="85868" y="55674"/>
                    </a:lnTo>
                    <a:lnTo>
                      <a:pt x="85949" y="55526"/>
                    </a:lnTo>
                    <a:lnTo>
                      <a:pt x="86029" y="55378"/>
                    </a:lnTo>
                    <a:lnTo>
                      <a:pt x="86109" y="55231"/>
                    </a:lnTo>
                    <a:lnTo>
                      <a:pt x="86189" y="55083"/>
                    </a:lnTo>
                    <a:lnTo>
                      <a:pt x="86270" y="54935"/>
                    </a:lnTo>
                    <a:lnTo>
                      <a:pt x="86189" y="54639"/>
                    </a:lnTo>
                    <a:lnTo>
                      <a:pt x="86109" y="54343"/>
                    </a:lnTo>
                    <a:lnTo>
                      <a:pt x="86029" y="54195"/>
                    </a:lnTo>
                    <a:lnTo>
                      <a:pt x="85868" y="54121"/>
                    </a:lnTo>
                    <a:lnTo>
                      <a:pt x="85708" y="53974"/>
                    </a:lnTo>
                    <a:lnTo>
                      <a:pt x="85628" y="53826"/>
                    </a:lnTo>
                    <a:lnTo>
                      <a:pt x="85467" y="53678"/>
                    </a:lnTo>
                    <a:lnTo>
                      <a:pt x="85387" y="53382"/>
                    </a:lnTo>
                    <a:lnTo>
                      <a:pt x="85347" y="52939"/>
                    </a:lnTo>
                    <a:lnTo>
                      <a:pt x="85347" y="52495"/>
                    </a:lnTo>
                    <a:lnTo>
                      <a:pt x="85387" y="52125"/>
                    </a:lnTo>
                    <a:lnTo>
                      <a:pt x="85467" y="51977"/>
                    </a:lnTo>
                    <a:lnTo>
                      <a:pt x="85628" y="51682"/>
                    </a:lnTo>
                    <a:lnTo>
                      <a:pt x="85708" y="51534"/>
                    </a:lnTo>
                    <a:lnTo>
                      <a:pt x="85868" y="51386"/>
                    </a:lnTo>
                    <a:lnTo>
                      <a:pt x="85868" y="51090"/>
                    </a:lnTo>
                    <a:lnTo>
                      <a:pt x="86109" y="50794"/>
                    </a:lnTo>
                    <a:lnTo>
                      <a:pt x="86550" y="50794"/>
                    </a:lnTo>
                    <a:lnTo>
                      <a:pt x="87112" y="50794"/>
                    </a:lnTo>
                    <a:lnTo>
                      <a:pt x="87713" y="51090"/>
                    </a:lnTo>
                    <a:lnTo>
                      <a:pt x="88034" y="51386"/>
                    </a:lnTo>
                    <a:lnTo>
                      <a:pt x="88275" y="51534"/>
                    </a:lnTo>
                    <a:lnTo>
                      <a:pt x="88395" y="51829"/>
                    </a:lnTo>
                    <a:lnTo>
                      <a:pt x="88556" y="51829"/>
                    </a:lnTo>
                    <a:lnTo>
                      <a:pt x="88636" y="51977"/>
                    </a:lnTo>
                    <a:lnTo>
                      <a:pt x="88796" y="51829"/>
                    </a:lnTo>
                    <a:lnTo>
                      <a:pt x="88877" y="51682"/>
                    </a:lnTo>
                    <a:lnTo>
                      <a:pt x="89117" y="51682"/>
                    </a:lnTo>
                    <a:lnTo>
                      <a:pt x="89237" y="51829"/>
                    </a:lnTo>
                    <a:lnTo>
                      <a:pt x="89478" y="51977"/>
                    </a:lnTo>
                    <a:lnTo>
                      <a:pt x="89639" y="52125"/>
                    </a:lnTo>
                    <a:lnTo>
                      <a:pt x="89879" y="52273"/>
                    </a:lnTo>
                    <a:lnTo>
                      <a:pt x="90040" y="52273"/>
                    </a:lnTo>
                    <a:lnTo>
                      <a:pt x="90320" y="51829"/>
                    </a:lnTo>
                    <a:lnTo>
                      <a:pt x="90882" y="51534"/>
                    </a:lnTo>
                    <a:lnTo>
                      <a:pt x="91323" y="51386"/>
                    </a:lnTo>
                    <a:lnTo>
                      <a:pt x="91564" y="51386"/>
                    </a:lnTo>
                    <a:lnTo>
                      <a:pt x="91724" y="51682"/>
                    </a:lnTo>
                    <a:lnTo>
                      <a:pt x="91885" y="51829"/>
                    </a:lnTo>
                    <a:lnTo>
                      <a:pt x="92045" y="51977"/>
                    </a:lnTo>
                    <a:lnTo>
                      <a:pt x="92125" y="52125"/>
                    </a:lnTo>
                    <a:lnTo>
                      <a:pt x="92245" y="52273"/>
                    </a:lnTo>
                    <a:lnTo>
                      <a:pt x="92486" y="52273"/>
                    </a:lnTo>
                    <a:lnTo>
                      <a:pt x="92647" y="52347"/>
                    </a:lnTo>
                    <a:lnTo>
                      <a:pt x="92807" y="52643"/>
                    </a:lnTo>
                    <a:lnTo>
                      <a:pt x="92887" y="52791"/>
                    </a:lnTo>
                    <a:lnTo>
                      <a:pt x="92887" y="53234"/>
                    </a:lnTo>
                    <a:lnTo>
                      <a:pt x="92887" y="53382"/>
                    </a:lnTo>
                    <a:lnTo>
                      <a:pt x="92967" y="53530"/>
                    </a:lnTo>
                    <a:lnTo>
                      <a:pt x="93048" y="53530"/>
                    </a:lnTo>
                    <a:lnTo>
                      <a:pt x="93168" y="53530"/>
                    </a:lnTo>
                    <a:lnTo>
                      <a:pt x="93328" y="53678"/>
                    </a:lnTo>
                    <a:lnTo>
                      <a:pt x="93409" y="53826"/>
                    </a:lnTo>
                    <a:lnTo>
                      <a:pt x="93489" y="54121"/>
                    </a:lnTo>
                    <a:lnTo>
                      <a:pt x="93649" y="54343"/>
                    </a:lnTo>
                    <a:lnTo>
                      <a:pt x="93729" y="54639"/>
                    </a:lnTo>
                    <a:lnTo>
                      <a:pt x="93810" y="54787"/>
                    </a:lnTo>
                    <a:lnTo>
                      <a:pt x="93970" y="54787"/>
                    </a:lnTo>
                    <a:lnTo>
                      <a:pt x="94050" y="54935"/>
                    </a:lnTo>
                    <a:lnTo>
                      <a:pt x="94090" y="55231"/>
                    </a:lnTo>
                    <a:lnTo>
                      <a:pt x="94171" y="55526"/>
                    </a:lnTo>
                    <a:lnTo>
                      <a:pt x="94331" y="56044"/>
                    </a:lnTo>
                    <a:lnTo>
                      <a:pt x="94812" y="56487"/>
                    </a:lnTo>
                    <a:lnTo>
                      <a:pt x="95334" y="56635"/>
                    </a:lnTo>
                    <a:lnTo>
                      <a:pt x="95815" y="56635"/>
                    </a:lnTo>
                    <a:lnTo>
                      <a:pt x="95895" y="56635"/>
                    </a:lnTo>
                    <a:lnTo>
                      <a:pt x="96016" y="56783"/>
                    </a:lnTo>
                    <a:lnTo>
                      <a:pt x="96096" y="56931"/>
                    </a:lnTo>
                    <a:lnTo>
                      <a:pt x="96176" y="57079"/>
                    </a:lnTo>
                    <a:lnTo>
                      <a:pt x="96256" y="57227"/>
                    </a:lnTo>
                    <a:lnTo>
                      <a:pt x="96417" y="57227"/>
                    </a:lnTo>
                    <a:lnTo>
                      <a:pt x="96497" y="57079"/>
                    </a:lnTo>
                    <a:lnTo>
                      <a:pt x="96737" y="56931"/>
                    </a:lnTo>
                    <a:lnTo>
                      <a:pt x="96898" y="56783"/>
                    </a:lnTo>
                    <a:lnTo>
                      <a:pt x="97018" y="56783"/>
                    </a:lnTo>
                    <a:lnTo>
                      <a:pt x="97098" y="56931"/>
                    </a:lnTo>
                    <a:lnTo>
                      <a:pt x="97179" y="57079"/>
                    </a:lnTo>
                    <a:lnTo>
                      <a:pt x="97259" y="57227"/>
                    </a:lnTo>
                    <a:lnTo>
                      <a:pt x="97179" y="57523"/>
                    </a:lnTo>
                    <a:lnTo>
                      <a:pt x="97179" y="57670"/>
                    </a:lnTo>
                    <a:lnTo>
                      <a:pt x="97098" y="57744"/>
                    </a:lnTo>
                    <a:lnTo>
                      <a:pt x="96978" y="57892"/>
                    </a:lnTo>
                    <a:lnTo>
                      <a:pt x="96898" y="58188"/>
                    </a:lnTo>
                    <a:lnTo>
                      <a:pt x="96818" y="58484"/>
                    </a:lnTo>
                    <a:lnTo>
                      <a:pt x="96818" y="58927"/>
                    </a:lnTo>
                    <a:lnTo>
                      <a:pt x="96818" y="59371"/>
                    </a:lnTo>
                    <a:lnTo>
                      <a:pt x="96898" y="60332"/>
                    </a:lnTo>
                    <a:lnTo>
                      <a:pt x="97018" y="61072"/>
                    </a:lnTo>
                    <a:lnTo>
                      <a:pt x="97018" y="61737"/>
                    </a:lnTo>
                    <a:lnTo>
                      <a:pt x="96978" y="62181"/>
                    </a:lnTo>
                    <a:lnTo>
                      <a:pt x="96898" y="62329"/>
                    </a:lnTo>
                    <a:lnTo>
                      <a:pt x="96898" y="62476"/>
                    </a:lnTo>
                    <a:lnTo>
                      <a:pt x="97018" y="62772"/>
                    </a:lnTo>
                    <a:lnTo>
                      <a:pt x="97098" y="62920"/>
                    </a:lnTo>
                    <a:lnTo>
                      <a:pt x="97259" y="62994"/>
                    </a:lnTo>
                    <a:lnTo>
                      <a:pt x="97419" y="63290"/>
                    </a:lnTo>
                    <a:lnTo>
                      <a:pt x="97500" y="63585"/>
                    </a:lnTo>
                    <a:lnTo>
                      <a:pt x="97500" y="63881"/>
                    </a:lnTo>
                    <a:lnTo>
                      <a:pt x="97419" y="64177"/>
                    </a:lnTo>
                    <a:lnTo>
                      <a:pt x="97500" y="64473"/>
                    </a:lnTo>
                    <a:lnTo>
                      <a:pt x="97580" y="64621"/>
                    </a:lnTo>
                    <a:lnTo>
                      <a:pt x="97740" y="64768"/>
                    </a:lnTo>
                    <a:lnTo>
                      <a:pt x="97941" y="64768"/>
                    </a:lnTo>
                    <a:lnTo>
                      <a:pt x="98181" y="64768"/>
                    </a:lnTo>
                    <a:lnTo>
                      <a:pt x="98342" y="64768"/>
                    </a:lnTo>
                    <a:lnTo>
                      <a:pt x="98502" y="64990"/>
                    </a:lnTo>
                    <a:lnTo>
                      <a:pt x="98582" y="65138"/>
                    </a:lnTo>
                    <a:lnTo>
                      <a:pt x="98663" y="65434"/>
                    </a:lnTo>
                    <a:lnTo>
                      <a:pt x="98743" y="65730"/>
                    </a:lnTo>
                    <a:lnTo>
                      <a:pt x="98823" y="66025"/>
                    </a:lnTo>
                    <a:lnTo>
                      <a:pt x="98903" y="66025"/>
                    </a:lnTo>
                    <a:lnTo>
                      <a:pt x="98943" y="66025"/>
                    </a:lnTo>
                    <a:lnTo>
                      <a:pt x="99104" y="65878"/>
                    </a:lnTo>
                    <a:lnTo>
                      <a:pt x="99184" y="66025"/>
                    </a:lnTo>
                    <a:lnTo>
                      <a:pt x="99264" y="66173"/>
                    </a:lnTo>
                    <a:lnTo>
                      <a:pt x="99344" y="66321"/>
                    </a:lnTo>
                    <a:lnTo>
                      <a:pt x="99344" y="66617"/>
                    </a:lnTo>
                    <a:lnTo>
                      <a:pt x="99425" y="66839"/>
                    </a:lnTo>
                    <a:lnTo>
                      <a:pt x="99585" y="66987"/>
                    </a:lnTo>
                    <a:lnTo>
                      <a:pt x="99665" y="66987"/>
                    </a:lnTo>
                    <a:lnTo>
                      <a:pt x="100026" y="66987"/>
                    </a:lnTo>
                    <a:lnTo>
                      <a:pt x="100508" y="66691"/>
                    </a:lnTo>
                    <a:lnTo>
                      <a:pt x="100868" y="66173"/>
                    </a:lnTo>
                    <a:lnTo>
                      <a:pt x="101029" y="65582"/>
                    </a:lnTo>
                    <a:lnTo>
                      <a:pt x="101109" y="65286"/>
                    </a:lnTo>
                    <a:lnTo>
                      <a:pt x="101189" y="64990"/>
                    </a:lnTo>
                    <a:lnTo>
                      <a:pt x="101350" y="64842"/>
                    </a:lnTo>
                    <a:lnTo>
                      <a:pt x="101510" y="64990"/>
                    </a:lnTo>
                    <a:lnTo>
                      <a:pt x="101751" y="65138"/>
                    </a:lnTo>
                    <a:lnTo>
                      <a:pt x="101831" y="65434"/>
                    </a:lnTo>
                    <a:lnTo>
                      <a:pt x="101871" y="65582"/>
                    </a:lnTo>
                    <a:lnTo>
                      <a:pt x="101951" y="65582"/>
                    </a:lnTo>
                    <a:lnTo>
                      <a:pt x="101951" y="65434"/>
                    </a:lnTo>
                    <a:lnTo>
                      <a:pt x="101951" y="65286"/>
                    </a:lnTo>
                    <a:lnTo>
                      <a:pt x="102032" y="65138"/>
                    </a:lnTo>
                    <a:lnTo>
                      <a:pt x="102032" y="64842"/>
                    </a:lnTo>
                    <a:lnTo>
                      <a:pt x="102112" y="64768"/>
                    </a:lnTo>
                    <a:lnTo>
                      <a:pt x="102192" y="64621"/>
                    </a:lnTo>
                    <a:lnTo>
                      <a:pt x="102352" y="64473"/>
                    </a:lnTo>
                    <a:lnTo>
                      <a:pt x="102433" y="64473"/>
                    </a:lnTo>
                    <a:lnTo>
                      <a:pt x="102513" y="64325"/>
                    </a:lnTo>
                    <a:lnTo>
                      <a:pt x="102513" y="64177"/>
                    </a:lnTo>
                    <a:lnTo>
                      <a:pt x="102513" y="64029"/>
                    </a:lnTo>
                    <a:lnTo>
                      <a:pt x="102513" y="63733"/>
                    </a:lnTo>
                    <a:lnTo>
                      <a:pt x="102513" y="63585"/>
                    </a:lnTo>
                    <a:lnTo>
                      <a:pt x="102513" y="63290"/>
                    </a:lnTo>
                    <a:lnTo>
                      <a:pt x="102593" y="62994"/>
                    </a:lnTo>
                    <a:lnTo>
                      <a:pt x="102754" y="62920"/>
                    </a:lnTo>
                    <a:lnTo>
                      <a:pt x="102794" y="62772"/>
                    </a:lnTo>
                    <a:lnTo>
                      <a:pt x="102874" y="62624"/>
                    </a:lnTo>
                    <a:lnTo>
                      <a:pt x="102954" y="62476"/>
                    </a:lnTo>
                    <a:lnTo>
                      <a:pt x="102954" y="62181"/>
                    </a:lnTo>
                    <a:lnTo>
                      <a:pt x="102874" y="61885"/>
                    </a:lnTo>
                    <a:lnTo>
                      <a:pt x="102754" y="61589"/>
                    </a:lnTo>
                    <a:lnTo>
                      <a:pt x="102754" y="61441"/>
                    </a:lnTo>
                    <a:lnTo>
                      <a:pt x="102794" y="61293"/>
                    </a:lnTo>
                    <a:lnTo>
                      <a:pt x="102874" y="61219"/>
                    </a:lnTo>
                    <a:lnTo>
                      <a:pt x="103034" y="61072"/>
                    </a:lnTo>
                    <a:lnTo>
                      <a:pt x="103195" y="60776"/>
                    </a:lnTo>
                    <a:lnTo>
                      <a:pt x="103275" y="60332"/>
                    </a:lnTo>
                    <a:lnTo>
                      <a:pt x="103435" y="59889"/>
                    </a:lnTo>
                    <a:lnTo>
                      <a:pt x="103516" y="59371"/>
                    </a:lnTo>
                    <a:lnTo>
                      <a:pt x="103596" y="58927"/>
                    </a:lnTo>
                    <a:lnTo>
                      <a:pt x="103756" y="58632"/>
                    </a:lnTo>
                    <a:lnTo>
                      <a:pt x="103796" y="58632"/>
                    </a:lnTo>
                    <a:lnTo>
                      <a:pt x="103877" y="58780"/>
                    </a:lnTo>
                    <a:lnTo>
                      <a:pt x="103957" y="59075"/>
                    </a:lnTo>
                    <a:lnTo>
                      <a:pt x="104117" y="59593"/>
                    </a:lnTo>
                    <a:lnTo>
                      <a:pt x="104278" y="60036"/>
                    </a:lnTo>
                    <a:lnTo>
                      <a:pt x="104518" y="60480"/>
                    </a:lnTo>
                    <a:lnTo>
                      <a:pt x="104598" y="60924"/>
                    </a:lnTo>
                    <a:lnTo>
                      <a:pt x="104679" y="61293"/>
                    </a:lnTo>
                    <a:lnTo>
                      <a:pt x="104799" y="62033"/>
                    </a:lnTo>
                    <a:lnTo>
                      <a:pt x="105200" y="62772"/>
                    </a:lnTo>
                    <a:lnTo>
                      <a:pt x="105521" y="63438"/>
                    </a:lnTo>
                    <a:lnTo>
                      <a:pt x="105601" y="64029"/>
                    </a:lnTo>
                    <a:lnTo>
                      <a:pt x="105681" y="64473"/>
                    </a:lnTo>
                    <a:lnTo>
                      <a:pt x="105721" y="64768"/>
                    </a:lnTo>
                    <a:lnTo>
                      <a:pt x="105882" y="64990"/>
                    </a:lnTo>
                    <a:lnTo>
                      <a:pt x="105962" y="65434"/>
                    </a:lnTo>
                    <a:lnTo>
                      <a:pt x="106122" y="65730"/>
                    </a:lnTo>
                    <a:lnTo>
                      <a:pt x="106122" y="66025"/>
                    </a:lnTo>
                    <a:lnTo>
                      <a:pt x="106203" y="66321"/>
                    </a:lnTo>
                    <a:lnTo>
                      <a:pt x="106283" y="66617"/>
                    </a:lnTo>
                    <a:lnTo>
                      <a:pt x="106443" y="66839"/>
                    </a:lnTo>
                    <a:lnTo>
                      <a:pt x="106604" y="67134"/>
                    </a:lnTo>
                    <a:lnTo>
                      <a:pt x="106684" y="67430"/>
                    </a:lnTo>
                    <a:lnTo>
                      <a:pt x="106684" y="67578"/>
                    </a:lnTo>
                    <a:lnTo>
                      <a:pt x="106804" y="67874"/>
                    </a:lnTo>
                    <a:lnTo>
                      <a:pt x="106965" y="68170"/>
                    </a:lnTo>
                    <a:lnTo>
                      <a:pt x="107205" y="68391"/>
                    </a:lnTo>
                    <a:lnTo>
                      <a:pt x="107366" y="68687"/>
                    </a:lnTo>
                    <a:lnTo>
                      <a:pt x="107526" y="68983"/>
                    </a:lnTo>
                    <a:lnTo>
                      <a:pt x="107526" y="69279"/>
                    </a:lnTo>
                    <a:lnTo>
                      <a:pt x="107526" y="69574"/>
                    </a:lnTo>
                    <a:lnTo>
                      <a:pt x="107446" y="69870"/>
                    </a:lnTo>
                    <a:lnTo>
                      <a:pt x="107526" y="70240"/>
                    </a:lnTo>
                    <a:lnTo>
                      <a:pt x="107606" y="70388"/>
                    </a:lnTo>
                    <a:lnTo>
                      <a:pt x="107647" y="70536"/>
                    </a:lnTo>
                    <a:lnTo>
                      <a:pt x="107807" y="70536"/>
                    </a:lnTo>
                    <a:lnTo>
                      <a:pt x="107967" y="70683"/>
                    </a:lnTo>
                    <a:lnTo>
                      <a:pt x="108128" y="70831"/>
                    </a:lnTo>
                    <a:lnTo>
                      <a:pt x="108208" y="71127"/>
                    </a:lnTo>
                    <a:lnTo>
                      <a:pt x="108288" y="71423"/>
                    </a:lnTo>
                    <a:lnTo>
                      <a:pt x="108208" y="71719"/>
                    </a:lnTo>
                    <a:lnTo>
                      <a:pt x="108128" y="71940"/>
                    </a:lnTo>
                    <a:lnTo>
                      <a:pt x="107967" y="72236"/>
                    </a:lnTo>
                    <a:lnTo>
                      <a:pt x="107807" y="72532"/>
                    </a:lnTo>
                    <a:lnTo>
                      <a:pt x="107647" y="72680"/>
                    </a:lnTo>
                    <a:lnTo>
                      <a:pt x="107526" y="72828"/>
                    </a:lnTo>
                    <a:lnTo>
                      <a:pt x="107366" y="72828"/>
                    </a:lnTo>
                    <a:lnTo>
                      <a:pt x="107125" y="72680"/>
                    </a:lnTo>
                    <a:lnTo>
                      <a:pt x="106965" y="72532"/>
                    </a:lnTo>
                    <a:lnTo>
                      <a:pt x="106804" y="72532"/>
                    </a:lnTo>
                    <a:lnTo>
                      <a:pt x="106724" y="72532"/>
                    </a:lnTo>
                    <a:lnTo>
                      <a:pt x="106604" y="72680"/>
                    </a:lnTo>
                    <a:lnTo>
                      <a:pt x="106604" y="72828"/>
                    </a:lnTo>
                    <a:lnTo>
                      <a:pt x="106684" y="73123"/>
                    </a:lnTo>
                    <a:lnTo>
                      <a:pt x="106724" y="73271"/>
                    </a:lnTo>
                    <a:lnTo>
                      <a:pt x="106965" y="73419"/>
                    </a:lnTo>
                    <a:lnTo>
                      <a:pt x="107647" y="73937"/>
                    </a:lnTo>
                    <a:lnTo>
                      <a:pt x="108368" y="74824"/>
                    </a:lnTo>
                    <a:lnTo>
                      <a:pt x="108890" y="75637"/>
                    </a:lnTo>
                    <a:lnTo>
                      <a:pt x="109291" y="76672"/>
                    </a:lnTo>
                    <a:lnTo>
                      <a:pt x="109371" y="77116"/>
                    </a:lnTo>
                    <a:lnTo>
                      <a:pt x="109532" y="77486"/>
                    </a:lnTo>
                    <a:lnTo>
                      <a:pt x="109652" y="77781"/>
                    </a:lnTo>
                    <a:lnTo>
                      <a:pt x="109812" y="77929"/>
                    </a:lnTo>
                    <a:lnTo>
                      <a:pt x="109973" y="77929"/>
                    </a:lnTo>
                    <a:lnTo>
                      <a:pt x="110213" y="77781"/>
                    </a:lnTo>
                    <a:lnTo>
                      <a:pt x="110374" y="77634"/>
                    </a:lnTo>
                    <a:lnTo>
                      <a:pt x="110534" y="77634"/>
                    </a:lnTo>
                    <a:lnTo>
                      <a:pt x="110574" y="77781"/>
                    </a:lnTo>
                    <a:lnTo>
                      <a:pt x="110655" y="77929"/>
                    </a:lnTo>
                    <a:lnTo>
                      <a:pt x="110735" y="78077"/>
                    </a:lnTo>
                    <a:lnTo>
                      <a:pt x="110815" y="78225"/>
                    </a:lnTo>
                    <a:lnTo>
                      <a:pt x="110895" y="78225"/>
                    </a:lnTo>
                    <a:lnTo>
                      <a:pt x="111056" y="78077"/>
                    </a:lnTo>
                    <a:lnTo>
                      <a:pt x="111377" y="78077"/>
                    </a:lnTo>
                    <a:lnTo>
                      <a:pt x="111657" y="78521"/>
                    </a:lnTo>
                    <a:lnTo>
                      <a:pt x="112139" y="79038"/>
                    </a:lnTo>
                    <a:lnTo>
                      <a:pt x="112580" y="79186"/>
                    </a:lnTo>
                    <a:lnTo>
                      <a:pt x="112901" y="79186"/>
                    </a:lnTo>
                    <a:lnTo>
                      <a:pt x="113141" y="79186"/>
                    </a:lnTo>
                    <a:lnTo>
                      <a:pt x="113382" y="79482"/>
                    </a:lnTo>
                    <a:lnTo>
                      <a:pt x="113502" y="79778"/>
                    </a:lnTo>
                    <a:lnTo>
                      <a:pt x="113582" y="80073"/>
                    </a:lnTo>
                    <a:lnTo>
                      <a:pt x="113502" y="80369"/>
                    </a:lnTo>
                    <a:lnTo>
                      <a:pt x="113302" y="80665"/>
                    </a:lnTo>
                    <a:lnTo>
                      <a:pt x="112981" y="80813"/>
                    </a:lnTo>
                    <a:lnTo>
                      <a:pt x="112500" y="80887"/>
                    </a:lnTo>
                    <a:lnTo>
                      <a:pt x="112058" y="81330"/>
                    </a:lnTo>
                    <a:lnTo>
                      <a:pt x="111737" y="81626"/>
                    </a:lnTo>
                    <a:lnTo>
                      <a:pt x="111537" y="81774"/>
                    </a:lnTo>
                    <a:lnTo>
                      <a:pt x="111377" y="81922"/>
                    </a:lnTo>
                    <a:lnTo>
                      <a:pt x="111216" y="81922"/>
                    </a:lnTo>
                    <a:lnTo>
                      <a:pt x="111056" y="81922"/>
                    </a:lnTo>
                    <a:lnTo>
                      <a:pt x="110975" y="82070"/>
                    </a:lnTo>
                    <a:lnTo>
                      <a:pt x="110815" y="82218"/>
                    </a:lnTo>
                    <a:lnTo>
                      <a:pt x="110655" y="82513"/>
                    </a:lnTo>
                    <a:lnTo>
                      <a:pt x="110574" y="82661"/>
                    </a:lnTo>
                    <a:lnTo>
                      <a:pt x="110454" y="82661"/>
                    </a:lnTo>
                    <a:lnTo>
                      <a:pt x="110294" y="82661"/>
                    </a:lnTo>
                    <a:lnTo>
                      <a:pt x="110213" y="82735"/>
                    </a:lnTo>
                    <a:lnTo>
                      <a:pt x="110053" y="82883"/>
                    </a:lnTo>
                    <a:lnTo>
                      <a:pt x="109973" y="83031"/>
                    </a:lnTo>
                    <a:lnTo>
                      <a:pt x="109893" y="83179"/>
                    </a:lnTo>
                    <a:lnTo>
                      <a:pt x="109893" y="83475"/>
                    </a:lnTo>
                    <a:lnTo>
                      <a:pt x="109812" y="83770"/>
                    </a:lnTo>
                    <a:lnTo>
                      <a:pt x="109893" y="83918"/>
                    </a:lnTo>
                    <a:lnTo>
                      <a:pt x="109893" y="84066"/>
                    </a:lnTo>
                    <a:lnTo>
                      <a:pt x="109973" y="84214"/>
                    </a:lnTo>
                    <a:lnTo>
                      <a:pt x="110053" y="84214"/>
                    </a:lnTo>
                    <a:lnTo>
                      <a:pt x="110213" y="84066"/>
                    </a:lnTo>
                    <a:lnTo>
                      <a:pt x="110374" y="83918"/>
                    </a:lnTo>
                    <a:lnTo>
                      <a:pt x="110655" y="83475"/>
                    </a:lnTo>
                    <a:lnTo>
                      <a:pt x="110895" y="83327"/>
                    </a:lnTo>
                    <a:lnTo>
                      <a:pt x="111056" y="83327"/>
                    </a:lnTo>
                    <a:lnTo>
                      <a:pt x="111296" y="83179"/>
                    </a:lnTo>
                    <a:lnTo>
                      <a:pt x="111657" y="82735"/>
                    </a:lnTo>
                    <a:lnTo>
                      <a:pt x="112219" y="82070"/>
                    </a:lnTo>
                    <a:lnTo>
                      <a:pt x="112820" y="81774"/>
                    </a:lnTo>
                    <a:lnTo>
                      <a:pt x="113382" y="81626"/>
                    </a:lnTo>
                    <a:lnTo>
                      <a:pt x="113743" y="81922"/>
                    </a:lnTo>
                    <a:lnTo>
                      <a:pt x="113823" y="82070"/>
                    </a:lnTo>
                    <a:lnTo>
                      <a:pt x="113903" y="82218"/>
                    </a:lnTo>
                    <a:lnTo>
                      <a:pt x="113903" y="82513"/>
                    </a:lnTo>
                    <a:lnTo>
                      <a:pt x="113823" y="82735"/>
                    </a:lnTo>
                    <a:lnTo>
                      <a:pt x="113743" y="83031"/>
                    </a:lnTo>
                    <a:lnTo>
                      <a:pt x="113663" y="83179"/>
                    </a:lnTo>
                    <a:lnTo>
                      <a:pt x="113663" y="83475"/>
                    </a:lnTo>
                    <a:lnTo>
                      <a:pt x="113663" y="83622"/>
                    </a:lnTo>
                    <a:lnTo>
                      <a:pt x="113743" y="83770"/>
                    </a:lnTo>
                    <a:lnTo>
                      <a:pt x="113823" y="83918"/>
                    </a:lnTo>
                    <a:lnTo>
                      <a:pt x="114144" y="83770"/>
                    </a:lnTo>
                    <a:lnTo>
                      <a:pt x="114425" y="83327"/>
                    </a:lnTo>
                    <a:lnTo>
                      <a:pt x="114665" y="83031"/>
                    </a:lnTo>
                    <a:lnTo>
                      <a:pt x="114986" y="83031"/>
                    </a:lnTo>
                    <a:lnTo>
                      <a:pt x="115307" y="83475"/>
                    </a:lnTo>
                    <a:lnTo>
                      <a:pt x="115508" y="83918"/>
                    </a:lnTo>
                    <a:lnTo>
                      <a:pt x="115668" y="84214"/>
                    </a:lnTo>
                    <a:lnTo>
                      <a:pt x="115828" y="84436"/>
                    </a:lnTo>
                    <a:lnTo>
                      <a:pt x="115909" y="84584"/>
                    </a:lnTo>
                    <a:lnTo>
                      <a:pt x="115989" y="84731"/>
                    </a:lnTo>
                    <a:lnTo>
                      <a:pt x="116069" y="84879"/>
                    </a:lnTo>
                    <a:lnTo>
                      <a:pt x="116069" y="85175"/>
                    </a:lnTo>
                    <a:lnTo>
                      <a:pt x="115989" y="85471"/>
                    </a:lnTo>
                    <a:lnTo>
                      <a:pt x="115909" y="86062"/>
                    </a:lnTo>
                    <a:lnTo>
                      <a:pt x="115748" y="86284"/>
                    </a:lnTo>
                    <a:lnTo>
                      <a:pt x="115588" y="86580"/>
                    </a:lnTo>
                    <a:lnTo>
                      <a:pt x="115427" y="86876"/>
                    </a:lnTo>
                    <a:lnTo>
                      <a:pt x="115227" y="86876"/>
                    </a:lnTo>
                    <a:lnTo>
                      <a:pt x="115066" y="87024"/>
                    </a:lnTo>
                    <a:lnTo>
                      <a:pt x="114986" y="87024"/>
                    </a:lnTo>
                    <a:lnTo>
                      <a:pt x="115066" y="87171"/>
                    </a:lnTo>
                    <a:lnTo>
                      <a:pt x="115147" y="87319"/>
                    </a:lnTo>
                    <a:lnTo>
                      <a:pt x="115227" y="87467"/>
                    </a:lnTo>
                    <a:lnTo>
                      <a:pt x="115427" y="87615"/>
                    </a:lnTo>
                    <a:lnTo>
                      <a:pt x="115588" y="87615"/>
                    </a:lnTo>
                    <a:lnTo>
                      <a:pt x="115748" y="87763"/>
                    </a:lnTo>
                    <a:lnTo>
                      <a:pt x="115909" y="87911"/>
                    </a:lnTo>
                    <a:lnTo>
                      <a:pt x="115989" y="87985"/>
                    </a:lnTo>
                    <a:lnTo>
                      <a:pt x="115989" y="88133"/>
                    </a:lnTo>
                    <a:lnTo>
                      <a:pt x="115909" y="88428"/>
                    </a:lnTo>
                    <a:lnTo>
                      <a:pt x="115668" y="88724"/>
                    </a:lnTo>
                    <a:lnTo>
                      <a:pt x="115387" y="89316"/>
                    </a:lnTo>
                    <a:lnTo>
                      <a:pt x="114906" y="89981"/>
                    </a:lnTo>
                    <a:lnTo>
                      <a:pt x="114425" y="90573"/>
                    </a:lnTo>
                    <a:lnTo>
                      <a:pt x="113823" y="90868"/>
                    </a:lnTo>
                    <a:lnTo>
                      <a:pt x="112981" y="90720"/>
                    </a:lnTo>
                    <a:lnTo>
                      <a:pt x="112459" y="91016"/>
                    </a:lnTo>
                    <a:lnTo>
                      <a:pt x="111978" y="91829"/>
                    </a:lnTo>
                    <a:lnTo>
                      <a:pt x="111537" y="92717"/>
                    </a:lnTo>
                    <a:lnTo>
                      <a:pt x="110815" y="93530"/>
                    </a:lnTo>
                    <a:lnTo>
                      <a:pt x="110133" y="94269"/>
                    </a:lnTo>
                    <a:lnTo>
                      <a:pt x="109532" y="94565"/>
                    </a:lnTo>
                    <a:lnTo>
                      <a:pt x="109050" y="94565"/>
                    </a:lnTo>
                    <a:lnTo>
                      <a:pt x="108288" y="94565"/>
                    </a:lnTo>
                    <a:lnTo>
                      <a:pt x="107205" y="94565"/>
                    </a:lnTo>
                    <a:lnTo>
                      <a:pt x="105882" y="94565"/>
                    </a:lnTo>
                    <a:lnTo>
                      <a:pt x="104679" y="94565"/>
                    </a:lnTo>
                    <a:lnTo>
                      <a:pt x="103435" y="94713"/>
                    </a:lnTo>
                    <a:lnTo>
                      <a:pt x="102352" y="94861"/>
                    </a:lnTo>
                    <a:lnTo>
                      <a:pt x="101510" y="95009"/>
                    </a:lnTo>
                    <a:lnTo>
                      <a:pt x="101109" y="95231"/>
                    </a:lnTo>
                    <a:lnTo>
                      <a:pt x="100828" y="95822"/>
                    </a:lnTo>
                    <a:lnTo>
                      <a:pt x="100508" y="96266"/>
                    </a:lnTo>
                    <a:lnTo>
                      <a:pt x="100347" y="96709"/>
                    </a:lnTo>
                    <a:lnTo>
                      <a:pt x="100187" y="97079"/>
                    </a:lnTo>
                    <a:lnTo>
                      <a:pt x="100106" y="97523"/>
                    </a:lnTo>
                    <a:lnTo>
                      <a:pt x="99946" y="97818"/>
                    </a:lnTo>
                    <a:lnTo>
                      <a:pt x="99585" y="97818"/>
                    </a:lnTo>
                    <a:lnTo>
                      <a:pt x="99184" y="97966"/>
                    </a:lnTo>
                    <a:lnTo>
                      <a:pt x="98743" y="98262"/>
                    </a:lnTo>
                    <a:lnTo>
                      <a:pt x="98262" y="98927"/>
                    </a:lnTo>
                    <a:lnTo>
                      <a:pt x="97901" y="99963"/>
                    </a:lnTo>
                    <a:lnTo>
                      <a:pt x="97419" y="100776"/>
                    </a:lnTo>
                    <a:lnTo>
                      <a:pt x="97098" y="101367"/>
                    </a:lnTo>
                    <a:lnTo>
                      <a:pt x="96818" y="101515"/>
                    </a:lnTo>
                    <a:lnTo>
                      <a:pt x="96737" y="101515"/>
                    </a:lnTo>
                    <a:lnTo>
                      <a:pt x="96657" y="101515"/>
                    </a:lnTo>
                    <a:lnTo>
                      <a:pt x="96657" y="101663"/>
                    </a:lnTo>
                    <a:lnTo>
                      <a:pt x="96657" y="101959"/>
                    </a:lnTo>
                    <a:lnTo>
                      <a:pt x="96657" y="102107"/>
                    </a:lnTo>
                    <a:lnTo>
                      <a:pt x="96657" y="102329"/>
                    </a:lnTo>
                    <a:lnTo>
                      <a:pt x="96577" y="102624"/>
                    </a:lnTo>
                    <a:lnTo>
                      <a:pt x="96336" y="103216"/>
                    </a:lnTo>
                    <a:lnTo>
                      <a:pt x="96016" y="103659"/>
                    </a:lnTo>
                    <a:lnTo>
                      <a:pt x="95655" y="104177"/>
                    </a:lnTo>
                    <a:lnTo>
                      <a:pt x="95334" y="104768"/>
                    </a:lnTo>
                    <a:lnTo>
                      <a:pt x="95173" y="105212"/>
                    </a:lnTo>
                    <a:lnTo>
                      <a:pt x="95334" y="105360"/>
                    </a:lnTo>
                    <a:lnTo>
                      <a:pt x="95655" y="105064"/>
                    </a:lnTo>
                    <a:lnTo>
                      <a:pt x="96096" y="104325"/>
                    </a:lnTo>
                    <a:lnTo>
                      <a:pt x="96577" y="103364"/>
                    </a:lnTo>
                    <a:lnTo>
                      <a:pt x="97179" y="102329"/>
                    </a:lnTo>
                    <a:lnTo>
                      <a:pt x="97740" y="101367"/>
                    </a:lnTo>
                    <a:lnTo>
                      <a:pt x="98262" y="100628"/>
                    </a:lnTo>
                    <a:lnTo>
                      <a:pt x="98823" y="100258"/>
                    </a:lnTo>
                    <a:lnTo>
                      <a:pt x="99505" y="99667"/>
                    </a:lnTo>
                    <a:lnTo>
                      <a:pt x="100427" y="99075"/>
                    </a:lnTo>
                    <a:lnTo>
                      <a:pt x="101350" y="98558"/>
                    </a:lnTo>
                    <a:lnTo>
                      <a:pt x="102192" y="98262"/>
                    </a:lnTo>
                    <a:lnTo>
                      <a:pt x="103034" y="98114"/>
                    </a:lnTo>
                    <a:lnTo>
                      <a:pt x="103676" y="98262"/>
                    </a:lnTo>
                    <a:lnTo>
                      <a:pt x="104117" y="98927"/>
                    </a:lnTo>
                    <a:lnTo>
                      <a:pt x="104278" y="99815"/>
                    </a:lnTo>
                    <a:lnTo>
                      <a:pt x="104197" y="100628"/>
                    </a:lnTo>
                    <a:lnTo>
                      <a:pt x="103957" y="101072"/>
                    </a:lnTo>
                    <a:lnTo>
                      <a:pt x="103596" y="101515"/>
                    </a:lnTo>
                    <a:lnTo>
                      <a:pt x="103114" y="101811"/>
                    </a:lnTo>
                    <a:lnTo>
                      <a:pt x="102754" y="102107"/>
                    </a:lnTo>
                    <a:lnTo>
                      <a:pt x="102593" y="102329"/>
                    </a:lnTo>
                    <a:lnTo>
                      <a:pt x="102433" y="102624"/>
                    </a:lnTo>
                    <a:lnTo>
                      <a:pt x="102352" y="102920"/>
                    </a:lnTo>
                    <a:lnTo>
                      <a:pt x="102352" y="103068"/>
                    </a:lnTo>
                    <a:lnTo>
                      <a:pt x="102433" y="103364"/>
                    </a:lnTo>
                    <a:lnTo>
                      <a:pt x="102593" y="103364"/>
                    </a:lnTo>
                    <a:lnTo>
                      <a:pt x="102754" y="103364"/>
                    </a:lnTo>
                    <a:lnTo>
                      <a:pt x="102874" y="103068"/>
                    </a:lnTo>
                    <a:lnTo>
                      <a:pt x="103114" y="102772"/>
                    </a:lnTo>
                    <a:lnTo>
                      <a:pt x="103275" y="102624"/>
                    </a:lnTo>
                    <a:lnTo>
                      <a:pt x="103435" y="102624"/>
                    </a:lnTo>
                    <a:lnTo>
                      <a:pt x="103596" y="102772"/>
                    </a:lnTo>
                    <a:lnTo>
                      <a:pt x="103676" y="102920"/>
                    </a:lnTo>
                    <a:lnTo>
                      <a:pt x="103676" y="103216"/>
                    </a:lnTo>
                    <a:lnTo>
                      <a:pt x="103676" y="103512"/>
                    </a:lnTo>
                    <a:lnTo>
                      <a:pt x="103516" y="103955"/>
                    </a:lnTo>
                    <a:lnTo>
                      <a:pt x="103275" y="104473"/>
                    </a:lnTo>
                    <a:lnTo>
                      <a:pt x="103275" y="105064"/>
                    </a:lnTo>
                    <a:lnTo>
                      <a:pt x="103435" y="105508"/>
                    </a:lnTo>
                    <a:lnTo>
                      <a:pt x="103596" y="105878"/>
                    </a:lnTo>
                    <a:lnTo>
                      <a:pt x="103676" y="106469"/>
                    </a:lnTo>
                    <a:lnTo>
                      <a:pt x="103796" y="107060"/>
                    </a:lnTo>
                    <a:lnTo>
                      <a:pt x="104197" y="107504"/>
                    </a:lnTo>
                    <a:lnTo>
                      <a:pt x="104598" y="107874"/>
                    </a:lnTo>
                    <a:lnTo>
                      <a:pt x="104959" y="108170"/>
                    </a:lnTo>
                    <a:lnTo>
                      <a:pt x="105120" y="108613"/>
                    </a:lnTo>
                    <a:lnTo>
                      <a:pt x="105360" y="109057"/>
                    </a:lnTo>
                    <a:lnTo>
                      <a:pt x="105882" y="109426"/>
                    </a:lnTo>
                    <a:lnTo>
                      <a:pt x="106524" y="109574"/>
                    </a:lnTo>
                    <a:lnTo>
                      <a:pt x="107125" y="109574"/>
                    </a:lnTo>
                    <a:lnTo>
                      <a:pt x="107526" y="109426"/>
                    </a:lnTo>
                    <a:lnTo>
                      <a:pt x="107727" y="109353"/>
                    </a:lnTo>
                    <a:lnTo>
                      <a:pt x="107807" y="109353"/>
                    </a:lnTo>
                    <a:lnTo>
                      <a:pt x="107967" y="109353"/>
                    </a:lnTo>
                    <a:lnTo>
                      <a:pt x="108048" y="109205"/>
                    </a:lnTo>
                    <a:lnTo>
                      <a:pt x="108048" y="109057"/>
                    </a:lnTo>
                    <a:lnTo>
                      <a:pt x="108128" y="108909"/>
                    </a:lnTo>
                    <a:lnTo>
                      <a:pt x="108128" y="108317"/>
                    </a:lnTo>
                    <a:lnTo>
                      <a:pt x="108128" y="108170"/>
                    </a:lnTo>
                    <a:lnTo>
                      <a:pt x="108288" y="108022"/>
                    </a:lnTo>
                    <a:lnTo>
                      <a:pt x="108449" y="107726"/>
                    </a:lnTo>
                    <a:lnTo>
                      <a:pt x="108609" y="107652"/>
                    </a:lnTo>
                    <a:lnTo>
                      <a:pt x="108729" y="107356"/>
                    </a:lnTo>
                    <a:lnTo>
                      <a:pt x="108810" y="106913"/>
                    </a:lnTo>
                    <a:lnTo>
                      <a:pt x="108810" y="106765"/>
                    </a:lnTo>
                    <a:lnTo>
                      <a:pt x="108890" y="106469"/>
                    </a:lnTo>
                    <a:lnTo>
                      <a:pt x="109050" y="106173"/>
                    </a:lnTo>
                    <a:lnTo>
                      <a:pt x="109211" y="106025"/>
                    </a:lnTo>
                    <a:lnTo>
                      <a:pt x="109371" y="105878"/>
                    </a:lnTo>
                    <a:lnTo>
                      <a:pt x="109532" y="105804"/>
                    </a:lnTo>
                    <a:lnTo>
                      <a:pt x="109612" y="105804"/>
                    </a:lnTo>
                    <a:lnTo>
                      <a:pt x="109652" y="105804"/>
                    </a:lnTo>
                    <a:lnTo>
                      <a:pt x="109732" y="105878"/>
                    </a:lnTo>
                    <a:lnTo>
                      <a:pt x="109652" y="106173"/>
                    </a:lnTo>
                    <a:lnTo>
                      <a:pt x="109652" y="106469"/>
                    </a:lnTo>
                    <a:lnTo>
                      <a:pt x="109612" y="106765"/>
                    </a:lnTo>
                    <a:lnTo>
                      <a:pt x="109532" y="107060"/>
                    </a:lnTo>
                    <a:lnTo>
                      <a:pt x="109532" y="107356"/>
                    </a:lnTo>
                    <a:lnTo>
                      <a:pt x="109612" y="107504"/>
                    </a:lnTo>
                    <a:lnTo>
                      <a:pt x="109612" y="107652"/>
                    </a:lnTo>
                    <a:lnTo>
                      <a:pt x="109732" y="107652"/>
                    </a:lnTo>
                    <a:lnTo>
                      <a:pt x="109893" y="107652"/>
                    </a:lnTo>
                    <a:lnTo>
                      <a:pt x="110133" y="107726"/>
                    </a:lnTo>
                    <a:lnTo>
                      <a:pt x="110294" y="107874"/>
                    </a:lnTo>
                    <a:lnTo>
                      <a:pt x="110374" y="108022"/>
                    </a:lnTo>
                    <a:lnTo>
                      <a:pt x="110454" y="108170"/>
                    </a:lnTo>
                    <a:lnTo>
                      <a:pt x="110454" y="108465"/>
                    </a:lnTo>
                    <a:lnTo>
                      <a:pt x="110294" y="108613"/>
                    </a:lnTo>
                    <a:lnTo>
                      <a:pt x="109893" y="109057"/>
                    </a:lnTo>
                    <a:lnTo>
                      <a:pt x="109451" y="109205"/>
                    </a:lnTo>
                    <a:lnTo>
                      <a:pt x="108970" y="109353"/>
                    </a:lnTo>
                    <a:lnTo>
                      <a:pt x="108609" y="109574"/>
                    </a:lnTo>
                    <a:lnTo>
                      <a:pt x="108449" y="109870"/>
                    </a:lnTo>
                    <a:lnTo>
                      <a:pt x="108529" y="110018"/>
                    </a:lnTo>
                    <a:lnTo>
                      <a:pt x="108529" y="110314"/>
                    </a:lnTo>
                    <a:lnTo>
                      <a:pt x="108609" y="110462"/>
                    </a:lnTo>
                    <a:lnTo>
                      <a:pt x="108609" y="110609"/>
                    </a:lnTo>
                    <a:lnTo>
                      <a:pt x="108609" y="110757"/>
                    </a:lnTo>
                    <a:lnTo>
                      <a:pt x="108529" y="110905"/>
                    </a:lnTo>
                    <a:lnTo>
                      <a:pt x="108449" y="111053"/>
                    </a:lnTo>
                    <a:lnTo>
                      <a:pt x="108208" y="111201"/>
                    </a:lnTo>
                    <a:lnTo>
                      <a:pt x="107647" y="111423"/>
                    </a:lnTo>
                    <a:lnTo>
                      <a:pt x="106965" y="111866"/>
                    </a:lnTo>
                    <a:lnTo>
                      <a:pt x="106283" y="112310"/>
                    </a:lnTo>
                    <a:lnTo>
                      <a:pt x="105601" y="112606"/>
                    </a:lnTo>
                    <a:lnTo>
                      <a:pt x="105040" y="112754"/>
                    </a:lnTo>
                    <a:lnTo>
                      <a:pt x="104679" y="112902"/>
                    </a:lnTo>
                    <a:lnTo>
                      <a:pt x="104438" y="113271"/>
                    </a:lnTo>
                    <a:lnTo>
                      <a:pt x="104197" y="114011"/>
                    </a:lnTo>
                    <a:lnTo>
                      <a:pt x="103796" y="114750"/>
                    </a:lnTo>
                    <a:lnTo>
                      <a:pt x="103114" y="115563"/>
                    </a:lnTo>
                    <a:lnTo>
                      <a:pt x="102593" y="115711"/>
                    </a:lnTo>
                    <a:lnTo>
                      <a:pt x="102032" y="115268"/>
                    </a:lnTo>
                    <a:lnTo>
                      <a:pt x="101831" y="114824"/>
                    </a:lnTo>
                    <a:lnTo>
                      <a:pt x="101671" y="114454"/>
                    </a:lnTo>
                    <a:lnTo>
                      <a:pt x="101671" y="114011"/>
                    </a:lnTo>
                    <a:lnTo>
                      <a:pt x="101831" y="113419"/>
                    </a:lnTo>
                    <a:lnTo>
                      <a:pt x="102192" y="112606"/>
                    </a:lnTo>
                    <a:lnTo>
                      <a:pt x="102754" y="111719"/>
                    </a:lnTo>
                    <a:lnTo>
                      <a:pt x="103114" y="111201"/>
                    </a:lnTo>
                    <a:lnTo>
                      <a:pt x="103516" y="110905"/>
                    </a:lnTo>
                    <a:lnTo>
                      <a:pt x="103877" y="110905"/>
                    </a:lnTo>
                    <a:lnTo>
                      <a:pt x="104117" y="110905"/>
                    </a:lnTo>
                    <a:lnTo>
                      <a:pt x="104358" y="110905"/>
                    </a:lnTo>
                    <a:lnTo>
                      <a:pt x="104598" y="110905"/>
                    </a:lnTo>
                    <a:lnTo>
                      <a:pt x="104799" y="110757"/>
                    </a:lnTo>
                    <a:lnTo>
                      <a:pt x="104959" y="110757"/>
                    </a:lnTo>
                    <a:lnTo>
                      <a:pt x="105120" y="110609"/>
                    </a:lnTo>
                    <a:lnTo>
                      <a:pt x="105200" y="110609"/>
                    </a:lnTo>
                    <a:lnTo>
                      <a:pt x="105200" y="110462"/>
                    </a:lnTo>
                    <a:lnTo>
                      <a:pt x="105120" y="110462"/>
                    </a:lnTo>
                    <a:lnTo>
                      <a:pt x="104879" y="110462"/>
                    </a:lnTo>
                    <a:lnTo>
                      <a:pt x="104598" y="110462"/>
                    </a:lnTo>
                    <a:lnTo>
                      <a:pt x="104358" y="110314"/>
                    </a:lnTo>
                    <a:lnTo>
                      <a:pt x="104037" y="110314"/>
                    </a:lnTo>
                    <a:lnTo>
                      <a:pt x="103796" y="110166"/>
                    </a:lnTo>
                    <a:lnTo>
                      <a:pt x="103676" y="110018"/>
                    </a:lnTo>
                    <a:lnTo>
                      <a:pt x="103596" y="109870"/>
                    </a:lnTo>
                    <a:lnTo>
                      <a:pt x="103596" y="109574"/>
                    </a:lnTo>
                    <a:lnTo>
                      <a:pt x="103756" y="109574"/>
                    </a:lnTo>
                    <a:lnTo>
                      <a:pt x="103796" y="109426"/>
                    </a:lnTo>
                    <a:lnTo>
                      <a:pt x="103877" y="109205"/>
                    </a:lnTo>
                    <a:lnTo>
                      <a:pt x="103957" y="108909"/>
                    </a:lnTo>
                    <a:lnTo>
                      <a:pt x="103877" y="108613"/>
                    </a:lnTo>
                    <a:lnTo>
                      <a:pt x="103877" y="108465"/>
                    </a:lnTo>
                    <a:lnTo>
                      <a:pt x="103796" y="108317"/>
                    </a:lnTo>
                    <a:lnTo>
                      <a:pt x="103756" y="108317"/>
                    </a:lnTo>
                    <a:lnTo>
                      <a:pt x="103596" y="108465"/>
                    </a:lnTo>
                    <a:lnTo>
                      <a:pt x="103355" y="109205"/>
                    </a:lnTo>
                    <a:lnTo>
                      <a:pt x="102954" y="109870"/>
                    </a:lnTo>
                    <a:lnTo>
                      <a:pt x="102433" y="110462"/>
                    </a:lnTo>
                    <a:lnTo>
                      <a:pt x="102032" y="110609"/>
                    </a:lnTo>
                    <a:lnTo>
                      <a:pt x="101671" y="110757"/>
                    </a:lnTo>
                    <a:lnTo>
                      <a:pt x="101109" y="111201"/>
                    </a:lnTo>
                    <a:lnTo>
                      <a:pt x="100588" y="111719"/>
                    </a:lnTo>
                    <a:lnTo>
                      <a:pt x="99946" y="109870"/>
                    </a:lnTo>
                    <a:lnTo>
                      <a:pt x="99665" y="108317"/>
                    </a:lnTo>
                    <a:lnTo>
                      <a:pt x="99505" y="107060"/>
                    </a:lnTo>
                    <a:lnTo>
                      <a:pt x="99425" y="106025"/>
                    </a:lnTo>
                    <a:lnTo>
                      <a:pt x="99425" y="105212"/>
                    </a:lnTo>
                    <a:lnTo>
                      <a:pt x="99505" y="104768"/>
                    </a:lnTo>
                    <a:lnTo>
                      <a:pt x="99344" y="104473"/>
                    </a:lnTo>
                    <a:lnTo>
                      <a:pt x="98943" y="104325"/>
                    </a:lnTo>
                    <a:lnTo>
                      <a:pt x="98502" y="104325"/>
                    </a:lnTo>
                    <a:lnTo>
                      <a:pt x="98021" y="104177"/>
                    </a:lnTo>
                    <a:lnTo>
                      <a:pt x="97660" y="103807"/>
                    </a:lnTo>
                    <a:lnTo>
                      <a:pt x="97339" y="103807"/>
                    </a:lnTo>
                    <a:lnTo>
                      <a:pt x="97018" y="104177"/>
                    </a:lnTo>
                    <a:lnTo>
                      <a:pt x="96657" y="105212"/>
                    </a:lnTo>
                    <a:lnTo>
                      <a:pt x="96336" y="106173"/>
                    </a:lnTo>
                    <a:lnTo>
                      <a:pt x="96096" y="107356"/>
                    </a:lnTo>
                    <a:lnTo>
                      <a:pt x="95975" y="108170"/>
                    </a:lnTo>
                    <a:lnTo>
                      <a:pt x="95735" y="109205"/>
                    </a:lnTo>
                    <a:lnTo>
                      <a:pt x="95254" y="110018"/>
                    </a:lnTo>
                    <a:lnTo>
                      <a:pt x="94812" y="110757"/>
                    </a:lnTo>
                    <a:lnTo>
                      <a:pt x="94411" y="111275"/>
                    </a:lnTo>
                    <a:lnTo>
                      <a:pt x="94251" y="111423"/>
                    </a:lnTo>
                    <a:lnTo>
                      <a:pt x="94050" y="111423"/>
                    </a:lnTo>
                    <a:lnTo>
                      <a:pt x="93409" y="111423"/>
                    </a:lnTo>
                    <a:lnTo>
                      <a:pt x="92566" y="111423"/>
                    </a:lnTo>
                    <a:lnTo>
                      <a:pt x="91644" y="111423"/>
                    </a:lnTo>
                    <a:lnTo>
                      <a:pt x="90721" y="111571"/>
                    </a:lnTo>
                    <a:lnTo>
                      <a:pt x="90040" y="111571"/>
                    </a:lnTo>
                    <a:lnTo>
                      <a:pt x="89639" y="111571"/>
                    </a:lnTo>
                    <a:lnTo>
                      <a:pt x="89318" y="111719"/>
                    </a:lnTo>
                    <a:lnTo>
                      <a:pt x="88877" y="112458"/>
                    </a:lnTo>
                    <a:lnTo>
                      <a:pt x="88315" y="113271"/>
                    </a:lnTo>
                    <a:lnTo>
                      <a:pt x="87874" y="114011"/>
                    </a:lnTo>
                    <a:lnTo>
                      <a:pt x="87553" y="113863"/>
                    </a:lnTo>
                    <a:lnTo>
                      <a:pt x="87112" y="114011"/>
                    </a:lnTo>
                    <a:lnTo>
                      <a:pt x="86631" y="114306"/>
                    </a:lnTo>
                    <a:lnTo>
                      <a:pt x="85949" y="114306"/>
                    </a:lnTo>
                    <a:lnTo>
                      <a:pt x="85347" y="114306"/>
                    </a:lnTo>
                    <a:lnTo>
                      <a:pt x="84545" y="114602"/>
                    </a:lnTo>
                    <a:lnTo>
                      <a:pt x="83783" y="114972"/>
                    </a:lnTo>
                    <a:lnTo>
                      <a:pt x="83342" y="115563"/>
                    </a:lnTo>
                    <a:lnTo>
                      <a:pt x="83262" y="116303"/>
                    </a:lnTo>
                    <a:lnTo>
                      <a:pt x="83342" y="116672"/>
                    </a:lnTo>
                    <a:lnTo>
                      <a:pt x="83462" y="116820"/>
                    </a:lnTo>
                    <a:lnTo>
                      <a:pt x="83622" y="116820"/>
                    </a:lnTo>
                    <a:lnTo>
                      <a:pt x="83863" y="116820"/>
                    </a:lnTo>
                    <a:lnTo>
                      <a:pt x="84184" y="116820"/>
                    </a:lnTo>
                    <a:lnTo>
                      <a:pt x="84264" y="117116"/>
                    </a:lnTo>
                    <a:lnTo>
                      <a:pt x="84264" y="117560"/>
                    </a:lnTo>
                    <a:lnTo>
                      <a:pt x="84264" y="117855"/>
                    </a:lnTo>
                    <a:lnTo>
                      <a:pt x="84184" y="118003"/>
                    </a:lnTo>
                    <a:lnTo>
                      <a:pt x="84104" y="118151"/>
                    </a:lnTo>
                    <a:lnTo>
                      <a:pt x="83863" y="118373"/>
                    </a:lnTo>
                    <a:lnTo>
                      <a:pt x="83863" y="118299"/>
                    </a:lnTo>
                    <a:lnTo>
                      <a:pt x="83863" y="118151"/>
                    </a:lnTo>
                    <a:lnTo>
                      <a:pt x="83783" y="118003"/>
                    </a:lnTo>
                    <a:lnTo>
                      <a:pt x="83783" y="117855"/>
                    </a:lnTo>
                    <a:lnTo>
                      <a:pt x="83622" y="118003"/>
                    </a:lnTo>
                    <a:lnTo>
                      <a:pt x="83462" y="118151"/>
                    </a:lnTo>
                    <a:lnTo>
                      <a:pt x="83342" y="118373"/>
                    </a:lnTo>
                    <a:lnTo>
                      <a:pt x="83021" y="118669"/>
                    </a:lnTo>
                    <a:lnTo>
                      <a:pt x="82620" y="118964"/>
                    </a:lnTo>
                    <a:lnTo>
                      <a:pt x="82339" y="118817"/>
                    </a:lnTo>
                    <a:lnTo>
                      <a:pt x="81858" y="118521"/>
                    </a:lnTo>
                    <a:lnTo>
                      <a:pt x="81336" y="118373"/>
                    </a:lnTo>
                    <a:lnTo>
                      <a:pt x="80695" y="118669"/>
                    </a:lnTo>
                    <a:lnTo>
                      <a:pt x="80173" y="119260"/>
                    </a:lnTo>
                    <a:lnTo>
                      <a:pt x="79612" y="120000"/>
                    </a:lnTo>
                    <a:lnTo>
                      <a:pt x="79491" y="119704"/>
                    </a:lnTo>
                    <a:lnTo>
                      <a:pt x="79411" y="119260"/>
                    </a:lnTo>
                    <a:lnTo>
                      <a:pt x="79411" y="118817"/>
                    </a:lnTo>
                    <a:lnTo>
                      <a:pt x="79411" y="118373"/>
                    </a:lnTo>
                    <a:lnTo>
                      <a:pt x="79411" y="118003"/>
                    </a:lnTo>
                    <a:lnTo>
                      <a:pt x="79491" y="118003"/>
                    </a:lnTo>
                    <a:lnTo>
                      <a:pt x="79772" y="117707"/>
                    </a:lnTo>
                    <a:lnTo>
                      <a:pt x="80093" y="116820"/>
                    </a:lnTo>
                    <a:lnTo>
                      <a:pt x="80334" y="115563"/>
                    </a:lnTo>
                    <a:lnTo>
                      <a:pt x="80414" y="114158"/>
                    </a:lnTo>
                    <a:lnTo>
                      <a:pt x="80414" y="113715"/>
                    </a:lnTo>
                    <a:lnTo>
                      <a:pt x="80494" y="113419"/>
                    </a:lnTo>
                    <a:lnTo>
                      <a:pt x="80534" y="113123"/>
                    </a:lnTo>
                    <a:lnTo>
                      <a:pt x="80614" y="112975"/>
                    </a:lnTo>
                    <a:lnTo>
                      <a:pt x="80695" y="112902"/>
                    </a:lnTo>
                    <a:lnTo>
                      <a:pt x="80775" y="112754"/>
                    </a:lnTo>
                    <a:lnTo>
                      <a:pt x="80775" y="112606"/>
                    </a:lnTo>
                    <a:lnTo>
                      <a:pt x="80855" y="112310"/>
                    </a:lnTo>
                    <a:lnTo>
                      <a:pt x="80855" y="112014"/>
                    </a:lnTo>
                    <a:lnTo>
                      <a:pt x="80855" y="111719"/>
                    </a:lnTo>
                    <a:lnTo>
                      <a:pt x="81096" y="111719"/>
                    </a:lnTo>
                    <a:lnTo>
                      <a:pt x="81417" y="112014"/>
                    </a:lnTo>
                    <a:lnTo>
                      <a:pt x="81778" y="112310"/>
                    </a:lnTo>
                    <a:lnTo>
                      <a:pt x="82179" y="112754"/>
                    </a:lnTo>
                    <a:lnTo>
                      <a:pt x="82540" y="112754"/>
                    </a:lnTo>
                    <a:lnTo>
                      <a:pt x="82860" y="112606"/>
                    </a:lnTo>
                    <a:lnTo>
                      <a:pt x="82941" y="112162"/>
                    </a:lnTo>
                    <a:lnTo>
                      <a:pt x="82860" y="111719"/>
                    </a:lnTo>
                    <a:lnTo>
                      <a:pt x="82620" y="111053"/>
                    </a:lnTo>
                    <a:lnTo>
                      <a:pt x="82339" y="110166"/>
                    </a:lnTo>
                    <a:lnTo>
                      <a:pt x="82098" y="109353"/>
                    </a:lnTo>
                    <a:lnTo>
                      <a:pt x="81778" y="108613"/>
                    </a:lnTo>
                    <a:lnTo>
                      <a:pt x="81256" y="108170"/>
                    </a:lnTo>
                    <a:lnTo>
                      <a:pt x="80695" y="108170"/>
                    </a:lnTo>
                    <a:lnTo>
                      <a:pt x="80093" y="108317"/>
                    </a:lnTo>
                    <a:lnTo>
                      <a:pt x="79532" y="108170"/>
                    </a:lnTo>
                    <a:lnTo>
                      <a:pt x="78850" y="107726"/>
                    </a:lnTo>
                    <a:lnTo>
                      <a:pt x="78088" y="107504"/>
                    </a:lnTo>
                    <a:lnTo>
                      <a:pt x="77566" y="107652"/>
                    </a:lnTo>
                    <a:lnTo>
                      <a:pt x="77245" y="107208"/>
                    </a:lnTo>
                    <a:lnTo>
                      <a:pt x="77005" y="106913"/>
                    </a:lnTo>
                    <a:lnTo>
                      <a:pt x="76764" y="106617"/>
                    </a:lnTo>
                    <a:lnTo>
                      <a:pt x="76684" y="105878"/>
                    </a:lnTo>
                    <a:lnTo>
                      <a:pt x="76483" y="105212"/>
                    </a:lnTo>
                    <a:lnTo>
                      <a:pt x="76163" y="104177"/>
                    </a:lnTo>
                    <a:lnTo>
                      <a:pt x="76002" y="103216"/>
                    </a:lnTo>
                    <a:lnTo>
                      <a:pt x="75842" y="102476"/>
                    </a:lnTo>
                    <a:lnTo>
                      <a:pt x="75641" y="102329"/>
                    </a:lnTo>
                    <a:lnTo>
                      <a:pt x="75240" y="102255"/>
                    </a:lnTo>
                    <a:lnTo>
                      <a:pt x="74919" y="102255"/>
                    </a:lnTo>
                    <a:lnTo>
                      <a:pt x="74679" y="101959"/>
                    </a:lnTo>
                    <a:lnTo>
                      <a:pt x="74558" y="101219"/>
                    </a:lnTo>
                    <a:lnTo>
                      <a:pt x="74318" y="100480"/>
                    </a:lnTo>
                    <a:lnTo>
                      <a:pt x="73917" y="99815"/>
                    </a:lnTo>
                    <a:lnTo>
                      <a:pt x="73395" y="99519"/>
                    </a:lnTo>
                    <a:lnTo>
                      <a:pt x="72754" y="99223"/>
                    </a:lnTo>
                    <a:lnTo>
                      <a:pt x="72152" y="99075"/>
                    </a:lnTo>
                    <a:lnTo>
                      <a:pt x="71711" y="99075"/>
                    </a:lnTo>
                    <a:lnTo>
                      <a:pt x="71229" y="99371"/>
                    </a:lnTo>
                    <a:lnTo>
                      <a:pt x="70828" y="100258"/>
                    </a:lnTo>
                    <a:lnTo>
                      <a:pt x="70387" y="101219"/>
                    </a:lnTo>
                    <a:lnTo>
                      <a:pt x="69906" y="102107"/>
                    </a:lnTo>
                    <a:lnTo>
                      <a:pt x="69465" y="101811"/>
                    </a:lnTo>
                    <a:lnTo>
                      <a:pt x="68863" y="101515"/>
                    </a:lnTo>
                    <a:lnTo>
                      <a:pt x="68302" y="101367"/>
                    </a:lnTo>
                    <a:lnTo>
                      <a:pt x="67981" y="101663"/>
                    </a:lnTo>
                    <a:lnTo>
                      <a:pt x="67780" y="101959"/>
                    </a:lnTo>
                    <a:lnTo>
                      <a:pt x="67620" y="102107"/>
                    </a:lnTo>
                    <a:lnTo>
                      <a:pt x="67379" y="101959"/>
                    </a:lnTo>
                    <a:lnTo>
                      <a:pt x="67139" y="101811"/>
                    </a:lnTo>
                    <a:lnTo>
                      <a:pt x="66978" y="101515"/>
                    </a:lnTo>
                    <a:lnTo>
                      <a:pt x="66858" y="101219"/>
                    </a:lnTo>
                    <a:lnTo>
                      <a:pt x="66697" y="101072"/>
                    </a:lnTo>
                    <a:lnTo>
                      <a:pt x="66537" y="100924"/>
                    </a:lnTo>
                    <a:lnTo>
                      <a:pt x="66457" y="100924"/>
                    </a:lnTo>
                    <a:lnTo>
                      <a:pt x="66216" y="100924"/>
                    </a:lnTo>
                    <a:lnTo>
                      <a:pt x="66056" y="100924"/>
                    </a:lnTo>
                    <a:lnTo>
                      <a:pt x="65935" y="100776"/>
                    </a:lnTo>
                    <a:lnTo>
                      <a:pt x="65695" y="100406"/>
                    </a:lnTo>
                    <a:lnTo>
                      <a:pt x="65374" y="99963"/>
                    </a:lnTo>
                    <a:lnTo>
                      <a:pt x="64973" y="99963"/>
                    </a:lnTo>
                    <a:lnTo>
                      <a:pt x="64692" y="100110"/>
                    </a:lnTo>
                    <a:lnTo>
                      <a:pt x="64451" y="100406"/>
                    </a:lnTo>
                    <a:lnTo>
                      <a:pt x="64291" y="100406"/>
                    </a:lnTo>
                    <a:lnTo>
                      <a:pt x="64050" y="100258"/>
                    </a:lnTo>
                    <a:lnTo>
                      <a:pt x="63850" y="100110"/>
                    </a:lnTo>
                    <a:lnTo>
                      <a:pt x="63609" y="99815"/>
                    </a:lnTo>
                    <a:lnTo>
                      <a:pt x="63288" y="99667"/>
                    </a:lnTo>
                    <a:lnTo>
                      <a:pt x="63128" y="99371"/>
                    </a:lnTo>
                    <a:lnTo>
                      <a:pt x="63048" y="99223"/>
                    </a:lnTo>
                    <a:lnTo>
                      <a:pt x="63008" y="98927"/>
                    </a:lnTo>
                    <a:lnTo>
                      <a:pt x="63008" y="98558"/>
                    </a:lnTo>
                    <a:lnTo>
                      <a:pt x="63008" y="98262"/>
                    </a:lnTo>
                    <a:lnTo>
                      <a:pt x="62927" y="97966"/>
                    </a:lnTo>
                    <a:lnTo>
                      <a:pt x="62767" y="97670"/>
                    </a:lnTo>
                    <a:lnTo>
                      <a:pt x="62606" y="97523"/>
                    </a:lnTo>
                    <a:lnTo>
                      <a:pt x="62526" y="97670"/>
                    </a:lnTo>
                    <a:lnTo>
                      <a:pt x="62446" y="97670"/>
                    </a:lnTo>
                    <a:lnTo>
                      <a:pt x="62366" y="97966"/>
                    </a:lnTo>
                    <a:lnTo>
                      <a:pt x="62366" y="98114"/>
                    </a:lnTo>
                    <a:lnTo>
                      <a:pt x="62286" y="98410"/>
                    </a:lnTo>
                    <a:lnTo>
                      <a:pt x="62286" y="98706"/>
                    </a:lnTo>
                    <a:lnTo>
                      <a:pt x="62286" y="98780"/>
                    </a:lnTo>
                    <a:lnTo>
                      <a:pt x="62286" y="98780"/>
                    </a:lnTo>
                    <a:lnTo>
                      <a:pt x="25106" y="99223"/>
                    </a:lnTo>
                    <a:lnTo>
                      <a:pt x="24866" y="98410"/>
                    </a:lnTo>
                    <a:lnTo>
                      <a:pt x="24625" y="97523"/>
                    </a:lnTo>
                    <a:lnTo>
                      <a:pt x="24385" y="96931"/>
                    </a:lnTo>
                    <a:lnTo>
                      <a:pt x="24104" y="96857"/>
                    </a:lnTo>
                    <a:lnTo>
                      <a:pt x="23943" y="96857"/>
                    </a:lnTo>
                    <a:lnTo>
                      <a:pt x="23783" y="96709"/>
                    </a:lnTo>
                    <a:lnTo>
                      <a:pt x="23703" y="96561"/>
                    </a:lnTo>
                    <a:lnTo>
                      <a:pt x="23542" y="96414"/>
                    </a:lnTo>
                    <a:lnTo>
                      <a:pt x="23382" y="96266"/>
                    </a:lnTo>
                    <a:lnTo>
                      <a:pt x="23262" y="96118"/>
                    </a:lnTo>
                    <a:lnTo>
                      <a:pt x="23101" y="96266"/>
                    </a:lnTo>
                    <a:lnTo>
                      <a:pt x="22860" y="96266"/>
                    </a:lnTo>
                    <a:lnTo>
                      <a:pt x="22700" y="96266"/>
                    </a:lnTo>
                    <a:lnTo>
                      <a:pt x="22540" y="96266"/>
                    </a:lnTo>
                    <a:lnTo>
                      <a:pt x="22379" y="96266"/>
                    </a:lnTo>
                    <a:lnTo>
                      <a:pt x="22299" y="96118"/>
                    </a:lnTo>
                    <a:lnTo>
                      <a:pt x="22259" y="95822"/>
                    </a:lnTo>
                    <a:lnTo>
                      <a:pt x="22179" y="95378"/>
                    </a:lnTo>
                    <a:lnTo>
                      <a:pt x="22179" y="95157"/>
                    </a:lnTo>
                    <a:lnTo>
                      <a:pt x="22098" y="94713"/>
                    </a:lnTo>
                    <a:lnTo>
                      <a:pt x="21938" y="94417"/>
                    </a:lnTo>
                    <a:lnTo>
                      <a:pt x="21858" y="94269"/>
                    </a:lnTo>
                    <a:lnTo>
                      <a:pt x="21697" y="94417"/>
                    </a:lnTo>
                    <a:lnTo>
                      <a:pt x="21537" y="94565"/>
                    </a:lnTo>
                    <a:lnTo>
                      <a:pt x="21336" y="94565"/>
                    </a:lnTo>
                    <a:lnTo>
                      <a:pt x="21096" y="94417"/>
                    </a:lnTo>
                    <a:lnTo>
                      <a:pt x="20855" y="94269"/>
                    </a:lnTo>
                    <a:lnTo>
                      <a:pt x="20695" y="93974"/>
                    </a:lnTo>
                    <a:lnTo>
                      <a:pt x="20534" y="93678"/>
                    </a:lnTo>
                    <a:lnTo>
                      <a:pt x="20374" y="93382"/>
                    </a:lnTo>
                    <a:lnTo>
                      <a:pt x="20254" y="93012"/>
                    </a:lnTo>
                    <a:lnTo>
                      <a:pt x="20093" y="92717"/>
                    </a:lnTo>
                    <a:lnTo>
                      <a:pt x="19852" y="92717"/>
                    </a:lnTo>
                    <a:lnTo>
                      <a:pt x="19612" y="92717"/>
                    </a:lnTo>
                    <a:lnTo>
                      <a:pt x="19251" y="92717"/>
                    </a:lnTo>
                    <a:lnTo>
                      <a:pt x="18770" y="92421"/>
                    </a:lnTo>
                    <a:lnTo>
                      <a:pt x="18409" y="92125"/>
                    </a:lnTo>
                    <a:lnTo>
                      <a:pt x="18168" y="91682"/>
                    </a:lnTo>
                    <a:lnTo>
                      <a:pt x="18168" y="91460"/>
                    </a:lnTo>
                    <a:lnTo>
                      <a:pt x="18168" y="91164"/>
                    </a:lnTo>
                    <a:lnTo>
                      <a:pt x="18168" y="90868"/>
                    </a:lnTo>
                    <a:lnTo>
                      <a:pt x="18088" y="90573"/>
                    </a:lnTo>
                    <a:lnTo>
                      <a:pt x="18008" y="90425"/>
                    </a:lnTo>
                    <a:lnTo>
                      <a:pt x="17847" y="90277"/>
                    </a:lnTo>
                    <a:lnTo>
                      <a:pt x="17767" y="90277"/>
                    </a:lnTo>
                    <a:lnTo>
                      <a:pt x="17687" y="90129"/>
                    </a:lnTo>
                    <a:lnTo>
                      <a:pt x="17606" y="89833"/>
                    </a:lnTo>
                    <a:lnTo>
                      <a:pt x="17606" y="89611"/>
                    </a:lnTo>
                    <a:lnTo>
                      <a:pt x="17606" y="89316"/>
                    </a:lnTo>
                    <a:lnTo>
                      <a:pt x="17687" y="89168"/>
                    </a:lnTo>
                    <a:lnTo>
                      <a:pt x="17767" y="88872"/>
                    </a:lnTo>
                    <a:lnTo>
                      <a:pt x="17927" y="88872"/>
                    </a:lnTo>
                    <a:lnTo>
                      <a:pt x="18088" y="88872"/>
                    </a:lnTo>
                    <a:lnTo>
                      <a:pt x="18168" y="88724"/>
                    </a:lnTo>
                    <a:lnTo>
                      <a:pt x="18168" y="88428"/>
                    </a:lnTo>
                    <a:lnTo>
                      <a:pt x="18168" y="88280"/>
                    </a:lnTo>
                    <a:lnTo>
                      <a:pt x="18088" y="88133"/>
                    </a:lnTo>
                    <a:lnTo>
                      <a:pt x="18008" y="87911"/>
                    </a:lnTo>
                    <a:lnTo>
                      <a:pt x="17847" y="87763"/>
                    </a:lnTo>
                    <a:lnTo>
                      <a:pt x="17767" y="87615"/>
                    </a:lnTo>
                    <a:lnTo>
                      <a:pt x="17606" y="87319"/>
                    </a:lnTo>
                    <a:lnTo>
                      <a:pt x="17446" y="87024"/>
                    </a:lnTo>
                    <a:lnTo>
                      <a:pt x="17326" y="86728"/>
                    </a:lnTo>
                    <a:lnTo>
                      <a:pt x="17165" y="86580"/>
                    </a:lnTo>
                    <a:lnTo>
                      <a:pt x="17005" y="86432"/>
                    </a:lnTo>
                    <a:lnTo>
                      <a:pt x="16844" y="86284"/>
                    </a:lnTo>
                    <a:lnTo>
                      <a:pt x="16764" y="86432"/>
                    </a:lnTo>
                    <a:lnTo>
                      <a:pt x="16604" y="86728"/>
                    </a:lnTo>
                    <a:lnTo>
                      <a:pt x="16483" y="86728"/>
                    </a:lnTo>
                    <a:lnTo>
                      <a:pt x="16323" y="86728"/>
                    </a:lnTo>
                    <a:lnTo>
                      <a:pt x="16243" y="86432"/>
                    </a:lnTo>
                    <a:lnTo>
                      <a:pt x="16163" y="86284"/>
                    </a:lnTo>
                    <a:lnTo>
                      <a:pt x="16082" y="86062"/>
                    </a:lnTo>
                    <a:lnTo>
                      <a:pt x="16163" y="85619"/>
                    </a:lnTo>
                    <a:lnTo>
                      <a:pt x="16243" y="85323"/>
                    </a:lnTo>
                    <a:lnTo>
                      <a:pt x="16323" y="84879"/>
                    </a:lnTo>
                    <a:lnTo>
                      <a:pt x="16323" y="84584"/>
                    </a:lnTo>
                    <a:lnTo>
                      <a:pt x="16243" y="84362"/>
                    </a:lnTo>
                    <a:lnTo>
                      <a:pt x="16163" y="84214"/>
                    </a:lnTo>
                    <a:lnTo>
                      <a:pt x="16002" y="84066"/>
                    </a:lnTo>
                    <a:lnTo>
                      <a:pt x="15842" y="84214"/>
                    </a:lnTo>
                    <a:lnTo>
                      <a:pt x="15681" y="84436"/>
                    </a:lnTo>
                    <a:lnTo>
                      <a:pt x="15481" y="84584"/>
                    </a:lnTo>
                    <a:lnTo>
                      <a:pt x="15320" y="84731"/>
                    </a:lnTo>
                    <a:lnTo>
                      <a:pt x="15080" y="84731"/>
                    </a:lnTo>
                    <a:lnTo>
                      <a:pt x="14839" y="84584"/>
                    </a:lnTo>
                    <a:lnTo>
                      <a:pt x="14679" y="84362"/>
                    </a:lnTo>
                    <a:lnTo>
                      <a:pt x="14598" y="84066"/>
                    </a:lnTo>
                    <a:lnTo>
                      <a:pt x="14598" y="83770"/>
                    </a:lnTo>
                    <a:lnTo>
                      <a:pt x="14598" y="83327"/>
                    </a:lnTo>
                    <a:lnTo>
                      <a:pt x="14598" y="83031"/>
                    </a:lnTo>
                    <a:lnTo>
                      <a:pt x="14558" y="82735"/>
                    </a:lnTo>
                    <a:lnTo>
                      <a:pt x="14478" y="82513"/>
                    </a:lnTo>
                    <a:lnTo>
                      <a:pt x="14398" y="82365"/>
                    </a:lnTo>
                    <a:lnTo>
                      <a:pt x="14478" y="82218"/>
                    </a:lnTo>
                    <a:lnTo>
                      <a:pt x="14558" y="82070"/>
                    </a:lnTo>
                    <a:lnTo>
                      <a:pt x="14598" y="82070"/>
                    </a:lnTo>
                    <a:lnTo>
                      <a:pt x="14759" y="81922"/>
                    </a:lnTo>
                    <a:lnTo>
                      <a:pt x="14839" y="81774"/>
                    </a:lnTo>
                    <a:lnTo>
                      <a:pt x="14919" y="81774"/>
                    </a:lnTo>
                    <a:lnTo>
                      <a:pt x="14919" y="81626"/>
                    </a:lnTo>
                    <a:lnTo>
                      <a:pt x="14839" y="81330"/>
                    </a:lnTo>
                    <a:lnTo>
                      <a:pt x="14598" y="81035"/>
                    </a:lnTo>
                    <a:lnTo>
                      <a:pt x="14478" y="80813"/>
                    </a:lnTo>
                    <a:lnTo>
                      <a:pt x="14318" y="80517"/>
                    </a:lnTo>
                    <a:lnTo>
                      <a:pt x="14237" y="80221"/>
                    </a:lnTo>
                    <a:lnTo>
                      <a:pt x="14598" y="79630"/>
                    </a:lnTo>
                    <a:lnTo>
                      <a:pt x="14919" y="79334"/>
                    </a:lnTo>
                    <a:lnTo>
                      <a:pt x="15160" y="78964"/>
                    </a:lnTo>
                    <a:lnTo>
                      <a:pt x="15401" y="78521"/>
                    </a:lnTo>
                    <a:lnTo>
                      <a:pt x="15320" y="78077"/>
                    </a:lnTo>
                    <a:lnTo>
                      <a:pt x="15080" y="77634"/>
                    </a:lnTo>
                    <a:lnTo>
                      <a:pt x="14919" y="77264"/>
                    </a:lnTo>
                    <a:lnTo>
                      <a:pt x="14919" y="76672"/>
                    </a:lnTo>
                    <a:lnTo>
                      <a:pt x="15000" y="76081"/>
                    </a:lnTo>
                    <a:lnTo>
                      <a:pt x="15000" y="75637"/>
                    </a:lnTo>
                    <a:lnTo>
                      <a:pt x="14759" y="75120"/>
                    </a:lnTo>
                    <a:lnTo>
                      <a:pt x="14398" y="74676"/>
                    </a:lnTo>
                    <a:lnTo>
                      <a:pt x="13596" y="73937"/>
                    </a:lnTo>
                    <a:lnTo>
                      <a:pt x="12994" y="73567"/>
                    </a:lnTo>
                    <a:lnTo>
                      <a:pt x="12553" y="72975"/>
                    </a:lnTo>
                    <a:lnTo>
                      <a:pt x="12232" y="72236"/>
                    </a:lnTo>
                    <a:lnTo>
                      <a:pt x="11991" y="71423"/>
                    </a:lnTo>
                    <a:lnTo>
                      <a:pt x="11671" y="70240"/>
                    </a:lnTo>
                    <a:lnTo>
                      <a:pt x="11229" y="68835"/>
                    </a:lnTo>
                    <a:lnTo>
                      <a:pt x="10548" y="66987"/>
                    </a:lnTo>
                    <a:lnTo>
                      <a:pt x="9745" y="65582"/>
                    </a:lnTo>
                    <a:lnTo>
                      <a:pt x="9064" y="64473"/>
                    </a:lnTo>
                    <a:lnTo>
                      <a:pt x="8542" y="63438"/>
                    </a:lnTo>
                    <a:lnTo>
                      <a:pt x="8302" y="62772"/>
                    </a:lnTo>
                    <a:lnTo>
                      <a:pt x="8141" y="62181"/>
                    </a:lnTo>
                    <a:lnTo>
                      <a:pt x="7820" y="61885"/>
                    </a:lnTo>
                    <a:lnTo>
                      <a:pt x="7379" y="61737"/>
                    </a:lnTo>
                    <a:lnTo>
                      <a:pt x="6978" y="61885"/>
                    </a:lnTo>
                    <a:lnTo>
                      <a:pt x="6617" y="62181"/>
                    </a:lnTo>
                    <a:lnTo>
                      <a:pt x="6457" y="62624"/>
                    </a:lnTo>
                    <a:lnTo>
                      <a:pt x="6377" y="63142"/>
                    </a:lnTo>
                    <a:lnTo>
                      <a:pt x="6056" y="63585"/>
                    </a:lnTo>
                    <a:lnTo>
                      <a:pt x="5614" y="63881"/>
                    </a:lnTo>
                    <a:lnTo>
                      <a:pt x="5213" y="64325"/>
                    </a:lnTo>
                    <a:lnTo>
                      <a:pt x="5053" y="64473"/>
                    </a:lnTo>
                    <a:lnTo>
                      <a:pt x="4893" y="64473"/>
                    </a:lnTo>
                    <a:lnTo>
                      <a:pt x="4772" y="64325"/>
                    </a:lnTo>
                    <a:lnTo>
                      <a:pt x="4692" y="64177"/>
                    </a:lnTo>
                    <a:lnTo>
                      <a:pt x="4532" y="63881"/>
                    </a:lnTo>
                    <a:lnTo>
                      <a:pt x="4371" y="63438"/>
                    </a:lnTo>
                    <a:lnTo>
                      <a:pt x="4211" y="62994"/>
                    </a:lnTo>
                    <a:lnTo>
                      <a:pt x="3850" y="62329"/>
                    </a:lnTo>
                    <a:lnTo>
                      <a:pt x="3368" y="61589"/>
                    </a:lnTo>
                    <a:lnTo>
                      <a:pt x="2967" y="61072"/>
                    </a:lnTo>
                    <a:lnTo>
                      <a:pt x="2847" y="60628"/>
                    </a:lnTo>
                    <a:lnTo>
                      <a:pt x="2847" y="60332"/>
                    </a:lnTo>
                    <a:lnTo>
                      <a:pt x="2847" y="60036"/>
                    </a:lnTo>
                    <a:lnTo>
                      <a:pt x="2767" y="59741"/>
                    </a:lnTo>
                    <a:lnTo>
                      <a:pt x="2687" y="59445"/>
                    </a:lnTo>
                    <a:lnTo>
                      <a:pt x="2526" y="59371"/>
                    </a:lnTo>
                    <a:lnTo>
                      <a:pt x="2366" y="59223"/>
                    </a:lnTo>
                    <a:lnTo>
                      <a:pt x="2125" y="59223"/>
                    </a:lnTo>
                    <a:lnTo>
                      <a:pt x="1925" y="59371"/>
                    </a:lnTo>
                    <a:lnTo>
                      <a:pt x="1443" y="59593"/>
                    </a:lnTo>
                    <a:lnTo>
                      <a:pt x="1122" y="59593"/>
                    </a:lnTo>
                    <a:lnTo>
                      <a:pt x="922" y="59593"/>
                    </a:lnTo>
                    <a:lnTo>
                      <a:pt x="681" y="59741"/>
                    </a:lnTo>
                    <a:lnTo>
                      <a:pt x="601" y="59889"/>
                    </a:lnTo>
                    <a:lnTo>
                      <a:pt x="441" y="59889"/>
                    </a:lnTo>
                    <a:lnTo>
                      <a:pt x="360" y="59741"/>
                    </a:lnTo>
                    <a:lnTo>
                      <a:pt x="200" y="59741"/>
                    </a:lnTo>
                    <a:lnTo>
                      <a:pt x="40" y="59593"/>
                    </a:lnTo>
                    <a:lnTo>
                      <a:pt x="0" y="59445"/>
                    </a:lnTo>
                    <a:lnTo>
                      <a:pt x="0" y="59445"/>
                    </a:lnTo>
                    <a:lnTo>
                      <a:pt x="0" y="21293"/>
                    </a:lnTo>
                    <a:lnTo>
                      <a:pt x="601" y="21441"/>
                    </a:lnTo>
                    <a:lnTo>
                      <a:pt x="1283" y="21441"/>
                    </a:lnTo>
                    <a:lnTo>
                      <a:pt x="1925" y="21441"/>
                    </a:lnTo>
                    <a:lnTo>
                      <a:pt x="2286" y="21589"/>
                    </a:lnTo>
                    <a:lnTo>
                      <a:pt x="2446" y="21737"/>
                    </a:lnTo>
                    <a:lnTo>
                      <a:pt x="2606" y="22107"/>
                    </a:lnTo>
                    <a:lnTo>
                      <a:pt x="3048" y="22698"/>
                    </a:lnTo>
                    <a:lnTo>
                      <a:pt x="3689" y="23290"/>
                    </a:lnTo>
                    <a:lnTo>
                      <a:pt x="4371" y="23955"/>
                    </a:lnTo>
                    <a:lnTo>
                      <a:pt x="4973" y="24251"/>
                    </a:lnTo>
                    <a:lnTo>
                      <a:pt x="5614" y="24399"/>
                    </a:lnTo>
                    <a:lnTo>
                      <a:pt x="6377" y="24547"/>
                    </a:lnTo>
                    <a:lnTo>
                      <a:pt x="6898" y="24990"/>
                    </a:lnTo>
                    <a:lnTo>
                      <a:pt x="7379" y="25434"/>
                    </a:lnTo>
                    <a:lnTo>
                      <a:pt x="7700" y="25434"/>
                    </a:lnTo>
                    <a:lnTo>
                      <a:pt x="7740" y="25138"/>
                    </a:lnTo>
                    <a:lnTo>
                      <a:pt x="7700" y="24842"/>
                    </a:lnTo>
                    <a:lnTo>
                      <a:pt x="7620" y="24695"/>
                    </a:lnTo>
                    <a:lnTo>
                      <a:pt x="7379" y="24251"/>
                    </a:lnTo>
                    <a:lnTo>
                      <a:pt x="7139" y="23955"/>
                    </a:lnTo>
                    <a:lnTo>
                      <a:pt x="6978" y="23733"/>
                    </a:lnTo>
                    <a:lnTo>
                      <a:pt x="6978" y="23438"/>
                    </a:lnTo>
                    <a:lnTo>
                      <a:pt x="6978" y="23142"/>
                    </a:lnTo>
                    <a:lnTo>
                      <a:pt x="7139" y="22994"/>
                    </a:lnTo>
                    <a:lnTo>
                      <a:pt x="7299" y="22698"/>
                    </a:lnTo>
                    <a:lnTo>
                      <a:pt x="7540" y="22550"/>
                    </a:lnTo>
                    <a:lnTo>
                      <a:pt x="7820" y="22402"/>
                    </a:lnTo>
                    <a:lnTo>
                      <a:pt x="8061" y="22402"/>
                    </a:lnTo>
                    <a:lnTo>
                      <a:pt x="8382" y="22255"/>
                    </a:lnTo>
                    <a:lnTo>
                      <a:pt x="8622" y="22255"/>
                    </a:lnTo>
                    <a:lnTo>
                      <a:pt x="8743" y="22107"/>
                    </a:lnTo>
                    <a:lnTo>
                      <a:pt x="8903" y="21885"/>
                    </a:lnTo>
                    <a:lnTo>
                      <a:pt x="8903" y="21737"/>
                    </a:lnTo>
                    <a:lnTo>
                      <a:pt x="8983" y="21441"/>
                    </a:lnTo>
                    <a:lnTo>
                      <a:pt x="8983" y="21441"/>
                    </a:lnTo>
                    <a:lnTo>
                      <a:pt x="9144" y="21441"/>
                    </a:lnTo>
                    <a:lnTo>
                      <a:pt x="9304" y="21441"/>
                    </a:lnTo>
                    <a:lnTo>
                      <a:pt x="9465" y="21589"/>
                    </a:lnTo>
                    <a:lnTo>
                      <a:pt x="9625" y="21589"/>
                    </a:lnTo>
                    <a:lnTo>
                      <a:pt x="9705" y="21737"/>
                    </a:lnTo>
                    <a:lnTo>
                      <a:pt x="9745" y="21885"/>
                    </a:lnTo>
                    <a:lnTo>
                      <a:pt x="9705" y="21959"/>
                    </a:lnTo>
                    <a:lnTo>
                      <a:pt x="9625" y="22255"/>
                    </a:lnTo>
                    <a:lnTo>
                      <a:pt x="9625" y="22402"/>
                    </a:lnTo>
                    <a:lnTo>
                      <a:pt x="9625" y="22550"/>
                    </a:lnTo>
                    <a:lnTo>
                      <a:pt x="9745" y="22698"/>
                    </a:lnTo>
                    <a:lnTo>
                      <a:pt x="9826" y="22698"/>
                    </a:lnTo>
                    <a:lnTo>
                      <a:pt x="9986" y="22402"/>
                    </a:lnTo>
                    <a:lnTo>
                      <a:pt x="10066" y="22255"/>
                    </a:lnTo>
                    <a:lnTo>
                      <a:pt x="10227" y="22255"/>
                    </a:lnTo>
                    <a:lnTo>
                      <a:pt x="10307" y="22255"/>
                    </a:lnTo>
                    <a:lnTo>
                      <a:pt x="10467" y="22255"/>
                    </a:lnTo>
                    <a:lnTo>
                      <a:pt x="10628" y="22255"/>
                    </a:lnTo>
                    <a:lnTo>
                      <a:pt x="10748" y="22255"/>
                    </a:lnTo>
                    <a:lnTo>
                      <a:pt x="10909" y="22255"/>
                    </a:lnTo>
                    <a:lnTo>
                      <a:pt x="10909" y="22255"/>
                    </a:lnTo>
                    <a:lnTo>
                      <a:pt x="10989" y="22107"/>
                    </a:lnTo>
                    <a:lnTo>
                      <a:pt x="10909" y="21959"/>
                    </a:lnTo>
                    <a:lnTo>
                      <a:pt x="10909" y="21589"/>
                    </a:lnTo>
                    <a:lnTo>
                      <a:pt x="11149" y="21293"/>
                    </a:lnTo>
                    <a:lnTo>
                      <a:pt x="11470" y="21146"/>
                    </a:lnTo>
                    <a:lnTo>
                      <a:pt x="11911" y="20850"/>
                    </a:lnTo>
                    <a:lnTo>
                      <a:pt x="12473" y="20554"/>
                    </a:lnTo>
                    <a:lnTo>
                      <a:pt x="13074" y="20036"/>
                    </a:lnTo>
                    <a:lnTo>
                      <a:pt x="13596" y="19593"/>
                    </a:lnTo>
                    <a:lnTo>
                      <a:pt x="14157" y="19149"/>
                    </a:lnTo>
                    <a:lnTo>
                      <a:pt x="14558" y="19149"/>
                    </a:lnTo>
                    <a:lnTo>
                      <a:pt x="14759" y="19149"/>
                    </a:lnTo>
                    <a:lnTo>
                      <a:pt x="14919" y="19149"/>
                    </a:lnTo>
                    <a:lnTo>
                      <a:pt x="15160" y="19149"/>
                    </a:lnTo>
                    <a:lnTo>
                      <a:pt x="15320" y="19149"/>
                    </a:lnTo>
                    <a:lnTo>
                      <a:pt x="15521" y="19149"/>
                    </a:lnTo>
                    <a:lnTo>
                      <a:pt x="15601" y="19149"/>
                    </a:lnTo>
                    <a:lnTo>
                      <a:pt x="15681" y="19149"/>
                    </a:lnTo>
                    <a:lnTo>
                      <a:pt x="15681" y="19445"/>
                    </a:lnTo>
                    <a:lnTo>
                      <a:pt x="15481" y="19889"/>
                    </a:lnTo>
                    <a:lnTo>
                      <a:pt x="14919" y="20406"/>
                    </a:lnTo>
                    <a:lnTo>
                      <a:pt x="14237" y="20998"/>
                    </a:lnTo>
                    <a:lnTo>
                      <a:pt x="13596" y="21293"/>
                    </a:lnTo>
                    <a:lnTo>
                      <a:pt x="13074" y="21589"/>
                    </a:lnTo>
                    <a:lnTo>
                      <a:pt x="12553" y="22107"/>
                    </a:lnTo>
                    <a:lnTo>
                      <a:pt x="11911" y="22846"/>
                    </a:lnTo>
                    <a:lnTo>
                      <a:pt x="11390" y="23585"/>
                    </a:lnTo>
                    <a:lnTo>
                      <a:pt x="10989" y="23955"/>
                    </a:lnTo>
                    <a:lnTo>
                      <a:pt x="10828" y="24251"/>
                    </a:lnTo>
                    <a:lnTo>
                      <a:pt x="10668" y="24399"/>
                    </a:lnTo>
                    <a:lnTo>
                      <a:pt x="10548" y="24695"/>
                    </a:lnTo>
                    <a:lnTo>
                      <a:pt x="10467" y="24842"/>
                    </a:lnTo>
                    <a:lnTo>
                      <a:pt x="10387" y="25138"/>
                    </a:lnTo>
                    <a:lnTo>
                      <a:pt x="10467" y="25286"/>
                    </a:lnTo>
                    <a:lnTo>
                      <a:pt x="10548" y="25434"/>
                    </a:lnTo>
                    <a:lnTo>
                      <a:pt x="10668" y="25434"/>
                    </a:lnTo>
                    <a:lnTo>
                      <a:pt x="10989" y="25434"/>
                    </a:lnTo>
                    <a:lnTo>
                      <a:pt x="11229" y="25286"/>
                    </a:lnTo>
                    <a:lnTo>
                      <a:pt x="11470" y="24990"/>
                    </a:lnTo>
                    <a:lnTo>
                      <a:pt x="11550" y="24695"/>
                    </a:lnTo>
                    <a:lnTo>
                      <a:pt x="11550" y="24251"/>
                    </a:lnTo>
                    <a:lnTo>
                      <a:pt x="11671" y="23807"/>
                    </a:lnTo>
                    <a:lnTo>
                      <a:pt x="12072" y="23438"/>
                    </a:lnTo>
                    <a:lnTo>
                      <a:pt x="12553" y="22846"/>
                    </a:lnTo>
                    <a:lnTo>
                      <a:pt x="13074" y="22402"/>
                    </a:lnTo>
                    <a:lnTo>
                      <a:pt x="13475" y="22107"/>
                    </a:lnTo>
                    <a:lnTo>
                      <a:pt x="13676" y="22255"/>
                    </a:lnTo>
                    <a:lnTo>
                      <a:pt x="13756" y="22550"/>
                    </a:lnTo>
                    <a:lnTo>
                      <a:pt x="14077" y="22550"/>
                    </a:lnTo>
                    <a:lnTo>
                      <a:pt x="14478" y="22255"/>
                    </a:lnTo>
                    <a:lnTo>
                      <a:pt x="14919" y="21441"/>
                    </a:lnTo>
                    <a:lnTo>
                      <a:pt x="15481" y="20702"/>
                    </a:lnTo>
                    <a:lnTo>
                      <a:pt x="15922" y="20406"/>
                    </a:lnTo>
                    <a:lnTo>
                      <a:pt x="16163" y="20702"/>
                    </a:lnTo>
                    <a:lnTo>
                      <a:pt x="16243" y="20998"/>
                    </a:lnTo>
                    <a:lnTo>
                      <a:pt x="16323" y="21146"/>
                    </a:lnTo>
                    <a:lnTo>
                      <a:pt x="16403" y="21146"/>
                    </a:lnTo>
                    <a:lnTo>
                      <a:pt x="16524" y="21146"/>
                    </a:lnTo>
                    <a:lnTo>
                      <a:pt x="16684" y="20998"/>
                    </a:lnTo>
                    <a:lnTo>
                      <a:pt x="16844" y="20702"/>
                    </a:lnTo>
                    <a:lnTo>
                      <a:pt x="17005" y="20406"/>
                    </a:lnTo>
                    <a:lnTo>
                      <a:pt x="17165" y="20184"/>
                    </a:lnTo>
                    <a:lnTo>
                      <a:pt x="17245" y="19741"/>
                    </a:lnTo>
                    <a:lnTo>
                      <a:pt x="17245" y="19445"/>
                    </a:lnTo>
                    <a:lnTo>
                      <a:pt x="17245" y="19297"/>
                    </a:lnTo>
                    <a:lnTo>
                      <a:pt x="17326" y="19149"/>
                    </a:lnTo>
                    <a:lnTo>
                      <a:pt x="17406" y="19001"/>
                    </a:lnTo>
                    <a:lnTo>
                      <a:pt x="17446" y="19001"/>
                    </a:lnTo>
                    <a:lnTo>
                      <a:pt x="17606" y="19001"/>
                    </a:lnTo>
                    <a:lnTo>
                      <a:pt x="17687" y="18853"/>
                    </a:lnTo>
                    <a:lnTo>
                      <a:pt x="17767" y="18853"/>
                    </a:lnTo>
                    <a:lnTo>
                      <a:pt x="17847" y="18853"/>
                    </a:lnTo>
                    <a:lnTo>
                      <a:pt x="17927" y="18706"/>
                    </a:lnTo>
                    <a:lnTo>
                      <a:pt x="17927" y="18558"/>
                    </a:lnTo>
                    <a:lnTo>
                      <a:pt x="17847" y="18336"/>
                    </a:lnTo>
                    <a:lnTo>
                      <a:pt x="17767" y="18040"/>
                    </a:lnTo>
                    <a:lnTo>
                      <a:pt x="17606" y="17597"/>
                    </a:lnTo>
                    <a:lnTo>
                      <a:pt x="17526" y="17301"/>
                    </a:lnTo>
                    <a:lnTo>
                      <a:pt x="17446" y="17005"/>
                    </a:lnTo>
                    <a:lnTo>
                      <a:pt x="17526" y="16857"/>
                    </a:lnTo>
                    <a:lnTo>
                      <a:pt x="17606" y="16857"/>
                    </a:lnTo>
                    <a:lnTo>
                      <a:pt x="17767" y="16857"/>
                    </a:lnTo>
                    <a:lnTo>
                      <a:pt x="17927" y="16857"/>
                    </a:lnTo>
                    <a:lnTo>
                      <a:pt x="18088" y="17153"/>
                    </a:lnTo>
                    <a:lnTo>
                      <a:pt x="18328" y="17301"/>
                    </a:lnTo>
                    <a:lnTo>
                      <a:pt x="18529" y="17597"/>
                    </a:lnTo>
                    <a:lnTo>
                      <a:pt x="18930" y="18410"/>
                    </a:lnTo>
                    <a:lnTo>
                      <a:pt x="19331" y="19741"/>
                    </a:lnTo>
                    <a:lnTo>
                      <a:pt x="19692" y="20998"/>
                    </a:lnTo>
                    <a:lnTo>
                      <a:pt x="20093" y="22107"/>
                    </a:lnTo>
                    <a:lnTo>
                      <a:pt x="20534" y="22550"/>
                    </a:lnTo>
                    <a:lnTo>
                      <a:pt x="21096" y="22107"/>
                    </a:lnTo>
                    <a:lnTo>
                      <a:pt x="21457" y="21293"/>
                    </a:lnTo>
                    <a:lnTo>
                      <a:pt x="21778" y="20258"/>
                    </a:lnTo>
                    <a:lnTo>
                      <a:pt x="22098" y="19297"/>
                    </a:lnTo>
                    <a:lnTo>
                      <a:pt x="22379" y="19001"/>
                    </a:lnTo>
                    <a:lnTo>
                      <a:pt x="22540" y="19149"/>
                    </a:lnTo>
                    <a:lnTo>
                      <a:pt x="22620" y="19297"/>
                    </a:lnTo>
                    <a:lnTo>
                      <a:pt x="22700" y="19593"/>
                    </a:lnTo>
                    <a:lnTo>
                      <a:pt x="22700" y="19889"/>
                    </a:lnTo>
                    <a:lnTo>
                      <a:pt x="22700" y="20258"/>
                    </a:lnTo>
                    <a:lnTo>
                      <a:pt x="22700" y="20554"/>
                    </a:lnTo>
                    <a:lnTo>
                      <a:pt x="22780" y="20702"/>
                    </a:lnTo>
                    <a:lnTo>
                      <a:pt x="22860" y="20998"/>
                    </a:lnTo>
                    <a:lnTo>
                      <a:pt x="22860" y="20998"/>
                    </a:lnTo>
                    <a:lnTo>
                      <a:pt x="22860" y="21146"/>
                    </a:lnTo>
                    <a:lnTo>
                      <a:pt x="22860" y="21441"/>
                    </a:lnTo>
                    <a:lnTo>
                      <a:pt x="22780" y="21589"/>
                    </a:lnTo>
                    <a:lnTo>
                      <a:pt x="22700" y="21885"/>
                    </a:lnTo>
                    <a:lnTo>
                      <a:pt x="22620" y="21959"/>
                    </a:lnTo>
                    <a:lnTo>
                      <a:pt x="22540" y="22255"/>
                    </a:lnTo>
                    <a:lnTo>
                      <a:pt x="22540" y="22402"/>
                    </a:lnTo>
                    <a:lnTo>
                      <a:pt x="22620" y="22550"/>
                    </a:lnTo>
                    <a:lnTo>
                      <a:pt x="22780" y="22550"/>
                    </a:lnTo>
                    <a:lnTo>
                      <a:pt x="23302" y="22550"/>
                    </a:lnTo>
                    <a:lnTo>
                      <a:pt x="23703" y="22402"/>
                    </a:lnTo>
                    <a:lnTo>
                      <a:pt x="24104" y="22107"/>
                    </a:lnTo>
                    <a:lnTo>
                      <a:pt x="24304" y="21441"/>
                    </a:lnTo>
                    <a:lnTo>
                      <a:pt x="24705" y="20850"/>
                    </a:lnTo>
                    <a:lnTo>
                      <a:pt x="25307" y="20554"/>
                    </a:lnTo>
                    <a:lnTo>
                      <a:pt x="26029" y="20554"/>
                    </a:lnTo>
                    <a:lnTo>
                      <a:pt x="26791" y="20702"/>
                    </a:lnTo>
                    <a:lnTo>
                      <a:pt x="27393" y="21293"/>
                    </a:lnTo>
                    <a:lnTo>
                      <a:pt x="28315" y="22255"/>
                    </a:lnTo>
                    <a:lnTo>
                      <a:pt x="29237" y="22698"/>
                    </a:lnTo>
                    <a:lnTo>
                      <a:pt x="30040" y="22994"/>
                    </a:lnTo>
                    <a:lnTo>
                      <a:pt x="30481" y="23142"/>
                    </a:lnTo>
                    <a:lnTo>
                      <a:pt x="30882" y="23438"/>
                    </a:lnTo>
                    <a:lnTo>
                      <a:pt x="31323" y="23733"/>
                    </a:lnTo>
                    <a:lnTo>
                      <a:pt x="32005" y="24103"/>
                    </a:lnTo>
                    <a:lnTo>
                      <a:pt x="32807" y="24399"/>
                    </a:lnTo>
                    <a:lnTo>
                      <a:pt x="33409" y="24695"/>
                    </a:lnTo>
                    <a:lnTo>
                      <a:pt x="33890" y="24695"/>
                    </a:lnTo>
                    <a:lnTo>
                      <a:pt x="34010" y="24399"/>
                    </a:lnTo>
                    <a:lnTo>
                      <a:pt x="34090" y="24103"/>
                    </a:lnTo>
                    <a:lnTo>
                      <a:pt x="34572" y="24251"/>
                    </a:lnTo>
                    <a:lnTo>
                      <a:pt x="35093" y="24399"/>
                    </a:lnTo>
                    <a:lnTo>
                      <a:pt x="35655" y="24842"/>
                    </a:lnTo>
                    <a:lnTo>
                      <a:pt x="36176" y="25434"/>
                    </a:lnTo>
                    <a:lnTo>
                      <a:pt x="36417" y="25804"/>
                    </a:lnTo>
                    <a:lnTo>
                      <a:pt x="36577" y="26099"/>
                    </a:lnTo>
                    <a:lnTo>
                      <a:pt x="36737" y="26543"/>
                    </a:lnTo>
                    <a:lnTo>
                      <a:pt x="36858" y="26839"/>
                    </a:lnTo>
                    <a:lnTo>
                      <a:pt x="36858" y="27134"/>
                    </a:lnTo>
                    <a:lnTo>
                      <a:pt x="36858" y="27282"/>
                    </a:lnTo>
                    <a:lnTo>
                      <a:pt x="36818" y="27282"/>
                    </a:lnTo>
                    <a:lnTo>
                      <a:pt x="36657" y="27282"/>
                    </a:lnTo>
                    <a:lnTo>
                      <a:pt x="36336" y="27356"/>
                    </a:lnTo>
                    <a:lnTo>
                      <a:pt x="35815" y="27652"/>
                    </a:lnTo>
                    <a:lnTo>
                      <a:pt x="35414" y="28096"/>
                    </a:lnTo>
                    <a:lnTo>
                      <a:pt x="35093" y="28687"/>
                    </a:lnTo>
                    <a:lnTo>
                      <a:pt x="35173" y="29205"/>
                    </a:lnTo>
                    <a:lnTo>
                      <a:pt x="35655" y="29648"/>
                    </a:lnTo>
                    <a:lnTo>
                      <a:pt x="36417" y="29796"/>
                    </a:lnTo>
                    <a:lnTo>
                      <a:pt x="37339" y="29944"/>
                    </a:lnTo>
                    <a:lnTo>
                      <a:pt x="38262" y="29944"/>
                    </a:lnTo>
                    <a:lnTo>
                      <a:pt x="39104" y="29648"/>
                    </a:lnTo>
                    <a:lnTo>
                      <a:pt x="40187" y="29500"/>
                    </a:lnTo>
                    <a:lnTo>
                      <a:pt x="41029" y="29205"/>
                    </a:lnTo>
                    <a:lnTo>
                      <a:pt x="41671" y="28983"/>
                    </a:lnTo>
                    <a:lnTo>
                      <a:pt x="41871" y="28835"/>
                    </a:lnTo>
                    <a:lnTo>
                      <a:pt x="42032" y="28687"/>
                    </a:lnTo>
                    <a:lnTo>
                      <a:pt x="42192" y="28687"/>
                    </a:lnTo>
                    <a:lnTo>
                      <a:pt x="42352" y="28835"/>
                    </a:lnTo>
                    <a:lnTo>
                      <a:pt x="42513" y="28983"/>
                    </a:lnTo>
                    <a:lnTo>
                      <a:pt x="42673" y="29205"/>
                    </a:lnTo>
                    <a:lnTo>
                      <a:pt x="42794" y="29500"/>
                    </a:lnTo>
                    <a:lnTo>
                      <a:pt x="42954" y="29648"/>
                    </a:lnTo>
                    <a:lnTo>
                      <a:pt x="43114" y="29796"/>
                    </a:lnTo>
                    <a:lnTo>
                      <a:pt x="43275" y="29796"/>
                    </a:lnTo>
                    <a:lnTo>
                      <a:pt x="43435" y="29648"/>
                    </a:lnTo>
                    <a:lnTo>
                      <a:pt x="43596" y="29648"/>
                    </a:lnTo>
                    <a:lnTo>
                      <a:pt x="43636" y="29796"/>
                    </a:lnTo>
                    <a:lnTo>
                      <a:pt x="43716" y="29796"/>
                    </a:lnTo>
                    <a:lnTo>
                      <a:pt x="43716" y="30092"/>
                    </a:lnTo>
                    <a:lnTo>
                      <a:pt x="43716" y="30240"/>
                    </a:lnTo>
                    <a:lnTo>
                      <a:pt x="43716" y="30388"/>
                    </a:lnTo>
                    <a:lnTo>
                      <a:pt x="43796" y="30388"/>
                    </a:lnTo>
                    <a:lnTo>
                      <a:pt x="43957" y="30388"/>
                    </a:lnTo>
                    <a:lnTo>
                      <a:pt x="44037" y="30536"/>
                    </a:lnTo>
                    <a:lnTo>
                      <a:pt x="44197" y="30536"/>
                    </a:lnTo>
                    <a:lnTo>
                      <a:pt x="44438" y="30831"/>
                    </a:lnTo>
                    <a:lnTo>
                      <a:pt x="44598" y="31053"/>
                    </a:lnTo>
                    <a:lnTo>
                      <a:pt x="44719" y="31349"/>
                    </a:lnTo>
                    <a:lnTo>
                      <a:pt x="44799" y="31792"/>
                    </a:lnTo>
                    <a:lnTo>
                      <a:pt x="44879" y="32088"/>
                    </a:lnTo>
                    <a:lnTo>
                      <a:pt x="44879" y="32384"/>
                    </a:lnTo>
                    <a:lnTo>
                      <a:pt x="44719" y="32680"/>
                    </a:lnTo>
                    <a:lnTo>
                      <a:pt x="44598" y="32754"/>
                    </a:lnTo>
                    <a:lnTo>
                      <a:pt x="44438" y="32902"/>
                    </a:lnTo>
                    <a:lnTo>
                      <a:pt x="44438" y="33049"/>
                    </a:lnTo>
                    <a:lnTo>
                      <a:pt x="44438" y="33197"/>
                    </a:lnTo>
                    <a:lnTo>
                      <a:pt x="44598" y="33345"/>
                    </a:lnTo>
                    <a:lnTo>
                      <a:pt x="44639" y="33493"/>
                    </a:lnTo>
                    <a:lnTo>
                      <a:pt x="44799" y="33641"/>
                    </a:lnTo>
                    <a:lnTo>
                      <a:pt x="44959" y="33789"/>
                    </a:lnTo>
                    <a:lnTo>
                      <a:pt x="45120" y="33789"/>
                    </a:lnTo>
                    <a:lnTo>
                      <a:pt x="45280" y="33789"/>
                    </a:lnTo>
                    <a:lnTo>
                      <a:pt x="45360" y="33641"/>
                    </a:lnTo>
                    <a:lnTo>
                      <a:pt x="45441" y="33493"/>
                    </a:lnTo>
                    <a:lnTo>
                      <a:pt x="45441" y="33197"/>
                    </a:lnTo>
                    <a:lnTo>
                      <a:pt x="45521" y="33049"/>
                    </a:lnTo>
                    <a:lnTo>
                      <a:pt x="45561" y="33049"/>
                    </a:lnTo>
                    <a:lnTo>
                      <a:pt x="45641" y="32902"/>
                    </a:lnTo>
                    <a:lnTo>
                      <a:pt x="45721" y="32902"/>
                    </a:lnTo>
                    <a:lnTo>
                      <a:pt x="45802" y="32902"/>
                    </a:lnTo>
                    <a:lnTo>
                      <a:pt x="45882" y="32902"/>
                    </a:lnTo>
                    <a:lnTo>
                      <a:pt x="45962" y="32754"/>
                    </a:lnTo>
                    <a:lnTo>
                      <a:pt x="45962" y="32680"/>
                    </a:lnTo>
                    <a:lnTo>
                      <a:pt x="45962" y="32384"/>
                    </a:lnTo>
                    <a:lnTo>
                      <a:pt x="45882" y="32088"/>
                    </a:lnTo>
                    <a:lnTo>
                      <a:pt x="45721" y="31645"/>
                    </a:lnTo>
                    <a:lnTo>
                      <a:pt x="45280" y="30240"/>
                    </a:lnTo>
                    <a:lnTo>
                      <a:pt x="45040" y="29205"/>
                    </a:lnTo>
                    <a:lnTo>
                      <a:pt x="45200" y="28539"/>
                    </a:lnTo>
                    <a:lnTo>
                      <a:pt x="45561" y="28096"/>
                    </a:lnTo>
                    <a:lnTo>
                      <a:pt x="46122" y="27948"/>
                    </a:lnTo>
                    <a:lnTo>
                      <a:pt x="46804" y="27504"/>
                    </a:lnTo>
                    <a:lnTo>
                      <a:pt x="47366" y="26987"/>
                    </a:lnTo>
                    <a:lnTo>
                      <a:pt x="47727" y="26543"/>
                    </a:lnTo>
                    <a:lnTo>
                      <a:pt x="47807" y="25951"/>
                    </a:lnTo>
                    <a:lnTo>
                      <a:pt x="47526" y="25951"/>
                    </a:lnTo>
                    <a:lnTo>
                      <a:pt x="47045" y="26247"/>
                    </a:lnTo>
                    <a:lnTo>
                      <a:pt x="46564" y="26839"/>
                    </a:lnTo>
                    <a:lnTo>
                      <a:pt x="45962" y="26987"/>
                    </a:lnTo>
                    <a:lnTo>
                      <a:pt x="45521" y="26987"/>
                    </a:lnTo>
                    <a:lnTo>
                      <a:pt x="45200" y="27282"/>
                    </a:lnTo>
                    <a:lnTo>
                      <a:pt x="45040" y="27504"/>
                    </a:lnTo>
                    <a:lnTo>
                      <a:pt x="44719" y="27652"/>
                    </a:lnTo>
                    <a:lnTo>
                      <a:pt x="44598" y="27652"/>
                    </a:lnTo>
                    <a:lnTo>
                      <a:pt x="44438" y="27652"/>
                    </a:lnTo>
                    <a:lnTo>
                      <a:pt x="44358" y="27652"/>
                    </a:lnTo>
                    <a:lnTo>
                      <a:pt x="44197" y="27652"/>
                    </a:lnTo>
                    <a:lnTo>
                      <a:pt x="44117" y="27504"/>
                    </a:lnTo>
                    <a:lnTo>
                      <a:pt x="44037" y="27356"/>
                    </a:lnTo>
                    <a:lnTo>
                      <a:pt x="44037" y="27134"/>
                    </a:lnTo>
                    <a:lnTo>
                      <a:pt x="44117" y="26691"/>
                    </a:lnTo>
                    <a:lnTo>
                      <a:pt x="44518" y="25951"/>
                    </a:lnTo>
                    <a:lnTo>
                      <a:pt x="45040" y="25656"/>
                    </a:lnTo>
                    <a:lnTo>
                      <a:pt x="45561" y="25434"/>
                    </a:lnTo>
                    <a:lnTo>
                      <a:pt x="46122" y="25138"/>
                    </a:lnTo>
                    <a:lnTo>
                      <a:pt x="46564" y="24695"/>
                    </a:lnTo>
                    <a:lnTo>
                      <a:pt x="47125" y="24547"/>
                    </a:lnTo>
                    <a:lnTo>
                      <a:pt x="47647" y="24399"/>
                    </a:lnTo>
                    <a:lnTo>
                      <a:pt x="48128" y="24547"/>
                    </a:lnTo>
                    <a:lnTo>
                      <a:pt x="48368" y="24990"/>
                    </a:lnTo>
                    <a:lnTo>
                      <a:pt x="48368" y="25286"/>
                    </a:lnTo>
                    <a:lnTo>
                      <a:pt x="48368" y="25582"/>
                    </a:lnTo>
                    <a:lnTo>
                      <a:pt x="48368" y="25804"/>
                    </a:lnTo>
                    <a:lnTo>
                      <a:pt x="48449" y="26099"/>
                    </a:lnTo>
                    <a:lnTo>
                      <a:pt x="48489" y="26395"/>
                    </a:lnTo>
                    <a:lnTo>
                      <a:pt x="48569" y="26691"/>
                    </a:lnTo>
                    <a:lnTo>
                      <a:pt x="48729" y="26839"/>
                    </a:lnTo>
                    <a:lnTo>
                      <a:pt x="49050" y="26987"/>
                    </a:lnTo>
                    <a:lnTo>
                      <a:pt x="49291" y="26987"/>
                    </a:lnTo>
                    <a:lnTo>
                      <a:pt x="49451" y="27134"/>
                    </a:lnTo>
                    <a:lnTo>
                      <a:pt x="49572" y="27282"/>
                    </a:lnTo>
                    <a:lnTo>
                      <a:pt x="49652" y="27504"/>
                    </a:lnTo>
                    <a:lnTo>
                      <a:pt x="49732" y="27652"/>
                    </a:lnTo>
                    <a:lnTo>
                      <a:pt x="49893" y="27800"/>
                    </a:lnTo>
                    <a:lnTo>
                      <a:pt x="50053" y="27948"/>
                    </a:lnTo>
                    <a:lnTo>
                      <a:pt x="50213" y="27948"/>
                    </a:lnTo>
                    <a:lnTo>
                      <a:pt x="50735" y="27948"/>
                    </a:lnTo>
                    <a:lnTo>
                      <a:pt x="51296" y="28096"/>
                    </a:lnTo>
                    <a:lnTo>
                      <a:pt x="51657" y="28687"/>
                    </a:lnTo>
                    <a:lnTo>
                      <a:pt x="52219" y="29205"/>
                    </a:lnTo>
                    <a:lnTo>
                      <a:pt x="52901" y="29648"/>
                    </a:lnTo>
                    <a:lnTo>
                      <a:pt x="53743" y="29500"/>
                    </a:lnTo>
                    <a:lnTo>
                      <a:pt x="54665" y="29205"/>
                    </a:lnTo>
                    <a:lnTo>
                      <a:pt x="55588" y="28983"/>
                    </a:lnTo>
                    <a:lnTo>
                      <a:pt x="56430" y="28983"/>
                    </a:lnTo>
                    <a:lnTo>
                      <a:pt x="56911" y="29131"/>
                    </a:lnTo>
                    <a:lnTo>
                      <a:pt x="57272" y="29205"/>
                    </a:lnTo>
                    <a:lnTo>
                      <a:pt x="57593" y="29205"/>
                    </a:lnTo>
                    <a:lnTo>
                      <a:pt x="57673" y="28983"/>
                    </a:lnTo>
                    <a:lnTo>
                      <a:pt x="57673" y="28687"/>
                    </a:lnTo>
                    <a:lnTo>
                      <a:pt x="57754" y="28539"/>
                    </a:lnTo>
                    <a:lnTo>
                      <a:pt x="57754" y="28243"/>
                    </a:lnTo>
                    <a:lnTo>
                      <a:pt x="57834" y="28096"/>
                    </a:lnTo>
                    <a:lnTo>
                      <a:pt x="57834" y="27800"/>
                    </a:lnTo>
                    <a:lnTo>
                      <a:pt x="57834" y="27652"/>
                    </a:lnTo>
                    <a:lnTo>
                      <a:pt x="57754" y="27356"/>
                    </a:lnTo>
                    <a:lnTo>
                      <a:pt x="57673" y="27134"/>
                    </a:lnTo>
                    <a:lnTo>
                      <a:pt x="57673" y="26839"/>
                    </a:lnTo>
                    <a:lnTo>
                      <a:pt x="57754" y="26691"/>
                    </a:lnTo>
                    <a:lnTo>
                      <a:pt x="57914" y="26543"/>
                    </a:lnTo>
                    <a:lnTo>
                      <a:pt x="58074" y="26543"/>
                    </a:lnTo>
                    <a:lnTo>
                      <a:pt x="58275" y="26691"/>
                    </a:lnTo>
                    <a:lnTo>
                      <a:pt x="58435" y="26839"/>
                    </a:lnTo>
                    <a:lnTo>
                      <a:pt x="58516" y="26839"/>
                    </a:lnTo>
                    <a:lnTo>
                      <a:pt x="58596" y="26691"/>
                    </a:lnTo>
                    <a:lnTo>
                      <a:pt x="58596" y="26543"/>
                    </a:lnTo>
                    <a:lnTo>
                      <a:pt x="58676" y="26395"/>
                    </a:lnTo>
                    <a:lnTo>
                      <a:pt x="58756" y="26247"/>
                    </a:lnTo>
                    <a:lnTo>
                      <a:pt x="58836" y="26099"/>
                    </a:lnTo>
                    <a:lnTo>
                      <a:pt x="58917" y="26099"/>
                    </a:lnTo>
                    <a:lnTo>
                      <a:pt x="58997" y="25951"/>
                    </a:lnTo>
                    <a:lnTo>
                      <a:pt x="59077" y="25804"/>
                    </a:lnTo>
                    <a:lnTo>
                      <a:pt x="58997" y="25656"/>
                    </a:lnTo>
                    <a:lnTo>
                      <a:pt x="58917" y="25582"/>
                    </a:lnTo>
                    <a:lnTo>
                      <a:pt x="58756" y="25286"/>
                    </a:lnTo>
                    <a:lnTo>
                      <a:pt x="58596" y="24990"/>
                    </a:lnTo>
                    <a:lnTo>
                      <a:pt x="58355" y="24842"/>
                    </a:lnTo>
                    <a:lnTo>
                      <a:pt x="58155" y="24695"/>
                    </a:lnTo>
                    <a:lnTo>
                      <a:pt x="57914" y="24695"/>
                    </a:lnTo>
                    <a:lnTo>
                      <a:pt x="57593" y="24547"/>
                    </a:lnTo>
                    <a:lnTo>
                      <a:pt x="57272" y="24547"/>
                    </a:lnTo>
                    <a:lnTo>
                      <a:pt x="56991" y="24399"/>
                    </a:lnTo>
                    <a:lnTo>
                      <a:pt x="56751" y="24103"/>
                    </a:lnTo>
                    <a:lnTo>
                      <a:pt x="56671" y="23955"/>
                    </a:lnTo>
                    <a:lnTo>
                      <a:pt x="56590" y="23733"/>
                    </a:lnTo>
                    <a:lnTo>
                      <a:pt x="56671" y="23438"/>
                    </a:lnTo>
                    <a:lnTo>
                      <a:pt x="56991" y="23142"/>
                    </a:lnTo>
                    <a:lnTo>
                      <a:pt x="57272" y="23142"/>
                    </a:lnTo>
                    <a:lnTo>
                      <a:pt x="57593" y="22994"/>
                    </a:lnTo>
                    <a:lnTo>
                      <a:pt x="57914" y="22550"/>
                    </a:lnTo>
                    <a:lnTo>
                      <a:pt x="58074" y="21737"/>
                    </a:lnTo>
                    <a:lnTo>
                      <a:pt x="58275" y="20702"/>
                    </a:lnTo>
                    <a:lnTo>
                      <a:pt x="58596" y="20258"/>
                    </a:lnTo>
                    <a:lnTo>
                      <a:pt x="58997" y="20184"/>
                    </a:lnTo>
                    <a:lnTo>
                      <a:pt x="59278" y="20406"/>
                    </a:lnTo>
                    <a:lnTo>
                      <a:pt x="59679" y="20998"/>
                    </a:lnTo>
                    <a:lnTo>
                      <a:pt x="60120" y="21589"/>
                    </a:lnTo>
                    <a:lnTo>
                      <a:pt x="60601" y="21737"/>
                    </a:lnTo>
                    <a:lnTo>
                      <a:pt x="61122" y="21589"/>
                    </a:lnTo>
                    <a:lnTo>
                      <a:pt x="61363" y="21589"/>
                    </a:lnTo>
                    <a:lnTo>
                      <a:pt x="61604" y="21589"/>
                    </a:lnTo>
                    <a:lnTo>
                      <a:pt x="61764" y="21737"/>
                    </a:lnTo>
                    <a:lnTo>
                      <a:pt x="61925" y="21885"/>
                    </a:lnTo>
                    <a:lnTo>
                      <a:pt x="62005" y="21959"/>
                    </a:lnTo>
                    <a:lnTo>
                      <a:pt x="62085" y="22255"/>
                    </a:lnTo>
                    <a:lnTo>
                      <a:pt x="62085" y="22402"/>
                    </a:lnTo>
                    <a:lnTo>
                      <a:pt x="61925" y="22402"/>
                    </a:lnTo>
                    <a:lnTo>
                      <a:pt x="61764" y="22550"/>
                    </a:lnTo>
                    <a:lnTo>
                      <a:pt x="61604" y="22550"/>
                    </a:lnTo>
                    <a:lnTo>
                      <a:pt x="61443" y="22402"/>
                    </a:lnTo>
                    <a:lnTo>
                      <a:pt x="61203" y="22402"/>
                    </a:lnTo>
                    <a:lnTo>
                      <a:pt x="61082" y="22402"/>
                    </a:lnTo>
                    <a:lnTo>
                      <a:pt x="61002" y="22550"/>
                    </a:lnTo>
                    <a:lnTo>
                      <a:pt x="60842" y="22698"/>
                    </a:lnTo>
                    <a:lnTo>
                      <a:pt x="60842" y="22846"/>
                    </a:lnTo>
                    <a:lnTo>
                      <a:pt x="60922" y="23142"/>
                    </a:lnTo>
                    <a:lnTo>
                      <a:pt x="61002" y="23290"/>
                    </a:lnTo>
                    <a:lnTo>
                      <a:pt x="61122" y="23438"/>
                    </a:lnTo>
                    <a:lnTo>
                      <a:pt x="61283" y="23290"/>
                    </a:lnTo>
                    <a:lnTo>
                      <a:pt x="61524" y="23290"/>
                    </a:lnTo>
                    <a:lnTo>
                      <a:pt x="61764" y="23142"/>
                    </a:lnTo>
                    <a:lnTo>
                      <a:pt x="61925" y="22994"/>
                    </a:lnTo>
                    <a:lnTo>
                      <a:pt x="62085" y="22994"/>
                    </a:lnTo>
                    <a:lnTo>
                      <a:pt x="62205" y="23142"/>
                    </a:lnTo>
                    <a:lnTo>
                      <a:pt x="62366" y="23290"/>
                    </a:lnTo>
                    <a:lnTo>
                      <a:pt x="62606" y="23585"/>
                    </a:lnTo>
                    <a:lnTo>
                      <a:pt x="62687" y="23807"/>
                    </a:lnTo>
                    <a:lnTo>
                      <a:pt x="62767" y="24251"/>
                    </a:lnTo>
                    <a:lnTo>
                      <a:pt x="62847" y="24547"/>
                    </a:lnTo>
                    <a:lnTo>
                      <a:pt x="62767" y="24842"/>
                    </a:lnTo>
                    <a:lnTo>
                      <a:pt x="62687" y="25138"/>
                    </a:lnTo>
                    <a:lnTo>
                      <a:pt x="62125" y="25582"/>
                    </a:lnTo>
                    <a:lnTo>
                      <a:pt x="61684" y="25582"/>
                    </a:lnTo>
                    <a:lnTo>
                      <a:pt x="61122" y="25434"/>
                    </a:lnTo>
                    <a:lnTo>
                      <a:pt x="61002" y="25434"/>
                    </a:lnTo>
                    <a:lnTo>
                      <a:pt x="60922" y="25582"/>
                    </a:lnTo>
                    <a:lnTo>
                      <a:pt x="60842" y="25656"/>
                    </a:lnTo>
                    <a:lnTo>
                      <a:pt x="60842" y="25804"/>
                    </a:lnTo>
                    <a:lnTo>
                      <a:pt x="60842" y="25951"/>
                    </a:lnTo>
                    <a:lnTo>
                      <a:pt x="60842" y="26099"/>
                    </a:lnTo>
                    <a:lnTo>
                      <a:pt x="60762" y="26247"/>
                    </a:lnTo>
                    <a:lnTo>
                      <a:pt x="60762" y="26395"/>
                    </a:lnTo>
                    <a:lnTo>
                      <a:pt x="60601" y="26395"/>
                    </a:lnTo>
                    <a:lnTo>
                      <a:pt x="60360" y="26395"/>
                    </a:lnTo>
                    <a:lnTo>
                      <a:pt x="60120" y="26395"/>
                    </a:lnTo>
                    <a:lnTo>
                      <a:pt x="59839" y="26247"/>
                    </a:lnTo>
                    <a:lnTo>
                      <a:pt x="59679" y="26247"/>
                    </a:lnTo>
                    <a:lnTo>
                      <a:pt x="59518" y="26247"/>
                    </a:lnTo>
                    <a:lnTo>
                      <a:pt x="59358" y="26247"/>
                    </a:lnTo>
                    <a:lnTo>
                      <a:pt x="59278" y="26247"/>
                    </a:lnTo>
                    <a:lnTo>
                      <a:pt x="59358" y="26395"/>
                    </a:lnTo>
                    <a:lnTo>
                      <a:pt x="59358" y="26691"/>
                    </a:lnTo>
                    <a:lnTo>
                      <a:pt x="59679" y="27134"/>
                    </a:lnTo>
                    <a:lnTo>
                      <a:pt x="60120" y="27356"/>
                    </a:lnTo>
                    <a:lnTo>
                      <a:pt x="60601" y="27504"/>
                    </a:lnTo>
                    <a:lnTo>
                      <a:pt x="61002" y="27504"/>
                    </a:lnTo>
                    <a:lnTo>
                      <a:pt x="61082" y="27504"/>
                    </a:lnTo>
                    <a:lnTo>
                      <a:pt x="61122" y="27652"/>
                    </a:lnTo>
                    <a:lnTo>
                      <a:pt x="61122" y="27800"/>
                    </a:lnTo>
                    <a:lnTo>
                      <a:pt x="61122" y="28096"/>
                    </a:lnTo>
                    <a:lnTo>
                      <a:pt x="61082" y="28391"/>
                    </a:lnTo>
                    <a:lnTo>
                      <a:pt x="61002" y="28687"/>
                    </a:lnTo>
                    <a:lnTo>
                      <a:pt x="60922" y="29131"/>
                    </a:lnTo>
                    <a:lnTo>
                      <a:pt x="60762" y="29353"/>
                    </a:lnTo>
                    <a:lnTo>
                      <a:pt x="60681" y="29944"/>
                    </a:lnTo>
                    <a:lnTo>
                      <a:pt x="60681" y="30388"/>
                    </a:lnTo>
                    <a:lnTo>
                      <a:pt x="60762" y="30683"/>
                    </a:lnTo>
                    <a:lnTo>
                      <a:pt x="60922" y="31053"/>
                    </a:lnTo>
                    <a:lnTo>
                      <a:pt x="61203" y="31201"/>
                    </a:lnTo>
                    <a:lnTo>
                      <a:pt x="61524" y="31497"/>
                    </a:lnTo>
                    <a:lnTo>
                      <a:pt x="61844" y="31645"/>
                    </a:lnTo>
                    <a:lnTo>
                      <a:pt x="62085" y="31645"/>
                    </a:lnTo>
                    <a:lnTo>
                      <a:pt x="62205" y="31497"/>
                    </a:lnTo>
                    <a:lnTo>
                      <a:pt x="62286" y="31201"/>
                    </a:lnTo>
                    <a:lnTo>
                      <a:pt x="62286" y="30905"/>
                    </a:lnTo>
                    <a:lnTo>
                      <a:pt x="62205" y="30536"/>
                    </a:lnTo>
                    <a:lnTo>
                      <a:pt x="62085" y="29944"/>
                    </a:lnTo>
                    <a:lnTo>
                      <a:pt x="61925" y="29205"/>
                    </a:lnTo>
                    <a:lnTo>
                      <a:pt x="61925" y="28687"/>
                    </a:lnTo>
                    <a:lnTo>
                      <a:pt x="62005" y="28243"/>
                    </a:lnTo>
                    <a:lnTo>
                      <a:pt x="62205" y="28096"/>
                    </a:lnTo>
                    <a:lnTo>
                      <a:pt x="62767" y="28243"/>
                    </a:lnTo>
                    <a:lnTo>
                      <a:pt x="63128" y="27948"/>
                    </a:lnTo>
                    <a:lnTo>
                      <a:pt x="63529" y="27134"/>
                    </a:lnTo>
                    <a:lnTo>
                      <a:pt x="63689" y="26839"/>
                    </a:lnTo>
                    <a:lnTo>
                      <a:pt x="63850" y="26543"/>
                    </a:lnTo>
                    <a:lnTo>
                      <a:pt x="64010" y="26395"/>
                    </a:lnTo>
                    <a:lnTo>
                      <a:pt x="64131" y="26395"/>
                    </a:lnTo>
                    <a:lnTo>
                      <a:pt x="64211" y="26247"/>
                    </a:lnTo>
                    <a:lnTo>
                      <a:pt x="64371" y="26099"/>
                    </a:lnTo>
                    <a:lnTo>
                      <a:pt x="64451" y="25951"/>
                    </a:lnTo>
                    <a:lnTo>
                      <a:pt x="64451" y="25656"/>
                    </a:lnTo>
                    <a:lnTo>
                      <a:pt x="64451" y="25286"/>
                    </a:lnTo>
                    <a:lnTo>
                      <a:pt x="64451" y="24842"/>
                    </a:lnTo>
                    <a:lnTo>
                      <a:pt x="64371" y="24399"/>
                    </a:lnTo>
                    <a:lnTo>
                      <a:pt x="64291" y="24103"/>
                    </a:lnTo>
                    <a:lnTo>
                      <a:pt x="64211" y="23807"/>
                    </a:lnTo>
                    <a:lnTo>
                      <a:pt x="64131" y="23807"/>
                    </a:lnTo>
                    <a:lnTo>
                      <a:pt x="64010" y="23955"/>
                    </a:lnTo>
                    <a:lnTo>
                      <a:pt x="63850" y="24251"/>
                    </a:lnTo>
                    <a:lnTo>
                      <a:pt x="63689" y="24842"/>
                    </a:lnTo>
                    <a:lnTo>
                      <a:pt x="63529" y="25138"/>
                    </a:lnTo>
                    <a:lnTo>
                      <a:pt x="63368" y="25434"/>
                    </a:lnTo>
                    <a:lnTo>
                      <a:pt x="63288" y="25582"/>
                    </a:lnTo>
                    <a:lnTo>
                      <a:pt x="63208" y="25434"/>
                    </a:lnTo>
                    <a:lnTo>
                      <a:pt x="63208" y="25138"/>
                    </a:lnTo>
                    <a:lnTo>
                      <a:pt x="63208" y="24842"/>
                    </a:lnTo>
                    <a:lnTo>
                      <a:pt x="63288" y="24695"/>
                    </a:lnTo>
                    <a:lnTo>
                      <a:pt x="63368" y="24399"/>
                    </a:lnTo>
                    <a:lnTo>
                      <a:pt x="63529" y="24251"/>
                    </a:lnTo>
                    <a:lnTo>
                      <a:pt x="63609" y="23955"/>
                    </a:lnTo>
                    <a:lnTo>
                      <a:pt x="63689" y="23733"/>
                    </a:lnTo>
                    <a:lnTo>
                      <a:pt x="63689" y="23438"/>
                    </a:lnTo>
                    <a:lnTo>
                      <a:pt x="63609" y="23142"/>
                    </a:lnTo>
                    <a:lnTo>
                      <a:pt x="63609" y="22846"/>
                    </a:lnTo>
                    <a:lnTo>
                      <a:pt x="63609" y="22698"/>
                    </a:lnTo>
                    <a:lnTo>
                      <a:pt x="63609" y="22550"/>
                    </a:lnTo>
                    <a:lnTo>
                      <a:pt x="63689" y="22550"/>
                    </a:lnTo>
                    <a:lnTo>
                      <a:pt x="63770" y="22402"/>
                    </a:lnTo>
                    <a:lnTo>
                      <a:pt x="63850" y="22402"/>
                    </a:lnTo>
                    <a:lnTo>
                      <a:pt x="63930" y="22255"/>
                    </a:lnTo>
                    <a:lnTo>
                      <a:pt x="63930" y="22255"/>
                    </a:lnTo>
                    <a:lnTo>
                      <a:pt x="63850" y="22107"/>
                    </a:lnTo>
                    <a:lnTo>
                      <a:pt x="63689" y="21885"/>
                    </a:lnTo>
                    <a:lnTo>
                      <a:pt x="63048" y="21441"/>
                    </a:lnTo>
                    <a:lnTo>
                      <a:pt x="62286" y="21146"/>
                    </a:lnTo>
                    <a:lnTo>
                      <a:pt x="61524" y="20702"/>
                    </a:lnTo>
                    <a:lnTo>
                      <a:pt x="60922" y="20184"/>
                    </a:lnTo>
                    <a:lnTo>
                      <a:pt x="60601" y="19297"/>
                    </a:lnTo>
                    <a:lnTo>
                      <a:pt x="60521" y="18558"/>
                    </a:lnTo>
                    <a:lnTo>
                      <a:pt x="60601" y="17892"/>
                    </a:lnTo>
                    <a:lnTo>
                      <a:pt x="60842" y="17301"/>
                    </a:lnTo>
                    <a:lnTo>
                      <a:pt x="61002" y="17005"/>
                    </a:lnTo>
                    <a:lnTo>
                      <a:pt x="61002" y="16709"/>
                    </a:lnTo>
                    <a:lnTo>
                      <a:pt x="61002" y="16635"/>
                    </a:lnTo>
                    <a:lnTo>
                      <a:pt x="60922" y="16487"/>
                    </a:lnTo>
                    <a:lnTo>
                      <a:pt x="60762" y="16340"/>
                    </a:lnTo>
                    <a:lnTo>
                      <a:pt x="60601" y="16044"/>
                    </a:lnTo>
                    <a:lnTo>
                      <a:pt x="60441" y="15452"/>
                    </a:lnTo>
                    <a:lnTo>
                      <a:pt x="60441" y="14639"/>
                    </a:lnTo>
                    <a:lnTo>
                      <a:pt x="60601" y="13752"/>
                    </a:lnTo>
                    <a:lnTo>
                      <a:pt x="60842" y="13308"/>
                    </a:lnTo>
                    <a:lnTo>
                      <a:pt x="61002" y="13308"/>
                    </a:lnTo>
                    <a:lnTo>
                      <a:pt x="61122" y="13456"/>
                    </a:lnTo>
                    <a:lnTo>
                      <a:pt x="61363" y="13604"/>
                    </a:lnTo>
                    <a:lnTo>
                      <a:pt x="61524" y="13752"/>
                    </a:lnTo>
                    <a:lnTo>
                      <a:pt x="61684" y="13752"/>
                    </a:lnTo>
                    <a:lnTo>
                      <a:pt x="61844" y="13900"/>
                    </a:lnTo>
                    <a:lnTo>
                      <a:pt x="61925" y="13752"/>
                    </a:lnTo>
                    <a:lnTo>
                      <a:pt x="62005" y="13604"/>
                    </a:lnTo>
                    <a:lnTo>
                      <a:pt x="62005" y="13308"/>
                    </a:lnTo>
                    <a:lnTo>
                      <a:pt x="61925" y="13086"/>
                    </a:lnTo>
                    <a:lnTo>
                      <a:pt x="61844" y="12791"/>
                    </a:lnTo>
                    <a:lnTo>
                      <a:pt x="61684" y="12643"/>
                    </a:lnTo>
                    <a:lnTo>
                      <a:pt x="61604" y="12347"/>
                    </a:lnTo>
                    <a:lnTo>
                      <a:pt x="61524" y="12199"/>
                    </a:lnTo>
                    <a:lnTo>
                      <a:pt x="61524" y="12051"/>
                    </a:lnTo>
                    <a:lnTo>
                      <a:pt x="61684" y="12051"/>
                    </a:lnTo>
                    <a:lnTo>
                      <a:pt x="61764" y="11903"/>
                    </a:lnTo>
                    <a:lnTo>
                      <a:pt x="61925" y="11903"/>
                    </a:lnTo>
                    <a:lnTo>
                      <a:pt x="62085" y="11756"/>
                    </a:lnTo>
                    <a:lnTo>
                      <a:pt x="62205" y="11608"/>
                    </a:lnTo>
                    <a:lnTo>
                      <a:pt x="62286" y="11312"/>
                    </a:lnTo>
                    <a:lnTo>
                      <a:pt x="62366" y="11090"/>
                    </a:lnTo>
                    <a:lnTo>
                      <a:pt x="62366" y="10646"/>
                    </a:lnTo>
                    <a:lnTo>
                      <a:pt x="62366" y="9463"/>
                    </a:lnTo>
                    <a:lnTo>
                      <a:pt x="62366" y="8650"/>
                    </a:lnTo>
                    <a:lnTo>
                      <a:pt x="62125" y="7763"/>
                    </a:lnTo>
                    <a:lnTo>
                      <a:pt x="61925" y="7393"/>
                    </a:lnTo>
                    <a:lnTo>
                      <a:pt x="61764" y="6950"/>
                    </a:lnTo>
                    <a:lnTo>
                      <a:pt x="61684" y="6210"/>
                    </a:lnTo>
                    <a:lnTo>
                      <a:pt x="61684" y="5101"/>
                    </a:lnTo>
                    <a:lnTo>
                      <a:pt x="61684" y="3844"/>
                    </a:lnTo>
                    <a:lnTo>
                      <a:pt x="61604" y="2957"/>
                    </a:lnTo>
                    <a:lnTo>
                      <a:pt x="61524" y="2365"/>
                    </a:lnTo>
                    <a:lnTo>
                      <a:pt x="61684" y="2144"/>
                    </a:lnTo>
                    <a:lnTo>
                      <a:pt x="61764" y="2144"/>
                    </a:lnTo>
                    <a:lnTo>
                      <a:pt x="61925" y="2292"/>
                    </a:lnTo>
                    <a:lnTo>
                      <a:pt x="62085" y="2292"/>
                    </a:lnTo>
                    <a:lnTo>
                      <a:pt x="62205" y="2365"/>
                    </a:lnTo>
                    <a:lnTo>
                      <a:pt x="62366" y="2513"/>
                    </a:lnTo>
                    <a:lnTo>
                      <a:pt x="62446" y="2513"/>
                    </a:lnTo>
                    <a:lnTo>
                      <a:pt x="62526" y="2365"/>
                    </a:lnTo>
                    <a:lnTo>
                      <a:pt x="62526" y="2144"/>
                    </a:lnTo>
                    <a:lnTo>
                      <a:pt x="62446" y="1848"/>
                    </a:lnTo>
                    <a:lnTo>
                      <a:pt x="62366" y="1700"/>
                    </a:lnTo>
                    <a:lnTo>
                      <a:pt x="62205" y="1552"/>
                    </a:lnTo>
                    <a:lnTo>
                      <a:pt x="62125" y="1256"/>
                    </a:lnTo>
                    <a:lnTo>
                      <a:pt x="62125" y="1109"/>
                    </a:lnTo>
                    <a:lnTo>
                      <a:pt x="62125" y="813"/>
                    </a:lnTo>
                    <a:lnTo>
                      <a:pt x="62606" y="591"/>
                    </a:lnTo>
                    <a:lnTo>
                      <a:pt x="63288" y="295"/>
                    </a:lnTo>
                    <a:lnTo>
                      <a:pt x="64211" y="0"/>
                    </a:lnTo>
                    <a:lnTo>
                      <a:pt x="6497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3198813" y="273050"/>
                <a:ext cx="3481500" cy="13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1600" y="92077"/>
                    </a:moveTo>
                    <a:lnTo>
                      <a:pt x="52038" y="92349"/>
                    </a:lnTo>
                    <a:lnTo>
                      <a:pt x="52038" y="92894"/>
                    </a:lnTo>
                    <a:lnTo>
                      <a:pt x="52038" y="93575"/>
                    </a:lnTo>
                    <a:lnTo>
                      <a:pt x="52257" y="94120"/>
                    </a:lnTo>
                    <a:lnTo>
                      <a:pt x="52640" y="94665"/>
                    </a:lnTo>
                    <a:lnTo>
                      <a:pt x="53187" y="95209"/>
                    </a:lnTo>
                    <a:lnTo>
                      <a:pt x="53406" y="96027"/>
                    </a:lnTo>
                    <a:lnTo>
                      <a:pt x="53406" y="96980"/>
                    </a:lnTo>
                    <a:lnTo>
                      <a:pt x="52968" y="98342"/>
                    </a:lnTo>
                    <a:lnTo>
                      <a:pt x="52366" y="99160"/>
                    </a:lnTo>
                    <a:lnTo>
                      <a:pt x="51709" y="99841"/>
                    </a:lnTo>
                    <a:lnTo>
                      <a:pt x="51162" y="100385"/>
                    </a:lnTo>
                    <a:lnTo>
                      <a:pt x="50998" y="101203"/>
                    </a:lnTo>
                    <a:lnTo>
                      <a:pt x="50998" y="102020"/>
                    </a:lnTo>
                    <a:lnTo>
                      <a:pt x="51381" y="102837"/>
                    </a:lnTo>
                    <a:lnTo>
                      <a:pt x="52038" y="102837"/>
                    </a:lnTo>
                    <a:lnTo>
                      <a:pt x="52530" y="102837"/>
                    </a:lnTo>
                    <a:lnTo>
                      <a:pt x="53077" y="103246"/>
                    </a:lnTo>
                    <a:lnTo>
                      <a:pt x="53296" y="104335"/>
                    </a:lnTo>
                    <a:lnTo>
                      <a:pt x="53406" y="104880"/>
                    </a:lnTo>
                    <a:lnTo>
                      <a:pt x="53406" y="105425"/>
                    </a:lnTo>
                    <a:lnTo>
                      <a:pt x="53515" y="105425"/>
                    </a:lnTo>
                    <a:lnTo>
                      <a:pt x="53625" y="105425"/>
                    </a:lnTo>
                    <a:lnTo>
                      <a:pt x="53679" y="104880"/>
                    </a:lnTo>
                    <a:lnTo>
                      <a:pt x="53679" y="104335"/>
                    </a:lnTo>
                    <a:lnTo>
                      <a:pt x="53679" y="103791"/>
                    </a:lnTo>
                    <a:lnTo>
                      <a:pt x="53625" y="102973"/>
                    </a:lnTo>
                    <a:lnTo>
                      <a:pt x="53515" y="102565"/>
                    </a:lnTo>
                    <a:lnTo>
                      <a:pt x="53406" y="101748"/>
                    </a:lnTo>
                    <a:lnTo>
                      <a:pt x="53515" y="101475"/>
                    </a:lnTo>
                    <a:lnTo>
                      <a:pt x="53625" y="100930"/>
                    </a:lnTo>
                    <a:lnTo>
                      <a:pt x="53679" y="100930"/>
                    </a:lnTo>
                    <a:lnTo>
                      <a:pt x="53898" y="100658"/>
                    </a:lnTo>
                    <a:lnTo>
                      <a:pt x="54117" y="100658"/>
                    </a:lnTo>
                    <a:lnTo>
                      <a:pt x="54336" y="100930"/>
                    </a:lnTo>
                    <a:lnTo>
                      <a:pt x="54555" y="101203"/>
                    </a:lnTo>
                    <a:lnTo>
                      <a:pt x="54664" y="101748"/>
                    </a:lnTo>
                    <a:lnTo>
                      <a:pt x="54664" y="102292"/>
                    </a:lnTo>
                    <a:lnTo>
                      <a:pt x="54664" y="102973"/>
                    </a:lnTo>
                    <a:lnTo>
                      <a:pt x="54555" y="104608"/>
                    </a:lnTo>
                    <a:lnTo>
                      <a:pt x="54336" y="106651"/>
                    </a:lnTo>
                    <a:lnTo>
                      <a:pt x="54227" y="108830"/>
                    </a:lnTo>
                    <a:lnTo>
                      <a:pt x="53898" y="110874"/>
                    </a:lnTo>
                    <a:lnTo>
                      <a:pt x="53515" y="112780"/>
                    </a:lnTo>
                    <a:lnTo>
                      <a:pt x="52968" y="113734"/>
                    </a:lnTo>
                    <a:lnTo>
                      <a:pt x="52257" y="114279"/>
                    </a:lnTo>
                    <a:lnTo>
                      <a:pt x="51491" y="114279"/>
                    </a:lnTo>
                    <a:lnTo>
                      <a:pt x="50998" y="115096"/>
                    </a:lnTo>
                    <a:lnTo>
                      <a:pt x="50670" y="115913"/>
                    </a:lnTo>
                    <a:lnTo>
                      <a:pt x="50341" y="116594"/>
                    </a:lnTo>
                    <a:lnTo>
                      <a:pt x="50013" y="117139"/>
                    </a:lnTo>
                    <a:lnTo>
                      <a:pt x="49630" y="117139"/>
                    </a:lnTo>
                    <a:lnTo>
                      <a:pt x="48974" y="116322"/>
                    </a:lnTo>
                    <a:lnTo>
                      <a:pt x="48043" y="114551"/>
                    </a:lnTo>
                    <a:lnTo>
                      <a:pt x="47496" y="112917"/>
                    </a:lnTo>
                    <a:lnTo>
                      <a:pt x="47004" y="111146"/>
                    </a:lnTo>
                    <a:lnTo>
                      <a:pt x="46238" y="109784"/>
                    </a:lnTo>
                    <a:lnTo>
                      <a:pt x="45198" y="108830"/>
                    </a:lnTo>
                    <a:lnTo>
                      <a:pt x="44268" y="107741"/>
                    </a:lnTo>
                    <a:lnTo>
                      <a:pt x="43502" y="106379"/>
                    </a:lnTo>
                    <a:lnTo>
                      <a:pt x="43119" y="104880"/>
                    </a:lnTo>
                    <a:lnTo>
                      <a:pt x="43009" y="103518"/>
                    </a:lnTo>
                    <a:lnTo>
                      <a:pt x="43173" y="102565"/>
                    </a:lnTo>
                    <a:lnTo>
                      <a:pt x="43830" y="102020"/>
                    </a:lnTo>
                    <a:lnTo>
                      <a:pt x="44377" y="102020"/>
                    </a:lnTo>
                    <a:lnTo>
                      <a:pt x="44870" y="102837"/>
                    </a:lnTo>
                    <a:lnTo>
                      <a:pt x="45417" y="103791"/>
                    </a:lnTo>
                    <a:lnTo>
                      <a:pt x="45800" y="104608"/>
                    </a:lnTo>
                    <a:lnTo>
                      <a:pt x="46347" y="104880"/>
                    </a:lnTo>
                    <a:lnTo>
                      <a:pt x="46894" y="104335"/>
                    </a:lnTo>
                    <a:lnTo>
                      <a:pt x="47496" y="102837"/>
                    </a:lnTo>
                    <a:lnTo>
                      <a:pt x="47824" y="101203"/>
                    </a:lnTo>
                    <a:lnTo>
                      <a:pt x="47934" y="100113"/>
                    </a:lnTo>
                    <a:lnTo>
                      <a:pt x="47715" y="99704"/>
                    </a:lnTo>
                    <a:lnTo>
                      <a:pt x="47387" y="99432"/>
                    </a:lnTo>
                    <a:lnTo>
                      <a:pt x="46894" y="99432"/>
                    </a:lnTo>
                    <a:lnTo>
                      <a:pt x="46347" y="99432"/>
                    </a:lnTo>
                    <a:lnTo>
                      <a:pt x="45800" y="99160"/>
                    </a:lnTo>
                    <a:lnTo>
                      <a:pt x="45417" y="98887"/>
                    </a:lnTo>
                    <a:lnTo>
                      <a:pt x="45198" y="97525"/>
                    </a:lnTo>
                    <a:lnTo>
                      <a:pt x="45526" y="96299"/>
                    </a:lnTo>
                    <a:lnTo>
                      <a:pt x="46128" y="95209"/>
                    </a:lnTo>
                    <a:lnTo>
                      <a:pt x="47004" y="94665"/>
                    </a:lnTo>
                    <a:lnTo>
                      <a:pt x="47934" y="94392"/>
                    </a:lnTo>
                    <a:lnTo>
                      <a:pt x="48645" y="95209"/>
                    </a:lnTo>
                    <a:lnTo>
                      <a:pt x="48974" y="95754"/>
                    </a:lnTo>
                    <a:lnTo>
                      <a:pt x="49411" y="96027"/>
                    </a:lnTo>
                    <a:lnTo>
                      <a:pt x="49740" y="96027"/>
                    </a:lnTo>
                    <a:lnTo>
                      <a:pt x="49904" y="96027"/>
                    </a:lnTo>
                    <a:lnTo>
                      <a:pt x="50123" y="95754"/>
                    </a:lnTo>
                    <a:lnTo>
                      <a:pt x="50232" y="95482"/>
                    </a:lnTo>
                    <a:lnTo>
                      <a:pt x="50123" y="95209"/>
                    </a:lnTo>
                    <a:lnTo>
                      <a:pt x="50013" y="94665"/>
                    </a:lnTo>
                    <a:lnTo>
                      <a:pt x="49740" y="94120"/>
                    </a:lnTo>
                    <a:lnTo>
                      <a:pt x="49521" y="93575"/>
                    </a:lnTo>
                    <a:lnTo>
                      <a:pt x="49740" y="93166"/>
                    </a:lnTo>
                    <a:lnTo>
                      <a:pt x="50232" y="92622"/>
                    </a:lnTo>
                    <a:lnTo>
                      <a:pt x="50998" y="92077"/>
                    </a:lnTo>
                    <a:lnTo>
                      <a:pt x="51600" y="92077"/>
                    </a:lnTo>
                    <a:close/>
                    <a:moveTo>
                      <a:pt x="7879" y="88399"/>
                    </a:moveTo>
                    <a:lnTo>
                      <a:pt x="8317" y="88671"/>
                    </a:lnTo>
                    <a:lnTo>
                      <a:pt x="8700" y="89489"/>
                    </a:lnTo>
                    <a:lnTo>
                      <a:pt x="9466" y="90170"/>
                    </a:lnTo>
                    <a:lnTo>
                      <a:pt x="10396" y="90987"/>
                    </a:lnTo>
                    <a:lnTo>
                      <a:pt x="11272" y="91532"/>
                    </a:lnTo>
                    <a:lnTo>
                      <a:pt x="11983" y="91259"/>
                    </a:lnTo>
                    <a:lnTo>
                      <a:pt x="12093" y="90987"/>
                    </a:lnTo>
                    <a:lnTo>
                      <a:pt x="12311" y="90987"/>
                    </a:lnTo>
                    <a:lnTo>
                      <a:pt x="12311" y="91259"/>
                    </a:lnTo>
                    <a:lnTo>
                      <a:pt x="12421" y="91532"/>
                    </a:lnTo>
                    <a:lnTo>
                      <a:pt x="12421" y="91804"/>
                    </a:lnTo>
                    <a:lnTo>
                      <a:pt x="12421" y="92077"/>
                    </a:lnTo>
                    <a:lnTo>
                      <a:pt x="12421" y="92349"/>
                    </a:lnTo>
                    <a:lnTo>
                      <a:pt x="12530" y="92622"/>
                    </a:lnTo>
                    <a:lnTo>
                      <a:pt x="12530" y="92622"/>
                    </a:lnTo>
                    <a:lnTo>
                      <a:pt x="12694" y="92894"/>
                    </a:lnTo>
                    <a:lnTo>
                      <a:pt x="12804" y="92622"/>
                    </a:lnTo>
                    <a:lnTo>
                      <a:pt x="13132" y="92349"/>
                    </a:lnTo>
                    <a:lnTo>
                      <a:pt x="14281" y="91259"/>
                    </a:lnTo>
                    <a:lnTo>
                      <a:pt x="15430" y="91532"/>
                    </a:lnTo>
                    <a:lnTo>
                      <a:pt x="16798" y="93303"/>
                    </a:lnTo>
                    <a:lnTo>
                      <a:pt x="17674" y="94392"/>
                    </a:lnTo>
                    <a:lnTo>
                      <a:pt x="18495" y="95754"/>
                    </a:lnTo>
                    <a:lnTo>
                      <a:pt x="19042" y="96708"/>
                    </a:lnTo>
                    <a:lnTo>
                      <a:pt x="19261" y="97525"/>
                    </a:lnTo>
                    <a:lnTo>
                      <a:pt x="19151" y="98342"/>
                    </a:lnTo>
                    <a:lnTo>
                      <a:pt x="18604" y="99160"/>
                    </a:lnTo>
                    <a:lnTo>
                      <a:pt x="17674" y="100113"/>
                    </a:lnTo>
                    <a:lnTo>
                      <a:pt x="16525" y="101475"/>
                    </a:lnTo>
                    <a:lnTo>
                      <a:pt x="15266" y="102837"/>
                    </a:lnTo>
                    <a:lnTo>
                      <a:pt x="14062" y="103791"/>
                    </a:lnTo>
                    <a:lnTo>
                      <a:pt x="13242" y="104335"/>
                    </a:lnTo>
                    <a:lnTo>
                      <a:pt x="12640" y="105153"/>
                    </a:lnTo>
                    <a:lnTo>
                      <a:pt x="12421" y="106242"/>
                    </a:lnTo>
                    <a:lnTo>
                      <a:pt x="12311" y="107196"/>
                    </a:lnTo>
                    <a:lnTo>
                      <a:pt x="12202" y="108286"/>
                    </a:lnTo>
                    <a:lnTo>
                      <a:pt x="11764" y="108830"/>
                    </a:lnTo>
                    <a:lnTo>
                      <a:pt x="11162" y="109511"/>
                    </a:lnTo>
                    <a:lnTo>
                      <a:pt x="10506" y="110329"/>
                    </a:lnTo>
                    <a:lnTo>
                      <a:pt x="10177" y="111691"/>
                    </a:lnTo>
                    <a:lnTo>
                      <a:pt x="10068" y="113461"/>
                    </a:lnTo>
                    <a:lnTo>
                      <a:pt x="9904" y="115096"/>
                    </a:lnTo>
                    <a:lnTo>
                      <a:pt x="9575" y="116186"/>
                    </a:lnTo>
                    <a:lnTo>
                      <a:pt x="8919" y="116867"/>
                    </a:lnTo>
                    <a:lnTo>
                      <a:pt x="8317" y="116867"/>
                    </a:lnTo>
                    <a:lnTo>
                      <a:pt x="7660" y="116867"/>
                    </a:lnTo>
                    <a:lnTo>
                      <a:pt x="7387" y="117412"/>
                    </a:lnTo>
                    <a:lnTo>
                      <a:pt x="7058" y="117956"/>
                    </a:lnTo>
                    <a:lnTo>
                      <a:pt x="6511" y="117956"/>
                    </a:lnTo>
                    <a:lnTo>
                      <a:pt x="6183" y="118229"/>
                    </a:lnTo>
                    <a:lnTo>
                      <a:pt x="6019" y="118229"/>
                    </a:lnTo>
                    <a:lnTo>
                      <a:pt x="5800" y="118501"/>
                    </a:lnTo>
                    <a:lnTo>
                      <a:pt x="5800" y="119046"/>
                    </a:lnTo>
                    <a:lnTo>
                      <a:pt x="5690" y="119318"/>
                    </a:lnTo>
                    <a:lnTo>
                      <a:pt x="5581" y="119455"/>
                    </a:lnTo>
                    <a:lnTo>
                      <a:pt x="5581" y="119727"/>
                    </a:lnTo>
                    <a:lnTo>
                      <a:pt x="5471" y="120000"/>
                    </a:lnTo>
                    <a:lnTo>
                      <a:pt x="5253" y="120000"/>
                    </a:lnTo>
                    <a:lnTo>
                      <a:pt x="4815" y="119455"/>
                    </a:lnTo>
                    <a:lnTo>
                      <a:pt x="4432" y="118501"/>
                    </a:lnTo>
                    <a:lnTo>
                      <a:pt x="4103" y="116594"/>
                    </a:lnTo>
                    <a:lnTo>
                      <a:pt x="3775" y="115096"/>
                    </a:lnTo>
                    <a:lnTo>
                      <a:pt x="3283" y="113461"/>
                    </a:lnTo>
                    <a:lnTo>
                      <a:pt x="2626" y="112780"/>
                    </a:lnTo>
                    <a:lnTo>
                      <a:pt x="1915" y="112508"/>
                    </a:lnTo>
                    <a:lnTo>
                      <a:pt x="1149" y="112236"/>
                    </a:lnTo>
                    <a:lnTo>
                      <a:pt x="547" y="111691"/>
                    </a:lnTo>
                    <a:lnTo>
                      <a:pt x="109" y="111146"/>
                    </a:lnTo>
                    <a:lnTo>
                      <a:pt x="0" y="110329"/>
                    </a:lnTo>
                    <a:lnTo>
                      <a:pt x="328" y="108830"/>
                    </a:lnTo>
                    <a:lnTo>
                      <a:pt x="1149" y="106651"/>
                    </a:lnTo>
                    <a:lnTo>
                      <a:pt x="1805" y="104608"/>
                    </a:lnTo>
                    <a:lnTo>
                      <a:pt x="2079" y="102973"/>
                    </a:lnTo>
                    <a:lnTo>
                      <a:pt x="2024" y="102020"/>
                    </a:lnTo>
                    <a:lnTo>
                      <a:pt x="2024" y="101203"/>
                    </a:lnTo>
                    <a:lnTo>
                      <a:pt x="2298" y="100113"/>
                    </a:lnTo>
                    <a:lnTo>
                      <a:pt x="2735" y="98615"/>
                    </a:lnTo>
                    <a:lnTo>
                      <a:pt x="3173" y="97253"/>
                    </a:lnTo>
                    <a:lnTo>
                      <a:pt x="3392" y="96027"/>
                    </a:lnTo>
                    <a:lnTo>
                      <a:pt x="3283" y="95209"/>
                    </a:lnTo>
                    <a:lnTo>
                      <a:pt x="2845" y="94120"/>
                    </a:lnTo>
                    <a:lnTo>
                      <a:pt x="2407" y="92894"/>
                    </a:lnTo>
                    <a:lnTo>
                      <a:pt x="2079" y="91804"/>
                    </a:lnTo>
                    <a:lnTo>
                      <a:pt x="2079" y="90987"/>
                    </a:lnTo>
                    <a:lnTo>
                      <a:pt x="2407" y="90715"/>
                    </a:lnTo>
                    <a:lnTo>
                      <a:pt x="3173" y="90715"/>
                    </a:lnTo>
                    <a:lnTo>
                      <a:pt x="3994" y="90170"/>
                    </a:lnTo>
                    <a:lnTo>
                      <a:pt x="5034" y="89761"/>
                    </a:lnTo>
                    <a:lnTo>
                      <a:pt x="6183" y="88944"/>
                    </a:lnTo>
                    <a:lnTo>
                      <a:pt x="7168" y="88671"/>
                    </a:lnTo>
                    <a:lnTo>
                      <a:pt x="7879" y="88399"/>
                    </a:lnTo>
                    <a:close/>
                    <a:moveTo>
                      <a:pt x="40054" y="80227"/>
                    </a:moveTo>
                    <a:lnTo>
                      <a:pt x="40547" y="80771"/>
                    </a:lnTo>
                    <a:lnTo>
                      <a:pt x="40984" y="81589"/>
                    </a:lnTo>
                    <a:lnTo>
                      <a:pt x="41094" y="82678"/>
                    </a:lnTo>
                    <a:lnTo>
                      <a:pt x="40984" y="83359"/>
                    </a:lnTo>
                    <a:lnTo>
                      <a:pt x="40547" y="84177"/>
                    </a:lnTo>
                    <a:lnTo>
                      <a:pt x="40054" y="84177"/>
                    </a:lnTo>
                    <a:lnTo>
                      <a:pt x="39507" y="83632"/>
                    </a:lnTo>
                    <a:lnTo>
                      <a:pt x="39179" y="82678"/>
                    </a:lnTo>
                    <a:lnTo>
                      <a:pt x="39288" y="81316"/>
                    </a:lnTo>
                    <a:lnTo>
                      <a:pt x="39616" y="80227"/>
                    </a:lnTo>
                    <a:lnTo>
                      <a:pt x="40054" y="80227"/>
                    </a:lnTo>
                    <a:close/>
                    <a:moveTo>
                      <a:pt x="57674" y="79545"/>
                    </a:moveTo>
                    <a:lnTo>
                      <a:pt x="58549" y="80227"/>
                    </a:lnTo>
                    <a:lnTo>
                      <a:pt x="59261" y="81861"/>
                    </a:lnTo>
                    <a:lnTo>
                      <a:pt x="59808" y="83632"/>
                    </a:lnTo>
                    <a:lnTo>
                      <a:pt x="60136" y="85266"/>
                    </a:lnTo>
                    <a:lnTo>
                      <a:pt x="60246" y="86492"/>
                    </a:lnTo>
                    <a:lnTo>
                      <a:pt x="59917" y="87582"/>
                    </a:lnTo>
                    <a:lnTo>
                      <a:pt x="59370" y="87854"/>
                    </a:lnTo>
                    <a:lnTo>
                      <a:pt x="58331" y="87854"/>
                    </a:lnTo>
                    <a:lnTo>
                      <a:pt x="57072" y="87309"/>
                    </a:lnTo>
                    <a:lnTo>
                      <a:pt x="55704" y="86492"/>
                    </a:lnTo>
                    <a:lnTo>
                      <a:pt x="54555" y="85539"/>
                    </a:lnTo>
                    <a:lnTo>
                      <a:pt x="53789" y="84721"/>
                    </a:lnTo>
                    <a:lnTo>
                      <a:pt x="53789" y="83904"/>
                    </a:lnTo>
                    <a:lnTo>
                      <a:pt x="54227" y="82678"/>
                    </a:lnTo>
                    <a:lnTo>
                      <a:pt x="54883" y="81589"/>
                    </a:lnTo>
                    <a:lnTo>
                      <a:pt x="55813" y="80227"/>
                    </a:lnTo>
                    <a:lnTo>
                      <a:pt x="56744" y="79545"/>
                    </a:lnTo>
                    <a:lnTo>
                      <a:pt x="57674" y="79545"/>
                    </a:lnTo>
                    <a:close/>
                    <a:moveTo>
                      <a:pt x="15047" y="74506"/>
                    </a:moveTo>
                    <a:lnTo>
                      <a:pt x="15266" y="74778"/>
                    </a:lnTo>
                    <a:lnTo>
                      <a:pt x="15157" y="76413"/>
                    </a:lnTo>
                    <a:lnTo>
                      <a:pt x="14391" y="77911"/>
                    </a:lnTo>
                    <a:lnTo>
                      <a:pt x="13570" y="79273"/>
                    </a:lnTo>
                    <a:lnTo>
                      <a:pt x="12421" y="79545"/>
                    </a:lnTo>
                    <a:lnTo>
                      <a:pt x="12421" y="79001"/>
                    </a:lnTo>
                    <a:lnTo>
                      <a:pt x="12694" y="78183"/>
                    </a:lnTo>
                    <a:lnTo>
                      <a:pt x="13242" y="76821"/>
                    </a:lnTo>
                    <a:lnTo>
                      <a:pt x="13898" y="75868"/>
                    </a:lnTo>
                    <a:lnTo>
                      <a:pt x="14610" y="74778"/>
                    </a:lnTo>
                    <a:lnTo>
                      <a:pt x="15047" y="74506"/>
                    </a:lnTo>
                    <a:close/>
                    <a:moveTo>
                      <a:pt x="31299" y="67695"/>
                    </a:moveTo>
                    <a:lnTo>
                      <a:pt x="31737" y="67695"/>
                    </a:lnTo>
                    <a:lnTo>
                      <a:pt x="32065" y="68785"/>
                    </a:lnTo>
                    <a:lnTo>
                      <a:pt x="32175" y="69875"/>
                    </a:lnTo>
                    <a:lnTo>
                      <a:pt x="32284" y="71373"/>
                    </a:lnTo>
                    <a:lnTo>
                      <a:pt x="32558" y="72463"/>
                    </a:lnTo>
                    <a:lnTo>
                      <a:pt x="33105" y="73961"/>
                    </a:lnTo>
                    <a:lnTo>
                      <a:pt x="33652" y="75595"/>
                    </a:lnTo>
                    <a:lnTo>
                      <a:pt x="34145" y="76685"/>
                    </a:lnTo>
                    <a:lnTo>
                      <a:pt x="34692" y="76821"/>
                    </a:lnTo>
                    <a:lnTo>
                      <a:pt x="35184" y="76413"/>
                    </a:lnTo>
                    <a:lnTo>
                      <a:pt x="35512" y="75595"/>
                    </a:lnTo>
                    <a:lnTo>
                      <a:pt x="35841" y="75051"/>
                    </a:lnTo>
                    <a:lnTo>
                      <a:pt x="36279" y="74506"/>
                    </a:lnTo>
                    <a:lnTo>
                      <a:pt x="36771" y="75051"/>
                    </a:lnTo>
                    <a:lnTo>
                      <a:pt x="37209" y="76140"/>
                    </a:lnTo>
                    <a:lnTo>
                      <a:pt x="37428" y="77639"/>
                    </a:lnTo>
                    <a:lnTo>
                      <a:pt x="37428" y="79818"/>
                    </a:lnTo>
                    <a:lnTo>
                      <a:pt x="37209" y="81861"/>
                    </a:lnTo>
                    <a:lnTo>
                      <a:pt x="36771" y="83359"/>
                    </a:lnTo>
                    <a:lnTo>
                      <a:pt x="36169" y="84177"/>
                    </a:lnTo>
                    <a:lnTo>
                      <a:pt x="34911" y="84449"/>
                    </a:lnTo>
                    <a:lnTo>
                      <a:pt x="33816" y="84177"/>
                    </a:lnTo>
                    <a:lnTo>
                      <a:pt x="32777" y="84177"/>
                    </a:lnTo>
                    <a:lnTo>
                      <a:pt x="31956" y="84994"/>
                    </a:lnTo>
                    <a:lnTo>
                      <a:pt x="31409" y="85266"/>
                    </a:lnTo>
                    <a:lnTo>
                      <a:pt x="30916" y="84994"/>
                    </a:lnTo>
                    <a:lnTo>
                      <a:pt x="30369" y="84721"/>
                    </a:lnTo>
                    <a:lnTo>
                      <a:pt x="29876" y="84449"/>
                    </a:lnTo>
                    <a:lnTo>
                      <a:pt x="29329" y="85266"/>
                    </a:lnTo>
                    <a:lnTo>
                      <a:pt x="28673" y="86492"/>
                    </a:lnTo>
                    <a:lnTo>
                      <a:pt x="27633" y="87854"/>
                    </a:lnTo>
                    <a:lnTo>
                      <a:pt x="26374" y="89216"/>
                    </a:lnTo>
                    <a:lnTo>
                      <a:pt x="25116" y="89897"/>
                    </a:lnTo>
                    <a:lnTo>
                      <a:pt x="23857" y="90442"/>
                    </a:lnTo>
                    <a:lnTo>
                      <a:pt x="22818" y="90442"/>
                    </a:lnTo>
                    <a:lnTo>
                      <a:pt x="22051" y="89761"/>
                    </a:lnTo>
                    <a:lnTo>
                      <a:pt x="21559" y="88944"/>
                    </a:lnTo>
                    <a:lnTo>
                      <a:pt x="21340" y="88127"/>
                    </a:lnTo>
                    <a:lnTo>
                      <a:pt x="21450" y="87037"/>
                    </a:lnTo>
                    <a:lnTo>
                      <a:pt x="21942" y="86492"/>
                    </a:lnTo>
                    <a:lnTo>
                      <a:pt x="22927" y="86083"/>
                    </a:lnTo>
                    <a:lnTo>
                      <a:pt x="23857" y="85811"/>
                    </a:lnTo>
                    <a:lnTo>
                      <a:pt x="24787" y="85266"/>
                    </a:lnTo>
                    <a:lnTo>
                      <a:pt x="25663" y="84449"/>
                    </a:lnTo>
                    <a:lnTo>
                      <a:pt x="26155" y="83632"/>
                    </a:lnTo>
                    <a:lnTo>
                      <a:pt x="26374" y="83223"/>
                    </a:lnTo>
                    <a:lnTo>
                      <a:pt x="26265" y="82678"/>
                    </a:lnTo>
                    <a:lnTo>
                      <a:pt x="25554" y="82406"/>
                    </a:lnTo>
                    <a:lnTo>
                      <a:pt x="24514" y="82678"/>
                    </a:lnTo>
                    <a:lnTo>
                      <a:pt x="23638" y="83223"/>
                    </a:lnTo>
                    <a:lnTo>
                      <a:pt x="22818" y="83359"/>
                    </a:lnTo>
                    <a:lnTo>
                      <a:pt x="22270" y="83359"/>
                    </a:lnTo>
                    <a:lnTo>
                      <a:pt x="22051" y="82951"/>
                    </a:lnTo>
                    <a:lnTo>
                      <a:pt x="22051" y="81861"/>
                    </a:lnTo>
                    <a:lnTo>
                      <a:pt x="22161" y="81044"/>
                    </a:lnTo>
                    <a:lnTo>
                      <a:pt x="22161" y="80771"/>
                    </a:lnTo>
                    <a:lnTo>
                      <a:pt x="22051" y="80499"/>
                    </a:lnTo>
                    <a:lnTo>
                      <a:pt x="21942" y="80227"/>
                    </a:lnTo>
                    <a:lnTo>
                      <a:pt x="21887" y="80499"/>
                    </a:lnTo>
                    <a:lnTo>
                      <a:pt x="21778" y="80771"/>
                    </a:lnTo>
                    <a:lnTo>
                      <a:pt x="21559" y="81044"/>
                    </a:lnTo>
                    <a:lnTo>
                      <a:pt x="21340" y="81589"/>
                    </a:lnTo>
                    <a:lnTo>
                      <a:pt x="21012" y="82133"/>
                    </a:lnTo>
                    <a:lnTo>
                      <a:pt x="20793" y="82678"/>
                    </a:lnTo>
                    <a:lnTo>
                      <a:pt x="20629" y="83359"/>
                    </a:lnTo>
                    <a:lnTo>
                      <a:pt x="19972" y="84449"/>
                    </a:lnTo>
                    <a:lnTo>
                      <a:pt x="19425" y="84721"/>
                    </a:lnTo>
                    <a:lnTo>
                      <a:pt x="18823" y="84449"/>
                    </a:lnTo>
                    <a:lnTo>
                      <a:pt x="18057" y="83904"/>
                    </a:lnTo>
                    <a:lnTo>
                      <a:pt x="17017" y="83223"/>
                    </a:lnTo>
                    <a:lnTo>
                      <a:pt x="16196" y="82951"/>
                    </a:lnTo>
                    <a:lnTo>
                      <a:pt x="15649" y="82406"/>
                    </a:lnTo>
                    <a:lnTo>
                      <a:pt x="15759" y="81589"/>
                    </a:lnTo>
                    <a:lnTo>
                      <a:pt x="16415" y="81044"/>
                    </a:lnTo>
                    <a:lnTo>
                      <a:pt x="17236" y="80499"/>
                    </a:lnTo>
                    <a:lnTo>
                      <a:pt x="18166" y="79954"/>
                    </a:lnTo>
                    <a:lnTo>
                      <a:pt x="18932" y="79818"/>
                    </a:lnTo>
                    <a:lnTo>
                      <a:pt x="19261" y="79273"/>
                    </a:lnTo>
                    <a:lnTo>
                      <a:pt x="19151" y="79001"/>
                    </a:lnTo>
                    <a:lnTo>
                      <a:pt x="18604" y="79001"/>
                    </a:lnTo>
                    <a:lnTo>
                      <a:pt x="17893" y="79273"/>
                    </a:lnTo>
                    <a:lnTo>
                      <a:pt x="17127" y="79818"/>
                    </a:lnTo>
                    <a:lnTo>
                      <a:pt x="16798" y="79818"/>
                    </a:lnTo>
                    <a:lnTo>
                      <a:pt x="16634" y="79818"/>
                    </a:lnTo>
                    <a:lnTo>
                      <a:pt x="16525" y="79545"/>
                    </a:lnTo>
                    <a:lnTo>
                      <a:pt x="16525" y="79001"/>
                    </a:lnTo>
                    <a:lnTo>
                      <a:pt x="16525" y="78456"/>
                    </a:lnTo>
                    <a:lnTo>
                      <a:pt x="16689" y="78183"/>
                    </a:lnTo>
                    <a:lnTo>
                      <a:pt x="16908" y="77639"/>
                    </a:lnTo>
                    <a:lnTo>
                      <a:pt x="17236" y="77094"/>
                    </a:lnTo>
                    <a:lnTo>
                      <a:pt x="17564" y="76821"/>
                    </a:lnTo>
                    <a:lnTo>
                      <a:pt x="17948" y="76685"/>
                    </a:lnTo>
                    <a:lnTo>
                      <a:pt x="18495" y="76685"/>
                    </a:lnTo>
                    <a:lnTo>
                      <a:pt x="19042" y="76685"/>
                    </a:lnTo>
                    <a:lnTo>
                      <a:pt x="19425" y="76685"/>
                    </a:lnTo>
                    <a:lnTo>
                      <a:pt x="19644" y="76413"/>
                    </a:lnTo>
                    <a:lnTo>
                      <a:pt x="19753" y="76413"/>
                    </a:lnTo>
                    <a:lnTo>
                      <a:pt x="19753" y="76140"/>
                    </a:lnTo>
                    <a:lnTo>
                      <a:pt x="19534" y="76140"/>
                    </a:lnTo>
                    <a:lnTo>
                      <a:pt x="19316" y="75868"/>
                    </a:lnTo>
                    <a:lnTo>
                      <a:pt x="19042" y="75868"/>
                    </a:lnTo>
                    <a:lnTo>
                      <a:pt x="18604" y="75868"/>
                    </a:lnTo>
                    <a:lnTo>
                      <a:pt x="18276" y="75595"/>
                    </a:lnTo>
                    <a:lnTo>
                      <a:pt x="17948" y="75323"/>
                    </a:lnTo>
                    <a:lnTo>
                      <a:pt x="17783" y="75051"/>
                    </a:lnTo>
                    <a:lnTo>
                      <a:pt x="17674" y="74506"/>
                    </a:lnTo>
                    <a:lnTo>
                      <a:pt x="17564" y="73961"/>
                    </a:lnTo>
                    <a:lnTo>
                      <a:pt x="17674" y="73416"/>
                    </a:lnTo>
                    <a:lnTo>
                      <a:pt x="17783" y="73280"/>
                    </a:lnTo>
                    <a:lnTo>
                      <a:pt x="18057" y="73007"/>
                    </a:lnTo>
                    <a:lnTo>
                      <a:pt x="18385" y="72735"/>
                    </a:lnTo>
                    <a:lnTo>
                      <a:pt x="18932" y="72463"/>
                    </a:lnTo>
                    <a:lnTo>
                      <a:pt x="19261" y="71645"/>
                    </a:lnTo>
                    <a:lnTo>
                      <a:pt x="19425" y="70556"/>
                    </a:lnTo>
                    <a:lnTo>
                      <a:pt x="19753" y="70147"/>
                    </a:lnTo>
                    <a:lnTo>
                      <a:pt x="20410" y="69875"/>
                    </a:lnTo>
                    <a:lnTo>
                      <a:pt x="20902" y="70283"/>
                    </a:lnTo>
                    <a:lnTo>
                      <a:pt x="21231" y="71101"/>
                    </a:lnTo>
                    <a:lnTo>
                      <a:pt x="21450" y="71918"/>
                    </a:lnTo>
                    <a:lnTo>
                      <a:pt x="21778" y="72735"/>
                    </a:lnTo>
                    <a:lnTo>
                      <a:pt x="22270" y="72463"/>
                    </a:lnTo>
                    <a:lnTo>
                      <a:pt x="23036" y="72463"/>
                    </a:lnTo>
                    <a:lnTo>
                      <a:pt x="23967" y="73007"/>
                    </a:lnTo>
                    <a:lnTo>
                      <a:pt x="24897" y="73961"/>
                    </a:lnTo>
                    <a:lnTo>
                      <a:pt x="25772" y="75051"/>
                    </a:lnTo>
                    <a:lnTo>
                      <a:pt x="26374" y="76413"/>
                    </a:lnTo>
                    <a:lnTo>
                      <a:pt x="26703" y="77366"/>
                    </a:lnTo>
                    <a:lnTo>
                      <a:pt x="27031" y="78456"/>
                    </a:lnTo>
                    <a:lnTo>
                      <a:pt x="27742" y="79001"/>
                    </a:lnTo>
                    <a:lnTo>
                      <a:pt x="28673" y="79545"/>
                    </a:lnTo>
                    <a:lnTo>
                      <a:pt x="29658" y="79818"/>
                    </a:lnTo>
                    <a:lnTo>
                      <a:pt x="30478" y="79818"/>
                    </a:lnTo>
                    <a:lnTo>
                      <a:pt x="30916" y="79273"/>
                    </a:lnTo>
                    <a:lnTo>
                      <a:pt x="30916" y="79001"/>
                    </a:lnTo>
                    <a:lnTo>
                      <a:pt x="30807" y="78456"/>
                    </a:lnTo>
                    <a:lnTo>
                      <a:pt x="30588" y="78183"/>
                    </a:lnTo>
                    <a:lnTo>
                      <a:pt x="30369" y="77639"/>
                    </a:lnTo>
                    <a:lnTo>
                      <a:pt x="30041" y="77366"/>
                    </a:lnTo>
                    <a:lnTo>
                      <a:pt x="29767" y="76821"/>
                    </a:lnTo>
                    <a:lnTo>
                      <a:pt x="29548" y="76685"/>
                    </a:lnTo>
                    <a:lnTo>
                      <a:pt x="29439" y="76413"/>
                    </a:lnTo>
                    <a:lnTo>
                      <a:pt x="29329" y="76140"/>
                    </a:lnTo>
                    <a:lnTo>
                      <a:pt x="29548" y="75868"/>
                    </a:lnTo>
                    <a:lnTo>
                      <a:pt x="29767" y="75595"/>
                    </a:lnTo>
                    <a:lnTo>
                      <a:pt x="29931" y="75051"/>
                    </a:lnTo>
                    <a:lnTo>
                      <a:pt x="30041" y="74778"/>
                    </a:lnTo>
                    <a:lnTo>
                      <a:pt x="30150" y="74233"/>
                    </a:lnTo>
                    <a:lnTo>
                      <a:pt x="30259" y="73961"/>
                    </a:lnTo>
                    <a:lnTo>
                      <a:pt x="30150" y="73416"/>
                    </a:lnTo>
                    <a:lnTo>
                      <a:pt x="29931" y="73280"/>
                    </a:lnTo>
                    <a:lnTo>
                      <a:pt x="29767" y="73007"/>
                    </a:lnTo>
                    <a:lnTo>
                      <a:pt x="29329" y="72735"/>
                    </a:lnTo>
                    <a:lnTo>
                      <a:pt x="29001" y="72463"/>
                    </a:lnTo>
                    <a:lnTo>
                      <a:pt x="28891" y="71645"/>
                    </a:lnTo>
                    <a:lnTo>
                      <a:pt x="29220" y="70556"/>
                    </a:lnTo>
                    <a:lnTo>
                      <a:pt x="29658" y="69602"/>
                    </a:lnTo>
                    <a:lnTo>
                      <a:pt x="30150" y="68785"/>
                    </a:lnTo>
                    <a:lnTo>
                      <a:pt x="30807" y="67968"/>
                    </a:lnTo>
                    <a:lnTo>
                      <a:pt x="31299" y="67695"/>
                    </a:lnTo>
                    <a:close/>
                    <a:moveTo>
                      <a:pt x="46238" y="67150"/>
                    </a:moveTo>
                    <a:lnTo>
                      <a:pt x="46785" y="67423"/>
                    </a:lnTo>
                    <a:lnTo>
                      <a:pt x="47606" y="68240"/>
                    </a:lnTo>
                    <a:lnTo>
                      <a:pt x="48372" y="69057"/>
                    </a:lnTo>
                    <a:lnTo>
                      <a:pt x="49083" y="69602"/>
                    </a:lnTo>
                    <a:lnTo>
                      <a:pt x="49630" y="70147"/>
                    </a:lnTo>
                    <a:lnTo>
                      <a:pt x="50013" y="69875"/>
                    </a:lnTo>
                    <a:lnTo>
                      <a:pt x="50232" y="69330"/>
                    </a:lnTo>
                    <a:lnTo>
                      <a:pt x="50451" y="68785"/>
                    </a:lnTo>
                    <a:lnTo>
                      <a:pt x="50889" y="69057"/>
                    </a:lnTo>
                    <a:lnTo>
                      <a:pt x="51272" y="70147"/>
                    </a:lnTo>
                    <a:lnTo>
                      <a:pt x="51819" y="71373"/>
                    </a:lnTo>
                    <a:lnTo>
                      <a:pt x="52257" y="73007"/>
                    </a:lnTo>
                    <a:lnTo>
                      <a:pt x="52421" y="74506"/>
                    </a:lnTo>
                    <a:lnTo>
                      <a:pt x="52366" y="76140"/>
                    </a:lnTo>
                    <a:lnTo>
                      <a:pt x="52257" y="77639"/>
                    </a:lnTo>
                    <a:lnTo>
                      <a:pt x="52366" y="78728"/>
                    </a:lnTo>
                    <a:lnTo>
                      <a:pt x="52530" y="79273"/>
                    </a:lnTo>
                    <a:lnTo>
                      <a:pt x="52749" y="79818"/>
                    </a:lnTo>
                    <a:lnTo>
                      <a:pt x="52749" y="80227"/>
                    </a:lnTo>
                    <a:lnTo>
                      <a:pt x="52530" y="80771"/>
                    </a:lnTo>
                    <a:lnTo>
                      <a:pt x="52366" y="81316"/>
                    </a:lnTo>
                    <a:lnTo>
                      <a:pt x="52147" y="81861"/>
                    </a:lnTo>
                    <a:lnTo>
                      <a:pt x="52147" y="82406"/>
                    </a:lnTo>
                    <a:lnTo>
                      <a:pt x="52038" y="82951"/>
                    </a:lnTo>
                    <a:lnTo>
                      <a:pt x="51928" y="83359"/>
                    </a:lnTo>
                    <a:lnTo>
                      <a:pt x="51819" y="83632"/>
                    </a:lnTo>
                    <a:lnTo>
                      <a:pt x="51600" y="84177"/>
                    </a:lnTo>
                    <a:lnTo>
                      <a:pt x="51381" y="84449"/>
                    </a:lnTo>
                    <a:lnTo>
                      <a:pt x="50998" y="84449"/>
                    </a:lnTo>
                    <a:lnTo>
                      <a:pt x="50123" y="84721"/>
                    </a:lnTo>
                    <a:lnTo>
                      <a:pt x="49192" y="84994"/>
                    </a:lnTo>
                    <a:lnTo>
                      <a:pt x="48372" y="85266"/>
                    </a:lnTo>
                    <a:lnTo>
                      <a:pt x="47606" y="84994"/>
                    </a:lnTo>
                    <a:lnTo>
                      <a:pt x="47168" y="84177"/>
                    </a:lnTo>
                    <a:lnTo>
                      <a:pt x="47004" y="82951"/>
                    </a:lnTo>
                    <a:lnTo>
                      <a:pt x="47168" y="81861"/>
                    </a:lnTo>
                    <a:lnTo>
                      <a:pt x="47496" y="80771"/>
                    </a:lnTo>
                    <a:lnTo>
                      <a:pt x="47715" y="79818"/>
                    </a:lnTo>
                    <a:lnTo>
                      <a:pt x="47824" y="79001"/>
                    </a:lnTo>
                    <a:lnTo>
                      <a:pt x="47496" y="78456"/>
                    </a:lnTo>
                    <a:lnTo>
                      <a:pt x="46894" y="78456"/>
                    </a:lnTo>
                    <a:lnTo>
                      <a:pt x="45909" y="78728"/>
                    </a:lnTo>
                    <a:lnTo>
                      <a:pt x="44979" y="79273"/>
                    </a:lnTo>
                    <a:lnTo>
                      <a:pt x="44049" y="79273"/>
                    </a:lnTo>
                    <a:lnTo>
                      <a:pt x="43173" y="78728"/>
                    </a:lnTo>
                    <a:lnTo>
                      <a:pt x="41915" y="77094"/>
                    </a:lnTo>
                    <a:lnTo>
                      <a:pt x="40984" y="75595"/>
                    </a:lnTo>
                    <a:lnTo>
                      <a:pt x="40273" y="73416"/>
                    </a:lnTo>
                    <a:lnTo>
                      <a:pt x="39945" y="72463"/>
                    </a:lnTo>
                    <a:lnTo>
                      <a:pt x="39616" y="71101"/>
                    </a:lnTo>
                    <a:lnTo>
                      <a:pt x="39507" y="69875"/>
                    </a:lnTo>
                    <a:lnTo>
                      <a:pt x="39507" y="68785"/>
                    </a:lnTo>
                    <a:lnTo>
                      <a:pt x="39835" y="67968"/>
                    </a:lnTo>
                    <a:lnTo>
                      <a:pt x="40437" y="67695"/>
                    </a:lnTo>
                    <a:lnTo>
                      <a:pt x="41313" y="68240"/>
                    </a:lnTo>
                    <a:lnTo>
                      <a:pt x="41915" y="69330"/>
                    </a:lnTo>
                    <a:lnTo>
                      <a:pt x="42462" y="70828"/>
                    </a:lnTo>
                    <a:lnTo>
                      <a:pt x="42900" y="72735"/>
                    </a:lnTo>
                    <a:lnTo>
                      <a:pt x="43502" y="74778"/>
                    </a:lnTo>
                    <a:lnTo>
                      <a:pt x="43830" y="75868"/>
                    </a:lnTo>
                    <a:lnTo>
                      <a:pt x="44158" y="76413"/>
                    </a:lnTo>
                    <a:lnTo>
                      <a:pt x="44432" y="76685"/>
                    </a:lnTo>
                    <a:lnTo>
                      <a:pt x="44651" y="76413"/>
                    </a:lnTo>
                    <a:lnTo>
                      <a:pt x="44870" y="76140"/>
                    </a:lnTo>
                    <a:lnTo>
                      <a:pt x="44870" y="75595"/>
                    </a:lnTo>
                    <a:lnTo>
                      <a:pt x="44760" y="75051"/>
                    </a:lnTo>
                    <a:lnTo>
                      <a:pt x="44541" y="74506"/>
                    </a:lnTo>
                    <a:lnTo>
                      <a:pt x="44432" y="74233"/>
                    </a:lnTo>
                    <a:lnTo>
                      <a:pt x="44268" y="73688"/>
                    </a:lnTo>
                    <a:lnTo>
                      <a:pt x="44158" y="73007"/>
                    </a:lnTo>
                    <a:lnTo>
                      <a:pt x="44158" y="72463"/>
                    </a:lnTo>
                    <a:lnTo>
                      <a:pt x="44049" y="71918"/>
                    </a:lnTo>
                    <a:lnTo>
                      <a:pt x="44049" y="71373"/>
                    </a:lnTo>
                    <a:lnTo>
                      <a:pt x="44158" y="70828"/>
                    </a:lnTo>
                    <a:lnTo>
                      <a:pt x="44268" y="70556"/>
                    </a:lnTo>
                    <a:lnTo>
                      <a:pt x="44432" y="70556"/>
                    </a:lnTo>
                    <a:lnTo>
                      <a:pt x="44651" y="70556"/>
                    </a:lnTo>
                    <a:lnTo>
                      <a:pt x="44870" y="70828"/>
                    </a:lnTo>
                    <a:lnTo>
                      <a:pt x="45307" y="71373"/>
                    </a:lnTo>
                    <a:lnTo>
                      <a:pt x="46019" y="72463"/>
                    </a:lnTo>
                    <a:lnTo>
                      <a:pt x="46785" y="73416"/>
                    </a:lnTo>
                    <a:lnTo>
                      <a:pt x="47277" y="73961"/>
                    </a:lnTo>
                    <a:lnTo>
                      <a:pt x="47715" y="73961"/>
                    </a:lnTo>
                    <a:lnTo>
                      <a:pt x="47715" y="73688"/>
                    </a:lnTo>
                    <a:lnTo>
                      <a:pt x="47387" y="72735"/>
                    </a:lnTo>
                    <a:lnTo>
                      <a:pt x="46894" y="71373"/>
                    </a:lnTo>
                    <a:lnTo>
                      <a:pt x="46456" y="69875"/>
                    </a:lnTo>
                    <a:lnTo>
                      <a:pt x="46128" y="68513"/>
                    </a:lnTo>
                    <a:lnTo>
                      <a:pt x="46019" y="67695"/>
                    </a:lnTo>
                    <a:lnTo>
                      <a:pt x="46238" y="67150"/>
                    </a:lnTo>
                    <a:close/>
                    <a:moveTo>
                      <a:pt x="55923" y="65380"/>
                    </a:moveTo>
                    <a:lnTo>
                      <a:pt x="56853" y="65380"/>
                    </a:lnTo>
                    <a:lnTo>
                      <a:pt x="57783" y="65652"/>
                    </a:lnTo>
                    <a:lnTo>
                      <a:pt x="58549" y="66197"/>
                    </a:lnTo>
                    <a:lnTo>
                      <a:pt x="59589" y="67423"/>
                    </a:lnTo>
                    <a:lnTo>
                      <a:pt x="60519" y="68513"/>
                    </a:lnTo>
                    <a:lnTo>
                      <a:pt x="61504" y="69330"/>
                    </a:lnTo>
                    <a:lnTo>
                      <a:pt x="62544" y="69057"/>
                    </a:lnTo>
                    <a:lnTo>
                      <a:pt x="63474" y="69057"/>
                    </a:lnTo>
                    <a:lnTo>
                      <a:pt x="64514" y="69330"/>
                    </a:lnTo>
                    <a:lnTo>
                      <a:pt x="65663" y="70147"/>
                    </a:lnTo>
                    <a:lnTo>
                      <a:pt x="66648" y="71101"/>
                    </a:lnTo>
                    <a:lnTo>
                      <a:pt x="67250" y="71918"/>
                    </a:lnTo>
                    <a:lnTo>
                      <a:pt x="67359" y="72735"/>
                    </a:lnTo>
                    <a:lnTo>
                      <a:pt x="67140" y="73280"/>
                    </a:lnTo>
                    <a:lnTo>
                      <a:pt x="66757" y="73961"/>
                    </a:lnTo>
                    <a:lnTo>
                      <a:pt x="66320" y="74778"/>
                    </a:lnTo>
                    <a:lnTo>
                      <a:pt x="65991" y="75595"/>
                    </a:lnTo>
                    <a:lnTo>
                      <a:pt x="65882" y="76413"/>
                    </a:lnTo>
                    <a:lnTo>
                      <a:pt x="66101" y="76821"/>
                    </a:lnTo>
                    <a:lnTo>
                      <a:pt x="66867" y="76821"/>
                    </a:lnTo>
                    <a:lnTo>
                      <a:pt x="67688" y="77366"/>
                    </a:lnTo>
                    <a:lnTo>
                      <a:pt x="68290" y="77911"/>
                    </a:lnTo>
                    <a:lnTo>
                      <a:pt x="68727" y="78728"/>
                    </a:lnTo>
                    <a:lnTo>
                      <a:pt x="69056" y="79545"/>
                    </a:lnTo>
                    <a:lnTo>
                      <a:pt x="69384" y="79818"/>
                    </a:lnTo>
                    <a:lnTo>
                      <a:pt x="69876" y="79273"/>
                    </a:lnTo>
                    <a:lnTo>
                      <a:pt x="70752" y="78728"/>
                    </a:lnTo>
                    <a:lnTo>
                      <a:pt x="71792" y="79001"/>
                    </a:lnTo>
                    <a:lnTo>
                      <a:pt x="72941" y="79273"/>
                    </a:lnTo>
                    <a:lnTo>
                      <a:pt x="74090" y="79545"/>
                    </a:lnTo>
                    <a:lnTo>
                      <a:pt x="75020" y="78728"/>
                    </a:lnTo>
                    <a:lnTo>
                      <a:pt x="76005" y="77911"/>
                    </a:lnTo>
                    <a:lnTo>
                      <a:pt x="77373" y="77639"/>
                    </a:lnTo>
                    <a:lnTo>
                      <a:pt x="79015" y="77639"/>
                    </a:lnTo>
                    <a:lnTo>
                      <a:pt x="80820" y="77911"/>
                    </a:lnTo>
                    <a:lnTo>
                      <a:pt x="82517" y="78183"/>
                    </a:lnTo>
                    <a:lnTo>
                      <a:pt x="83994" y="79001"/>
                    </a:lnTo>
                    <a:lnTo>
                      <a:pt x="85034" y="79818"/>
                    </a:lnTo>
                    <a:lnTo>
                      <a:pt x="85471" y="80499"/>
                    </a:lnTo>
                    <a:lnTo>
                      <a:pt x="85471" y="82406"/>
                    </a:lnTo>
                    <a:lnTo>
                      <a:pt x="85143" y="84721"/>
                    </a:lnTo>
                    <a:lnTo>
                      <a:pt x="84596" y="86492"/>
                    </a:lnTo>
                    <a:lnTo>
                      <a:pt x="83885" y="87854"/>
                    </a:lnTo>
                    <a:lnTo>
                      <a:pt x="82735" y="88127"/>
                    </a:lnTo>
                    <a:lnTo>
                      <a:pt x="81367" y="88127"/>
                    </a:lnTo>
                    <a:lnTo>
                      <a:pt x="80000" y="87582"/>
                    </a:lnTo>
                    <a:lnTo>
                      <a:pt x="78905" y="86765"/>
                    </a:lnTo>
                    <a:lnTo>
                      <a:pt x="78522" y="86356"/>
                    </a:lnTo>
                    <a:lnTo>
                      <a:pt x="78303" y="86492"/>
                    </a:lnTo>
                    <a:lnTo>
                      <a:pt x="78084" y="87037"/>
                    </a:lnTo>
                    <a:lnTo>
                      <a:pt x="77756" y="87854"/>
                    </a:lnTo>
                    <a:lnTo>
                      <a:pt x="77154" y="88399"/>
                    </a:lnTo>
                    <a:lnTo>
                      <a:pt x="76169" y="88944"/>
                    </a:lnTo>
                    <a:lnTo>
                      <a:pt x="74856" y="89216"/>
                    </a:lnTo>
                    <a:lnTo>
                      <a:pt x="72284" y="88944"/>
                    </a:lnTo>
                    <a:lnTo>
                      <a:pt x="70424" y="88671"/>
                    </a:lnTo>
                    <a:lnTo>
                      <a:pt x="69274" y="87582"/>
                    </a:lnTo>
                    <a:lnTo>
                      <a:pt x="68727" y="86356"/>
                    </a:lnTo>
                    <a:lnTo>
                      <a:pt x="68618" y="85811"/>
                    </a:lnTo>
                    <a:lnTo>
                      <a:pt x="68399" y="85811"/>
                    </a:lnTo>
                    <a:lnTo>
                      <a:pt x="68235" y="86083"/>
                    </a:lnTo>
                    <a:lnTo>
                      <a:pt x="68016" y="86356"/>
                    </a:lnTo>
                    <a:lnTo>
                      <a:pt x="67797" y="87037"/>
                    </a:lnTo>
                    <a:lnTo>
                      <a:pt x="67359" y="87854"/>
                    </a:lnTo>
                    <a:lnTo>
                      <a:pt x="66757" y="88399"/>
                    </a:lnTo>
                    <a:lnTo>
                      <a:pt x="65991" y="88399"/>
                    </a:lnTo>
                    <a:lnTo>
                      <a:pt x="65170" y="87854"/>
                    </a:lnTo>
                    <a:lnTo>
                      <a:pt x="64404" y="86765"/>
                    </a:lnTo>
                    <a:lnTo>
                      <a:pt x="63912" y="86356"/>
                    </a:lnTo>
                    <a:lnTo>
                      <a:pt x="63365" y="86356"/>
                    </a:lnTo>
                    <a:lnTo>
                      <a:pt x="62982" y="86356"/>
                    </a:lnTo>
                    <a:lnTo>
                      <a:pt x="62653" y="85539"/>
                    </a:lnTo>
                    <a:lnTo>
                      <a:pt x="62216" y="83904"/>
                    </a:lnTo>
                    <a:lnTo>
                      <a:pt x="62106" y="81861"/>
                    </a:lnTo>
                    <a:lnTo>
                      <a:pt x="62216" y="80227"/>
                    </a:lnTo>
                    <a:lnTo>
                      <a:pt x="62325" y="79001"/>
                    </a:lnTo>
                    <a:lnTo>
                      <a:pt x="62435" y="77911"/>
                    </a:lnTo>
                    <a:lnTo>
                      <a:pt x="62216" y="76821"/>
                    </a:lnTo>
                    <a:lnTo>
                      <a:pt x="61668" y="75323"/>
                    </a:lnTo>
                    <a:lnTo>
                      <a:pt x="61176" y="73416"/>
                    </a:lnTo>
                    <a:lnTo>
                      <a:pt x="60519" y="72190"/>
                    </a:lnTo>
                    <a:lnTo>
                      <a:pt x="60136" y="71645"/>
                    </a:lnTo>
                    <a:lnTo>
                      <a:pt x="59699" y="72190"/>
                    </a:lnTo>
                    <a:lnTo>
                      <a:pt x="59261" y="72735"/>
                    </a:lnTo>
                    <a:lnTo>
                      <a:pt x="58440" y="72463"/>
                    </a:lnTo>
                    <a:lnTo>
                      <a:pt x="57400" y="71918"/>
                    </a:lnTo>
                    <a:lnTo>
                      <a:pt x="56361" y="71101"/>
                    </a:lnTo>
                    <a:lnTo>
                      <a:pt x="55266" y="69875"/>
                    </a:lnTo>
                    <a:lnTo>
                      <a:pt x="54445" y="68785"/>
                    </a:lnTo>
                    <a:lnTo>
                      <a:pt x="53898" y="67695"/>
                    </a:lnTo>
                    <a:lnTo>
                      <a:pt x="53789" y="66742"/>
                    </a:lnTo>
                    <a:lnTo>
                      <a:pt x="54227" y="65925"/>
                    </a:lnTo>
                    <a:lnTo>
                      <a:pt x="54993" y="65380"/>
                    </a:lnTo>
                    <a:lnTo>
                      <a:pt x="55923" y="65380"/>
                    </a:lnTo>
                    <a:close/>
                    <a:moveTo>
                      <a:pt x="17127" y="60204"/>
                    </a:moveTo>
                    <a:lnTo>
                      <a:pt x="17346" y="60204"/>
                    </a:lnTo>
                    <a:lnTo>
                      <a:pt x="17674" y="60612"/>
                    </a:lnTo>
                    <a:lnTo>
                      <a:pt x="17948" y="61157"/>
                    </a:lnTo>
                    <a:lnTo>
                      <a:pt x="18166" y="61702"/>
                    </a:lnTo>
                    <a:lnTo>
                      <a:pt x="18495" y="61702"/>
                    </a:lnTo>
                    <a:lnTo>
                      <a:pt x="18823" y="61975"/>
                    </a:lnTo>
                    <a:lnTo>
                      <a:pt x="19042" y="61975"/>
                    </a:lnTo>
                    <a:lnTo>
                      <a:pt x="19151" y="61975"/>
                    </a:lnTo>
                    <a:lnTo>
                      <a:pt x="19261" y="62247"/>
                    </a:lnTo>
                    <a:lnTo>
                      <a:pt x="19261" y="62519"/>
                    </a:lnTo>
                    <a:lnTo>
                      <a:pt x="19151" y="62792"/>
                    </a:lnTo>
                    <a:lnTo>
                      <a:pt x="18932" y="63064"/>
                    </a:lnTo>
                    <a:lnTo>
                      <a:pt x="18714" y="63337"/>
                    </a:lnTo>
                    <a:lnTo>
                      <a:pt x="18495" y="63609"/>
                    </a:lnTo>
                    <a:lnTo>
                      <a:pt x="18276" y="63745"/>
                    </a:lnTo>
                    <a:lnTo>
                      <a:pt x="18166" y="63745"/>
                    </a:lnTo>
                    <a:lnTo>
                      <a:pt x="17948" y="64018"/>
                    </a:lnTo>
                    <a:lnTo>
                      <a:pt x="17893" y="64290"/>
                    </a:lnTo>
                    <a:lnTo>
                      <a:pt x="17893" y="64835"/>
                    </a:lnTo>
                    <a:lnTo>
                      <a:pt x="17948" y="65107"/>
                    </a:lnTo>
                    <a:lnTo>
                      <a:pt x="18057" y="65925"/>
                    </a:lnTo>
                    <a:lnTo>
                      <a:pt x="18166" y="66469"/>
                    </a:lnTo>
                    <a:lnTo>
                      <a:pt x="18166" y="66742"/>
                    </a:lnTo>
                    <a:lnTo>
                      <a:pt x="18057" y="67150"/>
                    </a:lnTo>
                    <a:lnTo>
                      <a:pt x="17948" y="67695"/>
                    </a:lnTo>
                    <a:lnTo>
                      <a:pt x="17948" y="67968"/>
                    </a:lnTo>
                    <a:lnTo>
                      <a:pt x="17948" y="68785"/>
                    </a:lnTo>
                    <a:lnTo>
                      <a:pt x="17948" y="69057"/>
                    </a:lnTo>
                    <a:lnTo>
                      <a:pt x="17893" y="69330"/>
                    </a:lnTo>
                    <a:lnTo>
                      <a:pt x="17674" y="69602"/>
                    </a:lnTo>
                    <a:lnTo>
                      <a:pt x="17455" y="69602"/>
                    </a:lnTo>
                    <a:lnTo>
                      <a:pt x="17236" y="69602"/>
                    </a:lnTo>
                    <a:lnTo>
                      <a:pt x="16908" y="69875"/>
                    </a:lnTo>
                    <a:lnTo>
                      <a:pt x="16689" y="69875"/>
                    </a:lnTo>
                    <a:lnTo>
                      <a:pt x="16634" y="70147"/>
                    </a:lnTo>
                    <a:lnTo>
                      <a:pt x="16525" y="70556"/>
                    </a:lnTo>
                    <a:lnTo>
                      <a:pt x="16415" y="71373"/>
                    </a:lnTo>
                    <a:lnTo>
                      <a:pt x="16087" y="72190"/>
                    </a:lnTo>
                    <a:lnTo>
                      <a:pt x="15649" y="72735"/>
                    </a:lnTo>
                    <a:lnTo>
                      <a:pt x="15266" y="72463"/>
                    </a:lnTo>
                    <a:lnTo>
                      <a:pt x="14829" y="71373"/>
                    </a:lnTo>
                    <a:lnTo>
                      <a:pt x="14719" y="70828"/>
                    </a:lnTo>
                    <a:lnTo>
                      <a:pt x="14719" y="70283"/>
                    </a:lnTo>
                    <a:lnTo>
                      <a:pt x="14719" y="69875"/>
                    </a:lnTo>
                    <a:lnTo>
                      <a:pt x="14719" y="69057"/>
                    </a:lnTo>
                    <a:lnTo>
                      <a:pt x="14719" y="68513"/>
                    </a:lnTo>
                    <a:lnTo>
                      <a:pt x="14719" y="68240"/>
                    </a:lnTo>
                    <a:lnTo>
                      <a:pt x="14719" y="67695"/>
                    </a:lnTo>
                    <a:lnTo>
                      <a:pt x="14610" y="67423"/>
                    </a:lnTo>
                    <a:lnTo>
                      <a:pt x="14500" y="67423"/>
                    </a:lnTo>
                    <a:lnTo>
                      <a:pt x="14172" y="67423"/>
                    </a:lnTo>
                    <a:lnTo>
                      <a:pt x="13679" y="67968"/>
                    </a:lnTo>
                    <a:lnTo>
                      <a:pt x="13461" y="69330"/>
                    </a:lnTo>
                    <a:lnTo>
                      <a:pt x="13242" y="70556"/>
                    </a:lnTo>
                    <a:lnTo>
                      <a:pt x="13132" y="71645"/>
                    </a:lnTo>
                    <a:lnTo>
                      <a:pt x="13132" y="72190"/>
                    </a:lnTo>
                    <a:lnTo>
                      <a:pt x="13023" y="72735"/>
                    </a:lnTo>
                    <a:lnTo>
                      <a:pt x="12913" y="73280"/>
                    </a:lnTo>
                    <a:lnTo>
                      <a:pt x="12804" y="73688"/>
                    </a:lnTo>
                    <a:lnTo>
                      <a:pt x="12640" y="73961"/>
                    </a:lnTo>
                    <a:lnTo>
                      <a:pt x="12530" y="74233"/>
                    </a:lnTo>
                    <a:lnTo>
                      <a:pt x="12202" y="73961"/>
                    </a:lnTo>
                    <a:lnTo>
                      <a:pt x="11983" y="73688"/>
                    </a:lnTo>
                    <a:lnTo>
                      <a:pt x="11764" y="73416"/>
                    </a:lnTo>
                    <a:lnTo>
                      <a:pt x="11545" y="73416"/>
                    </a:lnTo>
                    <a:lnTo>
                      <a:pt x="11436" y="73688"/>
                    </a:lnTo>
                    <a:lnTo>
                      <a:pt x="11326" y="74233"/>
                    </a:lnTo>
                    <a:lnTo>
                      <a:pt x="11272" y="74506"/>
                    </a:lnTo>
                    <a:lnTo>
                      <a:pt x="11162" y="75323"/>
                    </a:lnTo>
                    <a:lnTo>
                      <a:pt x="11053" y="75868"/>
                    </a:lnTo>
                    <a:lnTo>
                      <a:pt x="10943" y="76413"/>
                    </a:lnTo>
                    <a:lnTo>
                      <a:pt x="10834" y="76821"/>
                    </a:lnTo>
                    <a:lnTo>
                      <a:pt x="10615" y="77094"/>
                    </a:lnTo>
                    <a:lnTo>
                      <a:pt x="10396" y="77094"/>
                    </a:lnTo>
                    <a:lnTo>
                      <a:pt x="10068" y="77094"/>
                    </a:lnTo>
                    <a:lnTo>
                      <a:pt x="9904" y="76685"/>
                    </a:lnTo>
                    <a:lnTo>
                      <a:pt x="9685" y="76140"/>
                    </a:lnTo>
                    <a:lnTo>
                      <a:pt x="9575" y="75595"/>
                    </a:lnTo>
                    <a:lnTo>
                      <a:pt x="9466" y="75051"/>
                    </a:lnTo>
                    <a:lnTo>
                      <a:pt x="9466" y="74233"/>
                    </a:lnTo>
                    <a:lnTo>
                      <a:pt x="9357" y="73961"/>
                    </a:lnTo>
                    <a:lnTo>
                      <a:pt x="9247" y="73416"/>
                    </a:lnTo>
                    <a:lnTo>
                      <a:pt x="9138" y="73416"/>
                    </a:lnTo>
                    <a:lnTo>
                      <a:pt x="9028" y="73416"/>
                    </a:lnTo>
                    <a:lnTo>
                      <a:pt x="8919" y="73961"/>
                    </a:lnTo>
                    <a:lnTo>
                      <a:pt x="8809" y="74506"/>
                    </a:lnTo>
                    <a:lnTo>
                      <a:pt x="8700" y="74778"/>
                    </a:lnTo>
                    <a:lnTo>
                      <a:pt x="8536" y="75323"/>
                    </a:lnTo>
                    <a:lnTo>
                      <a:pt x="8426" y="75595"/>
                    </a:lnTo>
                    <a:lnTo>
                      <a:pt x="8207" y="75868"/>
                    </a:lnTo>
                    <a:lnTo>
                      <a:pt x="7879" y="75868"/>
                    </a:lnTo>
                    <a:lnTo>
                      <a:pt x="7551" y="75868"/>
                    </a:lnTo>
                    <a:lnTo>
                      <a:pt x="7387" y="75595"/>
                    </a:lnTo>
                    <a:lnTo>
                      <a:pt x="7168" y="75595"/>
                    </a:lnTo>
                    <a:lnTo>
                      <a:pt x="6949" y="75595"/>
                    </a:lnTo>
                    <a:lnTo>
                      <a:pt x="6621" y="75868"/>
                    </a:lnTo>
                    <a:lnTo>
                      <a:pt x="6292" y="76413"/>
                    </a:lnTo>
                    <a:lnTo>
                      <a:pt x="6073" y="76685"/>
                    </a:lnTo>
                    <a:lnTo>
                      <a:pt x="6019" y="76413"/>
                    </a:lnTo>
                    <a:lnTo>
                      <a:pt x="6019" y="76140"/>
                    </a:lnTo>
                    <a:lnTo>
                      <a:pt x="6019" y="75868"/>
                    </a:lnTo>
                    <a:lnTo>
                      <a:pt x="6019" y="75323"/>
                    </a:lnTo>
                    <a:lnTo>
                      <a:pt x="5909" y="74778"/>
                    </a:lnTo>
                    <a:lnTo>
                      <a:pt x="5909" y="74506"/>
                    </a:lnTo>
                    <a:lnTo>
                      <a:pt x="5800" y="73961"/>
                    </a:lnTo>
                    <a:lnTo>
                      <a:pt x="5690" y="73688"/>
                    </a:lnTo>
                    <a:lnTo>
                      <a:pt x="5581" y="73280"/>
                    </a:lnTo>
                    <a:lnTo>
                      <a:pt x="5909" y="72190"/>
                    </a:lnTo>
                    <a:lnTo>
                      <a:pt x="6511" y="71373"/>
                    </a:lnTo>
                    <a:lnTo>
                      <a:pt x="7387" y="70556"/>
                    </a:lnTo>
                    <a:lnTo>
                      <a:pt x="8098" y="70556"/>
                    </a:lnTo>
                    <a:lnTo>
                      <a:pt x="8700" y="70283"/>
                    </a:lnTo>
                    <a:lnTo>
                      <a:pt x="9138" y="69602"/>
                    </a:lnTo>
                    <a:lnTo>
                      <a:pt x="9575" y="68513"/>
                    </a:lnTo>
                    <a:lnTo>
                      <a:pt x="10068" y="67150"/>
                    </a:lnTo>
                    <a:lnTo>
                      <a:pt x="10725" y="66197"/>
                    </a:lnTo>
                    <a:lnTo>
                      <a:pt x="11655" y="64835"/>
                    </a:lnTo>
                    <a:lnTo>
                      <a:pt x="12530" y="63337"/>
                    </a:lnTo>
                    <a:lnTo>
                      <a:pt x="13351" y="61975"/>
                    </a:lnTo>
                    <a:lnTo>
                      <a:pt x="14062" y="61975"/>
                    </a:lnTo>
                    <a:lnTo>
                      <a:pt x="14719" y="62519"/>
                    </a:lnTo>
                    <a:lnTo>
                      <a:pt x="15321" y="62792"/>
                    </a:lnTo>
                    <a:lnTo>
                      <a:pt x="15868" y="63064"/>
                    </a:lnTo>
                    <a:lnTo>
                      <a:pt x="16415" y="63064"/>
                    </a:lnTo>
                    <a:lnTo>
                      <a:pt x="16525" y="62519"/>
                    </a:lnTo>
                    <a:lnTo>
                      <a:pt x="16525" y="61975"/>
                    </a:lnTo>
                    <a:lnTo>
                      <a:pt x="16634" y="61430"/>
                    </a:lnTo>
                    <a:lnTo>
                      <a:pt x="16689" y="60885"/>
                    </a:lnTo>
                    <a:lnTo>
                      <a:pt x="16798" y="60340"/>
                    </a:lnTo>
                    <a:lnTo>
                      <a:pt x="16908" y="60204"/>
                    </a:lnTo>
                    <a:lnTo>
                      <a:pt x="17127" y="60204"/>
                    </a:lnTo>
                    <a:close/>
                    <a:moveTo>
                      <a:pt x="65663" y="59387"/>
                    </a:moveTo>
                    <a:lnTo>
                      <a:pt x="66429" y="59931"/>
                    </a:lnTo>
                    <a:lnTo>
                      <a:pt x="66867" y="60885"/>
                    </a:lnTo>
                    <a:lnTo>
                      <a:pt x="66922" y="61975"/>
                    </a:lnTo>
                    <a:lnTo>
                      <a:pt x="66538" y="62792"/>
                    </a:lnTo>
                    <a:lnTo>
                      <a:pt x="65991" y="63609"/>
                    </a:lnTo>
                    <a:lnTo>
                      <a:pt x="65280" y="63609"/>
                    </a:lnTo>
                    <a:lnTo>
                      <a:pt x="64623" y="63337"/>
                    </a:lnTo>
                    <a:lnTo>
                      <a:pt x="64131" y="62519"/>
                    </a:lnTo>
                    <a:lnTo>
                      <a:pt x="64131" y="61430"/>
                    </a:lnTo>
                    <a:lnTo>
                      <a:pt x="64404" y="60340"/>
                    </a:lnTo>
                    <a:lnTo>
                      <a:pt x="64952" y="59659"/>
                    </a:lnTo>
                    <a:lnTo>
                      <a:pt x="65663" y="59387"/>
                    </a:lnTo>
                    <a:close/>
                    <a:moveTo>
                      <a:pt x="59261" y="57752"/>
                    </a:moveTo>
                    <a:lnTo>
                      <a:pt x="60027" y="58024"/>
                    </a:lnTo>
                    <a:lnTo>
                      <a:pt x="60300" y="58297"/>
                    </a:lnTo>
                    <a:lnTo>
                      <a:pt x="60136" y="59114"/>
                    </a:lnTo>
                    <a:lnTo>
                      <a:pt x="59589" y="59931"/>
                    </a:lnTo>
                    <a:lnTo>
                      <a:pt x="58768" y="60612"/>
                    </a:lnTo>
                    <a:lnTo>
                      <a:pt x="57783" y="61430"/>
                    </a:lnTo>
                    <a:lnTo>
                      <a:pt x="56744" y="61702"/>
                    </a:lnTo>
                    <a:lnTo>
                      <a:pt x="55704" y="61702"/>
                    </a:lnTo>
                    <a:lnTo>
                      <a:pt x="54883" y="60612"/>
                    </a:lnTo>
                    <a:lnTo>
                      <a:pt x="54883" y="60204"/>
                    </a:lnTo>
                    <a:lnTo>
                      <a:pt x="55266" y="59387"/>
                    </a:lnTo>
                    <a:lnTo>
                      <a:pt x="56142" y="58842"/>
                    </a:lnTo>
                    <a:lnTo>
                      <a:pt x="57181" y="58297"/>
                    </a:lnTo>
                    <a:lnTo>
                      <a:pt x="58221" y="58024"/>
                    </a:lnTo>
                    <a:lnTo>
                      <a:pt x="59261" y="57752"/>
                    </a:lnTo>
                    <a:close/>
                    <a:moveTo>
                      <a:pt x="36990" y="57752"/>
                    </a:moveTo>
                    <a:lnTo>
                      <a:pt x="37428" y="57752"/>
                    </a:lnTo>
                    <a:lnTo>
                      <a:pt x="37920" y="58297"/>
                    </a:lnTo>
                    <a:lnTo>
                      <a:pt x="38577" y="59387"/>
                    </a:lnTo>
                    <a:lnTo>
                      <a:pt x="39124" y="60612"/>
                    </a:lnTo>
                    <a:lnTo>
                      <a:pt x="39507" y="61702"/>
                    </a:lnTo>
                    <a:lnTo>
                      <a:pt x="39726" y="63064"/>
                    </a:lnTo>
                    <a:lnTo>
                      <a:pt x="39616" y="64018"/>
                    </a:lnTo>
                    <a:lnTo>
                      <a:pt x="39179" y="64562"/>
                    </a:lnTo>
                    <a:lnTo>
                      <a:pt x="38577" y="64018"/>
                    </a:lnTo>
                    <a:lnTo>
                      <a:pt x="37920" y="63337"/>
                    </a:lnTo>
                    <a:lnTo>
                      <a:pt x="37318" y="61702"/>
                    </a:lnTo>
                    <a:lnTo>
                      <a:pt x="36990" y="60204"/>
                    </a:lnTo>
                    <a:lnTo>
                      <a:pt x="36880" y="58569"/>
                    </a:lnTo>
                    <a:lnTo>
                      <a:pt x="36990" y="57752"/>
                    </a:lnTo>
                    <a:close/>
                    <a:moveTo>
                      <a:pt x="21450" y="56254"/>
                    </a:moveTo>
                    <a:lnTo>
                      <a:pt x="22161" y="56526"/>
                    </a:lnTo>
                    <a:lnTo>
                      <a:pt x="22599" y="56935"/>
                    </a:lnTo>
                    <a:lnTo>
                      <a:pt x="22599" y="58024"/>
                    </a:lnTo>
                    <a:lnTo>
                      <a:pt x="22270" y="59114"/>
                    </a:lnTo>
                    <a:lnTo>
                      <a:pt x="21778" y="59387"/>
                    </a:lnTo>
                    <a:lnTo>
                      <a:pt x="21231" y="58842"/>
                    </a:lnTo>
                    <a:lnTo>
                      <a:pt x="20629" y="58024"/>
                    </a:lnTo>
                    <a:lnTo>
                      <a:pt x="20191" y="56799"/>
                    </a:lnTo>
                    <a:lnTo>
                      <a:pt x="20300" y="56526"/>
                    </a:lnTo>
                    <a:lnTo>
                      <a:pt x="20793" y="56254"/>
                    </a:lnTo>
                    <a:lnTo>
                      <a:pt x="21450" y="56254"/>
                    </a:lnTo>
                    <a:close/>
                    <a:moveTo>
                      <a:pt x="28782" y="55164"/>
                    </a:moveTo>
                    <a:lnTo>
                      <a:pt x="29220" y="55164"/>
                    </a:lnTo>
                    <a:lnTo>
                      <a:pt x="29548" y="55437"/>
                    </a:lnTo>
                    <a:lnTo>
                      <a:pt x="29876" y="55709"/>
                    </a:lnTo>
                    <a:lnTo>
                      <a:pt x="29931" y="55981"/>
                    </a:lnTo>
                    <a:lnTo>
                      <a:pt x="29931" y="56254"/>
                    </a:lnTo>
                    <a:lnTo>
                      <a:pt x="29931" y="56526"/>
                    </a:lnTo>
                    <a:lnTo>
                      <a:pt x="29767" y="56935"/>
                    </a:lnTo>
                    <a:lnTo>
                      <a:pt x="29439" y="56935"/>
                    </a:lnTo>
                    <a:lnTo>
                      <a:pt x="29001" y="57207"/>
                    </a:lnTo>
                    <a:lnTo>
                      <a:pt x="28673" y="57480"/>
                    </a:lnTo>
                    <a:lnTo>
                      <a:pt x="28508" y="57752"/>
                    </a:lnTo>
                    <a:lnTo>
                      <a:pt x="28290" y="58024"/>
                    </a:lnTo>
                    <a:lnTo>
                      <a:pt x="28290" y="58297"/>
                    </a:lnTo>
                    <a:lnTo>
                      <a:pt x="28290" y="58569"/>
                    </a:lnTo>
                    <a:lnTo>
                      <a:pt x="28399" y="58842"/>
                    </a:lnTo>
                    <a:lnTo>
                      <a:pt x="28673" y="58842"/>
                    </a:lnTo>
                    <a:lnTo>
                      <a:pt x="28891" y="59114"/>
                    </a:lnTo>
                    <a:lnTo>
                      <a:pt x="28782" y="60204"/>
                    </a:lnTo>
                    <a:lnTo>
                      <a:pt x="28399" y="61157"/>
                    </a:lnTo>
                    <a:lnTo>
                      <a:pt x="27742" y="61975"/>
                    </a:lnTo>
                    <a:lnTo>
                      <a:pt x="27031" y="62792"/>
                    </a:lnTo>
                    <a:lnTo>
                      <a:pt x="26046" y="63064"/>
                    </a:lnTo>
                    <a:lnTo>
                      <a:pt x="24897" y="62519"/>
                    </a:lnTo>
                    <a:lnTo>
                      <a:pt x="24186" y="61702"/>
                    </a:lnTo>
                    <a:lnTo>
                      <a:pt x="23748" y="60340"/>
                    </a:lnTo>
                    <a:lnTo>
                      <a:pt x="23638" y="58842"/>
                    </a:lnTo>
                    <a:lnTo>
                      <a:pt x="23857" y="57480"/>
                    </a:lnTo>
                    <a:lnTo>
                      <a:pt x="24514" y="56799"/>
                    </a:lnTo>
                    <a:lnTo>
                      <a:pt x="25335" y="56254"/>
                    </a:lnTo>
                    <a:lnTo>
                      <a:pt x="26265" y="55709"/>
                    </a:lnTo>
                    <a:lnTo>
                      <a:pt x="27305" y="55437"/>
                    </a:lnTo>
                    <a:lnTo>
                      <a:pt x="28290" y="55164"/>
                    </a:lnTo>
                    <a:lnTo>
                      <a:pt x="28782" y="55164"/>
                    </a:lnTo>
                    <a:close/>
                    <a:moveTo>
                      <a:pt x="28180" y="48626"/>
                    </a:moveTo>
                    <a:lnTo>
                      <a:pt x="29001" y="48626"/>
                    </a:lnTo>
                    <a:lnTo>
                      <a:pt x="29876" y="49171"/>
                    </a:lnTo>
                    <a:lnTo>
                      <a:pt x="30478" y="50261"/>
                    </a:lnTo>
                    <a:lnTo>
                      <a:pt x="30697" y="51486"/>
                    </a:lnTo>
                    <a:lnTo>
                      <a:pt x="30588" y="52849"/>
                    </a:lnTo>
                    <a:lnTo>
                      <a:pt x="30041" y="53666"/>
                    </a:lnTo>
                    <a:lnTo>
                      <a:pt x="29439" y="53802"/>
                    </a:lnTo>
                    <a:lnTo>
                      <a:pt x="28673" y="53666"/>
                    </a:lnTo>
                    <a:lnTo>
                      <a:pt x="28071" y="53121"/>
                    </a:lnTo>
                    <a:lnTo>
                      <a:pt x="27633" y="52576"/>
                    </a:lnTo>
                    <a:lnTo>
                      <a:pt x="27140" y="52304"/>
                    </a:lnTo>
                    <a:lnTo>
                      <a:pt x="26593" y="52849"/>
                    </a:lnTo>
                    <a:lnTo>
                      <a:pt x="26046" y="53393"/>
                    </a:lnTo>
                    <a:lnTo>
                      <a:pt x="25444" y="53121"/>
                    </a:lnTo>
                    <a:lnTo>
                      <a:pt x="24569" y="53121"/>
                    </a:lnTo>
                    <a:lnTo>
                      <a:pt x="23857" y="53393"/>
                    </a:lnTo>
                    <a:lnTo>
                      <a:pt x="23255" y="52849"/>
                    </a:lnTo>
                    <a:lnTo>
                      <a:pt x="23036" y="52031"/>
                    </a:lnTo>
                    <a:lnTo>
                      <a:pt x="23310" y="51486"/>
                    </a:lnTo>
                    <a:lnTo>
                      <a:pt x="23857" y="50942"/>
                    </a:lnTo>
                    <a:lnTo>
                      <a:pt x="24678" y="50397"/>
                    </a:lnTo>
                    <a:lnTo>
                      <a:pt x="25554" y="49988"/>
                    </a:lnTo>
                    <a:lnTo>
                      <a:pt x="26155" y="49716"/>
                    </a:lnTo>
                    <a:lnTo>
                      <a:pt x="26703" y="49171"/>
                    </a:lnTo>
                    <a:lnTo>
                      <a:pt x="27305" y="48626"/>
                    </a:lnTo>
                    <a:lnTo>
                      <a:pt x="28180" y="48626"/>
                    </a:lnTo>
                    <a:close/>
                    <a:moveTo>
                      <a:pt x="51709" y="47128"/>
                    </a:moveTo>
                    <a:lnTo>
                      <a:pt x="52257" y="47536"/>
                    </a:lnTo>
                    <a:lnTo>
                      <a:pt x="52968" y="48081"/>
                    </a:lnTo>
                    <a:lnTo>
                      <a:pt x="53679" y="49171"/>
                    </a:lnTo>
                    <a:lnTo>
                      <a:pt x="54445" y="49988"/>
                    </a:lnTo>
                    <a:lnTo>
                      <a:pt x="54883" y="50397"/>
                    </a:lnTo>
                    <a:lnTo>
                      <a:pt x="55157" y="50397"/>
                    </a:lnTo>
                    <a:lnTo>
                      <a:pt x="55376" y="50261"/>
                    </a:lnTo>
                    <a:lnTo>
                      <a:pt x="55923" y="50261"/>
                    </a:lnTo>
                    <a:lnTo>
                      <a:pt x="56415" y="50261"/>
                    </a:lnTo>
                    <a:lnTo>
                      <a:pt x="56963" y="50669"/>
                    </a:lnTo>
                    <a:lnTo>
                      <a:pt x="57291" y="51214"/>
                    </a:lnTo>
                    <a:lnTo>
                      <a:pt x="57072" y="52304"/>
                    </a:lnTo>
                    <a:lnTo>
                      <a:pt x="56963" y="53121"/>
                    </a:lnTo>
                    <a:lnTo>
                      <a:pt x="56963" y="53666"/>
                    </a:lnTo>
                    <a:lnTo>
                      <a:pt x="56963" y="54074"/>
                    </a:lnTo>
                    <a:lnTo>
                      <a:pt x="57072" y="54347"/>
                    </a:lnTo>
                    <a:lnTo>
                      <a:pt x="57181" y="54619"/>
                    </a:lnTo>
                    <a:lnTo>
                      <a:pt x="57291" y="54892"/>
                    </a:lnTo>
                    <a:lnTo>
                      <a:pt x="57291" y="55164"/>
                    </a:lnTo>
                    <a:lnTo>
                      <a:pt x="57291" y="55437"/>
                    </a:lnTo>
                    <a:lnTo>
                      <a:pt x="57181" y="55709"/>
                    </a:lnTo>
                    <a:lnTo>
                      <a:pt x="56963" y="55981"/>
                    </a:lnTo>
                    <a:lnTo>
                      <a:pt x="55376" y="56935"/>
                    </a:lnTo>
                    <a:lnTo>
                      <a:pt x="53679" y="57207"/>
                    </a:lnTo>
                    <a:lnTo>
                      <a:pt x="53077" y="56799"/>
                    </a:lnTo>
                    <a:lnTo>
                      <a:pt x="52421" y="55164"/>
                    </a:lnTo>
                    <a:lnTo>
                      <a:pt x="51819" y="53121"/>
                    </a:lnTo>
                    <a:lnTo>
                      <a:pt x="51381" y="50669"/>
                    </a:lnTo>
                    <a:lnTo>
                      <a:pt x="51162" y="48898"/>
                    </a:lnTo>
                    <a:lnTo>
                      <a:pt x="51272" y="47536"/>
                    </a:lnTo>
                    <a:lnTo>
                      <a:pt x="51709" y="47128"/>
                    </a:lnTo>
                    <a:close/>
                    <a:moveTo>
                      <a:pt x="39288" y="41543"/>
                    </a:moveTo>
                    <a:lnTo>
                      <a:pt x="40383" y="41543"/>
                    </a:lnTo>
                    <a:lnTo>
                      <a:pt x="41422" y="41816"/>
                    </a:lnTo>
                    <a:lnTo>
                      <a:pt x="42243" y="42088"/>
                    </a:lnTo>
                    <a:lnTo>
                      <a:pt x="42900" y="42905"/>
                    </a:lnTo>
                    <a:lnTo>
                      <a:pt x="43173" y="43859"/>
                    </a:lnTo>
                    <a:lnTo>
                      <a:pt x="43173" y="44676"/>
                    </a:lnTo>
                    <a:lnTo>
                      <a:pt x="43173" y="45221"/>
                    </a:lnTo>
                    <a:lnTo>
                      <a:pt x="43283" y="45221"/>
                    </a:lnTo>
                    <a:lnTo>
                      <a:pt x="43502" y="45221"/>
                    </a:lnTo>
                    <a:lnTo>
                      <a:pt x="43611" y="45221"/>
                    </a:lnTo>
                    <a:lnTo>
                      <a:pt x="43830" y="44948"/>
                    </a:lnTo>
                    <a:lnTo>
                      <a:pt x="44158" y="44676"/>
                    </a:lnTo>
                    <a:lnTo>
                      <a:pt x="44377" y="44131"/>
                    </a:lnTo>
                    <a:lnTo>
                      <a:pt x="44760" y="44131"/>
                    </a:lnTo>
                    <a:lnTo>
                      <a:pt x="45088" y="44948"/>
                    </a:lnTo>
                    <a:lnTo>
                      <a:pt x="45526" y="46038"/>
                    </a:lnTo>
                    <a:lnTo>
                      <a:pt x="45800" y="47128"/>
                    </a:lnTo>
                    <a:lnTo>
                      <a:pt x="46347" y="47536"/>
                    </a:lnTo>
                    <a:lnTo>
                      <a:pt x="47004" y="47536"/>
                    </a:lnTo>
                    <a:lnTo>
                      <a:pt x="47606" y="48081"/>
                    </a:lnTo>
                    <a:lnTo>
                      <a:pt x="48262" y="48626"/>
                    </a:lnTo>
                    <a:lnTo>
                      <a:pt x="48536" y="49716"/>
                    </a:lnTo>
                    <a:lnTo>
                      <a:pt x="48536" y="50669"/>
                    </a:lnTo>
                    <a:lnTo>
                      <a:pt x="48536" y="51759"/>
                    </a:lnTo>
                    <a:lnTo>
                      <a:pt x="48755" y="52304"/>
                    </a:lnTo>
                    <a:lnTo>
                      <a:pt x="49083" y="53121"/>
                    </a:lnTo>
                    <a:lnTo>
                      <a:pt x="49411" y="53802"/>
                    </a:lnTo>
                    <a:lnTo>
                      <a:pt x="49521" y="54619"/>
                    </a:lnTo>
                    <a:lnTo>
                      <a:pt x="49302" y="55981"/>
                    </a:lnTo>
                    <a:lnTo>
                      <a:pt x="48536" y="57207"/>
                    </a:lnTo>
                    <a:lnTo>
                      <a:pt x="47715" y="57207"/>
                    </a:lnTo>
                    <a:lnTo>
                      <a:pt x="46785" y="56526"/>
                    </a:lnTo>
                    <a:lnTo>
                      <a:pt x="45800" y="54892"/>
                    </a:lnTo>
                    <a:lnTo>
                      <a:pt x="44760" y="53121"/>
                    </a:lnTo>
                    <a:lnTo>
                      <a:pt x="43611" y="52304"/>
                    </a:lnTo>
                    <a:lnTo>
                      <a:pt x="42352" y="52031"/>
                    </a:lnTo>
                    <a:lnTo>
                      <a:pt x="40984" y="52576"/>
                    </a:lnTo>
                    <a:lnTo>
                      <a:pt x="39945" y="53121"/>
                    </a:lnTo>
                    <a:lnTo>
                      <a:pt x="39288" y="52849"/>
                    </a:lnTo>
                    <a:lnTo>
                      <a:pt x="38905" y="52304"/>
                    </a:lnTo>
                    <a:lnTo>
                      <a:pt x="38686" y="51486"/>
                    </a:lnTo>
                    <a:lnTo>
                      <a:pt x="38577" y="50942"/>
                    </a:lnTo>
                    <a:lnTo>
                      <a:pt x="38686" y="50397"/>
                    </a:lnTo>
                    <a:lnTo>
                      <a:pt x="39179" y="50397"/>
                    </a:lnTo>
                    <a:lnTo>
                      <a:pt x="39835" y="50397"/>
                    </a:lnTo>
                    <a:lnTo>
                      <a:pt x="40547" y="50397"/>
                    </a:lnTo>
                    <a:lnTo>
                      <a:pt x="41203" y="50397"/>
                    </a:lnTo>
                    <a:lnTo>
                      <a:pt x="41532" y="49716"/>
                    </a:lnTo>
                    <a:lnTo>
                      <a:pt x="41532" y="48626"/>
                    </a:lnTo>
                    <a:lnTo>
                      <a:pt x="41094" y="47536"/>
                    </a:lnTo>
                    <a:lnTo>
                      <a:pt x="40437" y="46855"/>
                    </a:lnTo>
                    <a:lnTo>
                      <a:pt x="39726" y="46311"/>
                    </a:lnTo>
                    <a:lnTo>
                      <a:pt x="39124" y="46855"/>
                    </a:lnTo>
                    <a:lnTo>
                      <a:pt x="38577" y="47128"/>
                    </a:lnTo>
                    <a:lnTo>
                      <a:pt x="38030" y="46583"/>
                    </a:lnTo>
                    <a:lnTo>
                      <a:pt x="37756" y="45493"/>
                    </a:lnTo>
                    <a:lnTo>
                      <a:pt x="37428" y="44131"/>
                    </a:lnTo>
                    <a:lnTo>
                      <a:pt x="37537" y="42905"/>
                    </a:lnTo>
                    <a:lnTo>
                      <a:pt x="37811" y="42088"/>
                    </a:lnTo>
                    <a:lnTo>
                      <a:pt x="38467" y="41543"/>
                    </a:lnTo>
                    <a:lnTo>
                      <a:pt x="39288" y="41543"/>
                    </a:lnTo>
                    <a:close/>
                    <a:moveTo>
                      <a:pt x="47934" y="34188"/>
                    </a:moveTo>
                    <a:lnTo>
                      <a:pt x="48536" y="34188"/>
                    </a:lnTo>
                    <a:lnTo>
                      <a:pt x="49192" y="34733"/>
                    </a:lnTo>
                    <a:lnTo>
                      <a:pt x="49794" y="35550"/>
                    </a:lnTo>
                    <a:lnTo>
                      <a:pt x="50232" y="36367"/>
                    </a:lnTo>
                    <a:lnTo>
                      <a:pt x="50232" y="37321"/>
                    </a:lnTo>
                    <a:lnTo>
                      <a:pt x="49794" y="38138"/>
                    </a:lnTo>
                    <a:lnTo>
                      <a:pt x="49302" y="37866"/>
                    </a:lnTo>
                    <a:lnTo>
                      <a:pt x="48755" y="37185"/>
                    </a:lnTo>
                    <a:lnTo>
                      <a:pt x="48262" y="36095"/>
                    </a:lnTo>
                    <a:lnTo>
                      <a:pt x="47824" y="35005"/>
                    </a:lnTo>
                    <a:lnTo>
                      <a:pt x="47606" y="34460"/>
                    </a:lnTo>
                    <a:lnTo>
                      <a:pt x="47934" y="34188"/>
                    </a:lnTo>
                    <a:close/>
                    <a:moveTo>
                      <a:pt x="59699" y="19886"/>
                    </a:moveTo>
                    <a:lnTo>
                      <a:pt x="60629" y="20431"/>
                    </a:lnTo>
                    <a:lnTo>
                      <a:pt x="61778" y="22202"/>
                    </a:lnTo>
                    <a:lnTo>
                      <a:pt x="62982" y="24245"/>
                    </a:lnTo>
                    <a:lnTo>
                      <a:pt x="64240" y="26152"/>
                    </a:lnTo>
                    <a:lnTo>
                      <a:pt x="65389" y="27241"/>
                    </a:lnTo>
                    <a:lnTo>
                      <a:pt x="66429" y="28195"/>
                    </a:lnTo>
                    <a:lnTo>
                      <a:pt x="67140" y="29284"/>
                    </a:lnTo>
                    <a:lnTo>
                      <a:pt x="67578" y="30374"/>
                    </a:lnTo>
                    <a:lnTo>
                      <a:pt x="67797" y="31328"/>
                    </a:lnTo>
                    <a:lnTo>
                      <a:pt x="68235" y="32417"/>
                    </a:lnTo>
                    <a:lnTo>
                      <a:pt x="68618" y="32962"/>
                    </a:lnTo>
                    <a:lnTo>
                      <a:pt x="69056" y="33234"/>
                    </a:lnTo>
                    <a:lnTo>
                      <a:pt x="69274" y="33234"/>
                    </a:lnTo>
                    <a:lnTo>
                      <a:pt x="69274" y="32145"/>
                    </a:lnTo>
                    <a:lnTo>
                      <a:pt x="69274" y="31600"/>
                    </a:lnTo>
                    <a:lnTo>
                      <a:pt x="69384" y="31328"/>
                    </a:lnTo>
                    <a:lnTo>
                      <a:pt x="69493" y="31055"/>
                    </a:lnTo>
                    <a:lnTo>
                      <a:pt x="69658" y="31055"/>
                    </a:lnTo>
                    <a:lnTo>
                      <a:pt x="69876" y="31055"/>
                    </a:lnTo>
                    <a:lnTo>
                      <a:pt x="70095" y="31055"/>
                    </a:lnTo>
                    <a:lnTo>
                      <a:pt x="70424" y="31328"/>
                    </a:lnTo>
                    <a:lnTo>
                      <a:pt x="70533" y="31600"/>
                    </a:lnTo>
                    <a:lnTo>
                      <a:pt x="70752" y="31872"/>
                    </a:lnTo>
                    <a:lnTo>
                      <a:pt x="70752" y="32417"/>
                    </a:lnTo>
                    <a:lnTo>
                      <a:pt x="70752" y="32690"/>
                    </a:lnTo>
                    <a:lnTo>
                      <a:pt x="70642" y="33234"/>
                    </a:lnTo>
                    <a:lnTo>
                      <a:pt x="70424" y="33779"/>
                    </a:lnTo>
                    <a:lnTo>
                      <a:pt x="70642" y="34460"/>
                    </a:lnTo>
                    <a:lnTo>
                      <a:pt x="70916" y="35005"/>
                    </a:lnTo>
                    <a:lnTo>
                      <a:pt x="71244" y="35822"/>
                    </a:lnTo>
                    <a:lnTo>
                      <a:pt x="71463" y="36367"/>
                    </a:lnTo>
                    <a:lnTo>
                      <a:pt x="71354" y="37321"/>
                    </a:lnTo>
                    <a:lnTo>
                      <a:pt x="71135" y="38683"/>
                    </a:lnTo>
                    <a:lnTo>
                      <a:pt x="71463" y="39772"/>
                    </a:lnTo>
                    <a:lnTo>
                      <a:pt x="72229" y="40317"/>
                    </a:lnTo>
                    <a:lnTo>
                      <a:pt x="73160" y="40590"/>
                    </a:lnTo>
                    <a:lnTo>
                      <a:pt x="74090" y="40590"/>
                    </a:lnTo>
                    <a:lnTo>
                      <a:pt x="74746" y="40726"/>
                    </a:lnTo>
                    <a:lnTo>
                      <a:pt x="74911" y="41543"/>
                    </a:lnTo>
                    <a:lnTo>
                      <a:pt x="75020" y="42360"/>
                    </a:lnTo>
                    <a:lnTo>
                      <a:pt x="74637" y="43178"/>
                    </a:lnTo>
                    <a:lnTo>
                      <a:pt x="73871" y="43859"/>
                    </a:lnTo>
                    <a:lnTo>
                      <a:pt x="72831" y="44404"/>
                    </a:lnTo>
                    <a:lnTo>
                      <a:pt x="71901" y="44948"/>
                    </a:lnTo>
                    <a:lnTo>
                      <a:pt x="71244" y="46038"/>
                    </a:lnTo>
                    <a:lnTo>
                      <a:pt x="70916" y="47264"/>
                    </a:lnTo>
                    <a:lnTo>
                      <a:pt x="70642" y="48354"/>
                    </a:lnTo>
                    <a:lnTo>
                      <a:pt x="70424" y="49171"/>
                    </a:lnTo>
                    <a:lnTo>
                      <a:pt x="69986" y="48898"/>
                    </a:lnTo>
                    <a:lnTo>
                      <a:pt x="69658" y="48898"/>
                    </a:lnTo>
                    <a:lnTo>
                      <a:pt x="69493" y="49988"/>
                    </a:lnTo>
                    <a:lnTo>
                      <a:pt x="69165" y="51486"/>
                    </a:lnTo>
                    <a:lnTo>
                      <a:pt x="68946" y="52849"/>
                    </a:lnTo>
                    <a:lnTo>
                      <a:pt x="68618" y="53802"/>
                    </a:lnTo>
                    <a:lnTo>
                      <a:pt x="68125" y="54074"/>
                    </a:lnTo>
                    <a:lnTo>
                      <a:pt x="67359" y="53393"/>
                    </a:lnTo>
                    <a:lnTo>
                      <a:pt x="66648" y="53121"/>
                    </a:lnTo>
                    <a:lnTo>
                      <a:pt x="65991" y="53393"/>
                    </a:lnTo>
                    <a:lnTo>
                      <a:pt x="65499" y="54074"/>
                    </a:lnTo>
                    <a:lnTo>
                      <a:pt x="65170" y="54619"/>
                    </a:lnTo>
                    <a:lnTo>
                      <a:pt x="64404" y="54619"/>
                    </a:lnTo>
                    <a:lnTo>
                      <a:pt x="63584" y="54074"/>
                    </a:lnTo>
                    <a:lnTo>
                      <a:pt x="62653" y="53393"/>
                    </a:lnTo>
                    <a:lnTo>
                      <a:pt x="61778" y="52576"/>
                    </a:lnTo>
                    <a:lnTo>
                      <a:pt x="61285" y="51759"/>
                    </a:lnTo>
                    <a:lnTo>
                      <a:pt x="61176" y="51214"/>
                    </a:lnTo>
                    <a:lnTo>
                      <a:pt x="61067" y="50397"/>
                    </a:lnTo>
                    <a:lnTo>
                      <a:pt x="60519" y="49443"/>
                    </a:lnTo>
                    <a:lnTo>
                      <a:pt x="59808" y="48354"/>
                    </a:lnTo>
                    <a:lnTo>
                      <a:pt x="59042" y="47264"/>
                    </a:lnTo>
                    <a:lnTo>
                      <a:pt x="58549" y="46311"/>
                    </a:lnTo>
                    <a:lnTo>
                      <a:pt x="58659" y="45766"/>
                    </a:lnTo>
                    <a:lnTo>
                      <a:pt x="59042" y="45221"/>
                    </a:lnTo>
                    <a:lnTo>
                      <a:pt x="59699" y="44948"/>
                    </a:lnTo>
                    <a:lnTo>
                      <a:pt x="60519" y="44404"/>
                    </a:lnTo>
                    <a:lnTo>
                      <a:pt x="61285" y="43859"/>
                    </a:lnTo>
                    <a:lnTo>
                      <a:pt x="61668" y="43450"/>
                    </a:lnTo>
                    <a:lnTo>
                      <a:pt x="61778" y="42360"/>
                    </a:lnTo>
                    <a:lnTo>
                      <a:pt x="61504" y="41816"/>
                    </a:lnTo>
                    <a:lnTo>
                      <a:pt x="60848" y="41543"/>
                    </a:lnTo>
                    <a:lnTo>
                      <a:pt x="60027" y="41816"/>
                    </a:lnTo>
                    <a:lnTo>
                      <a:pt x="59042" y="42088"/>
                    </a:lnTo>
                    <a:lnTo>
                      <a:pt x="58002" y="42360"/>
                    </a:lnTo>
                    <a:lnTo>
                      <a:pt x="57181" y="42360"/>
                    </a:lnTo>
                    <a:lnTo>
                      <a:pt x="56415" y="42088"/>
                    </a:lnTo>
                    <a:lnTo>
                      <a:pt x="55813" y="40726"/>
                    </a:lnTo>
                    <a:lnTo>
                      <a:pt x="55485" y="39772"/>
                    </a:lnTo>
                    <a:lnTo>
                      <a:pt x="55266" y="38410"/>
                    </a:lnTo>
                    <a:lnTo>
                      <a:pt x="54664" y="37185"/>
                    </a:lnTo>
                    <a:lnTo>
                      <a:pt x="54227" y="36640"/>
                    </a:lnTo>
                    <a:lnTo>
                      <a:pt x="54008" y="35822"/>
                    </a:lnTo>
                    <a:lnTo>
                      <a:pt x="53898" y="35278"/>
                    </a:lnTo>
                    <a:lnTo>
                      <a:pt x="53898" y="35005"/>
                    </a:lnTo>
                    <a:lnTo>
                      <a:pt x="54117" y="34460"/>
                    </a:lnTo>
                    <a:lnTo>
                      <a:pt x="54445" y="34460"/>
                    </a:lnTo>
                    <a:lnTo>
                      <a:pt x="54883" y="34460"/>
                    </a:lnTo>
                    <a:lnTo>
                      <a:pt x="55266" y="34733"/>
                    </a:lnTo>
                    <a:lnTo>
                      <a:pt x="55704" y="34733"/>
                    </a:lnTo>
                    <a:lnTo>
                      <a:pt x="56142" y="35005"/>
                    </a:lnTo>
                    <a:lnTo>
                      <a:pt x="56415" y="34733"/>
                    </a:lnTo>
                    <a:lnTo>
                      <a:pt x="56744" y="34460"/>
                    </a:lnTo>
                    <a:lnTo>
                      <a:pt x="56963" y="34188"/>
                    </a:lnTo>
                    <a:lnTo>
                      <a:pt x="57072" y="33916"/>
                    </a:lnTo>
                    <a:lnTo>
                      <a:pt x="57181" y="33779"/>
                    </a:lnTo>
                    <a:lnTo>
                      <a:pt x="57181" y="33234"/>
                    </a:lnTo>
                    <a:lnTo>
                      <a:pt x="56963" y="32962"/>
                    </a:lnTo>
                    <a:lnTo>
                      <a:pt x="56744" y="32690"/>
                    </a:lnTo>
                    <a:lnTo>
                      <a:pt x="56361" y="32417"/>
                    </a:lnTo>
                    <a:lnTo>
                      <a:pt x="55376" y="31600"/>
                    </a:lnTo>
                    <a:lnTo>
                      <a:pt x="54993" y="30374"/>
                    </a:lnTo>
                    <a:lnTo>
                      <a:pt x="54993" y="29012"/>
                    </a:lnTo>
                    <a:lnTo>
                      <a:pt x="55266" y="27922"/>
                    </a:lnTo>
                    <a:lnTo>
                      <a:pt x="56032" y="27377"/>
                    </a:lnTo>
                    <a:lnTo>
                      <a:pt x="56361" y="27377"/>
                    </a:lnTo>
                    <a:lnTo>
                      <a:pt x="56744" y="27377"/>
                    </a:lnTo>
                    <a:lnTo>
                      <a:pt x="57181" y="27241"/>
                    </a:lnTo>
                    <a:lnTo>
                      <a:pt x="57510" y="27241"/>
                    </a:lnTo>
                    <a:lnTo>
                      <a:pt x="57783" y="26969"/>
                    </a:lnTo>
                    <a:lnTo>
                      <a:pt x="58002" y="26696"/>
                    </a:lnTo>
                    <a:lnTo>
                      <a:pt x="58112" y="26696"/>
                    </a:lnTo>
                    <a:lnTo>
                      <a:pt x="58221" y="26152"/>
                    </a:lnTo>
                    <a:lnTo>
                      <a:pt x="58112" y="25879"/>
                    </a:lnTo>
                    <a:lnTo>
                      <a:pt x="57893" y="25607"/>
                    </a:lnTo>
                    <a:lnTo>
                      <a:pt x="57510" y="25062"/>
                    </a:lnTo>
                    <a:lnTo>
                      <a:pt x="57181" y="24790"/>
                    </a:lnTo>
                    <a:lnTo>
                      <a:pt x="56963" y="24245"/>
                    </a:lnTo>
                    <a:lnTo>
                      <a:pt x="56853" y="24108"/>
                    </a:lnTo>
                    <a:lnTo>
                      <a:pt x="56853" y="23836"/>
                    </a:lnTo>
                    <a:lnTo>
                      <a:pt x="56963" y="23564"/>
                    </a:lnTo>
                    <a:lnTo>
                      <a:pt x="57181" y="23564"/>
                    </a:lnTo>
                    <a:lnTo>
                      <a:pt x="57510" y="23291"/>
                    </a:lnTo>
                    <a:lnTo>
                      <a:pt x="57783" y="23291"/>
                    </a:lnTo>
                    <a:lnTo>
                      <a:pt x="58112" y="23291"/>
                    </a:lnTo>
                    <a:lnTo>
                      <a:pt x="58440" y="23291"/>
                    </a:lnTo>
                    <a:lnTo>
                      <a:pt x="58768" y="23291"/>
                    </a:lnTo>
                    <a:lnTo>
                      <a:pt x="59042" y="23291"/>
                    </a:lnTo>
                    <a:lnTo>
                      <a:pt x="59370" y="23291"/>
                    </a:lnTo>
                    <a:lnTo>
                      <a:pt x="59480" y="23019"/>
                    </a:lnTo>
                    <a:lnTo>
                      <a:pt x="59589" y="22746"/>
                    </a:lnTo>
                    <a:lnTo>
                      <a:pt x="59480" y="22202"/>
                    </a:lnTo>
                    <a:lnTo>
                      <a:pt x="59261" y="21929"/>
                    </a:lnTo>
                    <a:lnTo>
                      <a:pt x="58987" y="21657"/>
                    </a:lnTo>
                    <a:lnTo>
                      <a:pt x="58549" y="21112"/>
                    </a:lnTo>
                    <a:lnTo>
                      <a:pt x="58221" y="20839"/>
                    </a:lnTo>
                    <a:lnTo>
                      <a:pt x="58331" y="20158"/>
                    </a:lnTo>
                    <a:lnTo>
                      <a:pt x="58878" y="19886"/>
                    </a:lnTo>
                    <a:lnTo>
                      <a:pt x="59699" y="19886"/>
                    </a:lnTo>
                    <a:close/>
                    <a:moveTo>
                      <a:pt x="98659" y="0"/>
                    </a:moveTo>
                    <a:lnTo>
                      <a:pt x="99534" y="0"/>
                    </a:lnTo>
                    <a:lnTo>
                      <a:pt x="100355" y="1089"/>
                    </a:lnTo>
                    <a:lnTo>
                      <a:pt x="100902" y="1498"/>
                    </a:lnTo>
                    <a:lnTo>
                      <a:pt x="101614" y="1225"/>
                    </a:lnTo>
                    <a:lnTo>
                      <a:pt x="102270" y="544"/>
                    </a:lnTo>
                    <a:lnTo>
                      <a:pt x="102872" y="0"/>
                    </a:lnTo>
                    <a:lnTo>
                      <a:pt x="103638" y="272"/>
                    </a:lnTo>
                    <a:lnTo>
                      <a:pt x="104131" y="1089"/>
                    </a:lnTo>
                    <a:lnTo>
                      <a:pt x="105225" y="1225"/>
                    </a:lnTo>
                    <a:lnTo>
                      <a:pt x="106374" y="1498"/>
                    </a:lnTo>
                    <a:lnTo>
                      <a:pt x="107523" y="1498"/>
                    </a:lnTo>
                    <a:lnTo>
                      <a:pt x="108673" y="1770"/>
                    </a:lnTo>
                    <a:lnTo>
                      <a:pt x="109493" y="1770"/>
                    </a:lnTo>
                    <a:lnTo>
                      <a:pt x="110041" y="2043"/>
                    </a:lnTo>
                    <a:lnTo>
                      <a:pt x="110041" y="2043"/>
                    </a:lnTo>
                    <a:lnTo>
                      <a:pt x="109822" y="2315"/>
                    </a:lnTo>
                    <a:lnTo>
                      <a:pt x="109603" y="2587"/>
                    </a:lnTo>
                    <a:lnTo>
                      <a:pt x="109384" y="3132"/>
                    </a:lnTo>
                    <a:lnTo>
                      <a:pt x="109110" y="3405"/>
                    </a:lnTo>
                    <a:lnTo>
                      <a:pt x="108891" y="3950"/>
                    </a:lnTo>
                    <a:lnTo>
                      <a:pt x="108673" y="4222"/>
                    </a:lnTo>
                    <a:lnTo>
                      <a:pt x="108563" y="4631"/>
                    </a:lnTo>
                    <a:lnTo>
                      <a:pt x="108454" y="4903"/>
                    </a:lnTo>
                    <a:lnTo>
                      <a:pt x="108344" y="5175"/>
                    </a:lnTo>
                    <a:lnTo>
                      <a:pt x="108344" y="5448"/>
                    </a:lnTo>
                    <a:lnTo>
                      <a:pt x="108454" y="5448"/>
                    </a:lnTo>
                    <a:lnTo>
                      <a:pt x="108673" y="5448"/>
                    </a:lnTo>
                    <a:lnTo>
                      <a:pt x="108891" y="5448"/>
                    </a:lnTo>
                    <a:lnTo>
                      <a:pt x="109274" y="4903"/>
                    </a:lnTo>
                    <a:lnTo>
                      <a:pt x="110588" y="3950"/>
                    </a:lnTo>
                    <a:lnTo>
                      <a:pt x="111627" y="3405"/>
                    </a:lnTo>
                    <a:lnTo>
                      <a:pt x="112558" y="3132"/>
                    </a:lnTo>
                    <a:lnTo>
                      <a:pt x="113214" y="3132"/>
                    </a:lnTo>
                    <a:lnTo>
                      <a:pt x="113488" y="3677"/>
                    </a:lnTo>
                    <a:lnTo>
                      <a:pt x="113597" y="3950"/>
                    </a:lnTo>
                    <a:lnTo>
                      <a:pt x="114035" y="3950"/>
                    </a:lnTo>
                    <a:lnTo>
                      <a:pt x="114582" y="3950"/>
                    </a:lnTo>
                    <a:lnTo>
                      <a:pt x="115075" y="3950"/>
                    </a:lnTo>
                    <a:lnTo>
                      <a:pt x="115512" y="4222"/>
                    </a:lnTo>
                    <a:lnTo>
                      <a:pt x="115622" y="4903"/>
                    </a:lnTo>
                    <a:lnTo>
                      <a:pt x="115841" y="6538"/>
                    </a:lnTo>
                    <a:lnTo>
                      <a:pt x="116443" y="7627"/>
                    </a:lnTo>
                    <a:lnTo>
                      <a:pt x="117373" y="8036"/>
                    </a:lnTo>
                    <a:lnTo>
                      <a:pt x="118467" y="7763"/>
                    </a:lnTo>
                    <a:lnTo>
                      <a:pt x="119069" y="7763"/>
                    </a:lnTo>
                    <a:lnTo>
                      <a:pt x="119507" y="7763"/>
                    </a:lnTo>
                    <a:lnTo>
                      <a:pt x="119890" y="8036"/>
                    </a:lnTo>
                    <a:lnTo>
                      <a:pt x="120000" y="8581"/>
                    </a:lnTo>
                    <a:lnTo>
                      <a:pt x="119835" y="9670"/>
                    </a:lnTo>
                    <a:lnTo>
                      <a:pt x="119069" y="10760"/>
                    </a:lnTo>
                    <a:lnTo>
                      <a:pt x="117920" y="12258"/>
                    </a:lnTo>
                    <a:lnTo>
                      <a:pt x="116114" y="14301"/>
                    </a:lnTo>
                    <a:lnTo>
                      <a:pt x="114746" y="15664"/>
                    </a:lnTo>
                    <a:lnTo>
                      <a:pt x="113707" y="16481"/>
                    </a:lnTo>
                    <a:lnTo>
                      <a:pt x="112995" y="16753"/>
                    </a:lnTo>
                    <a:lnTo>
                      <a:pt x="112339" y="16481"/>
                    </a:lnTo>
                    <a:lnTo>
                      <a:pt x="111737" y="16208"/>
                    </a:lnTo>
                    <a:lnTo>
                      <a:pt x="110861" y="16481"/>
                    </a:lnTo>
                    <a:lnTo>
                      <a:pt x="109931" y="17026"/>
                    </a:lnTo>
                    <a:lnTo>
                      <a:pt x="109110" y="17298"/>
                    </a:lnTo>
                    <a:lnTo>
                      <a:pt x="108344" y="17979"/>
                    </a:lnTo>
                    <a:lnTo>
                      <a:pt x="107961" y="18524"/>
                    </a:lnTo>
                    <a:lnTo>
                      <a:pt x="108016" y="18796"/>
                    </a:lnTo>
                    <a:lnTo>
                      <a:pt x="108454" y="19069"/>
                    </a:lnTo>
                    <a:lnTo>
                      <a:pt x="109220" y="19069"/>
                    </a:lnTo>
                    <a:lnTo>
                      <a:pt x="110150" y="18796"/>
                    </a:lnTo>
                    <a:lnTo>
                      <a:pt x="111080" y="18524"/>
                    </a:lnTo>
                    <a:lnTo>
                      <a:pt x="112010" y="18524"/>
                    </a:lnTo>
                    <a:lnTo>
                      <a:pt x="112777" y="18524"/>
                    </a:lnTo>
                    <a:lnTo>
                      <a:pt x="113269" y="18796"/>
                    </a:lnTo>
                    <a:lnTo>
                      <a:pt x="113488" y="19614"/>
                    </a:lnTo>
                    <a:lnTo>
                      <a:pt x="113214" y="20703"/>
                    </a:lnTo>
                    <a:lnTo>
                      <a:pt x="112558" y="21384"/>
                    </a:lnTo>
                    <a:lnTo>
                      <a:pt x="111627" y="22202"/>
                    </a:lnTo>
                    <a:lnTo>
                      <a:pt x="110369" y="23019"/>
                    </a:lnTo>
                    <a:lnTo>
                      <a:pt x="109001" y="24245"/>
                    </a:lnTo>
                    <a:lnTo>
                      <a:pt x="107305" y="26152"/>
                    </a:lnTo>
                    <a:lnTo>
                      <a:pt x="105499" y="28740"/>
                    </a:lnTo>
                    <a:lnTo>
                      <a:pt x="104021" y="30783"/>
                    </a:lnTo>
                    <a:lnTo>
                      <a:pt x="102982" y="32417"/>
                    </a:lnTo>
                    <a:lnTo>
                      <a:pt x="102161" y="33507"/>
                    </a:lnTo>
                    <a:lnTo>
                      <a:pt x="101504" y="33779"/>
                    </a:lnTo>
                    <a:lnTo>
                      <a:pt x="101340" y="33779"/>
                    </a:lnTo>
                    <a:lnTo>
                      <a:pt x="101121" y="33916"/>
                    </a:lnTo>
                    <a:lnTo>
                      <a:pt x="101012" y="34188"/>
                    </a:lnTo>
                    <a:lnTo>
                      <a:pt x="101012" y="34733"/>
                    </a:lnTo>
                    <a:lnTo>
                      <a:pt x="101012" y="35278"/>
                    </a:lnTo>
                    <a:lnTo>
                      <a:pt x="100902" y="35550"/>
                    </a:lnTo>
                    <a:lnTo>
                      <a:pt x="100902" y="36095"/>
                    </a:lnTo>
                    <a:lnTo>
                      <a:pt x="100793" y="36640"/>
                    </a:lnTo>
                    <a:lnTo>
                      <a:pt x="100574" y="37185"/>
                    </a:lnTo>
                    <a:lnTo>
                      <a:pt x="100355" y="37321"/>
                    </a:lnTo>
                    <a:lnTo>
                      <a:pt x="99972" y="37593"/>
                    </a:lnTo>
                    <a:lnTo>
                      <a:pt x="99097" y="37866"/>
                    </a:lnTo>
                    <a:lnTo>
                      <a:pt x="98276" y="37593"/>
                    </a:lnTo>
                    <a:lnTo>
                      <a:pt x="97400" y="37185"/>
                    </a:lnTo>
                    <a:lnTo>
                      <a:pt x="96798" y="36912"/>
                    </a:lnTo>
                    <a:lnTo>
                      <a:pt x="96361" y="37185"/>
                    </a:lnTo>
                    <a:lnTo>
                      <a:pt x="96251" y="37866"/>
                    </a:lnTo>
                    <a:lnTo>
                      <a:pt x="96251" y="38683"/>
                    </a:lnTo>
                    <a:lnTo>
                      <a:pt x="96251" y="39500"/>
                    </a:lnTo>
                    <a:lnTo>
                      <a:pt x="96142" y="40317"/>
                    </a:lnTo>
                    <a:lnTo>
                      <a:pt x="95868" y="40998"/>
                    </a:lnTo>
                    <a:lnTo>
                      <a:pt x="95212" y="41271"/>
                    </a:lnTo>
                    <a:lnTo>
                      <a:pt x="94062" y="41271"/>
                    </a:lnTo>
                    <a:lnTo>
                      <a:pt x="92804" y="41271"/>
                    </a:lnTo>
                    <a:lnTo>
                      <a:pt x="91655" y="41816"/>
                    </a:lnTo>
                    <a:lnTo>
                      <a:pt x="90725" y="42360"/>
                    </a:lnTo>
                    <a:lnTo>
                      <a:pt x="89958" y="42905"/>
                    </a:lnTo>
                    <a:lnTo>
                      <a:pt x="89521" y="43450"/>
                    </a:lnTo>
                    <a:lnTo>
                      <a:pt x="89521" y="43859"/>
                    </a:lnTo>
                    <a:lnTo>
                      <a:pt x="89958" y="44131"/>
                    </a:lnTo>
                    <a:lnTo>
                      <a:pt x="90725" y="43859"/>
                    </a:lnTo>
                    <a:lnTo>
                      <a:pt x="91655" y="43859"/>
                    </a:lnTo>
                    <a:lnTo>
                      <a:pt x="92585" y="43859"/>
                    </a:lnTo>
                    <a:lnTo>
                      <a:pt x="93406" y="44131"/>
                    </a:lnTo>
                    <a:lnTo>
                      <a:pt x="94172" y="44676"/>
                    </a:lnTo>
                    <a:lnTo>
                      <a:pt x="94719" y="45493"/>
                    </a:lnTo>
                    <a:lnTo>
                      <a:pt x="94774" y="46855"/>
                    </a:lnTo>
                    <a:lnTo>
                      <a:pt x="94610" y="48898"/>
                    </a:lnTo>
                    <a:lnTo>
                      <a:pt x="93953" y="51486"/>
                    </a:lnTo>
                    <a:lnTo>
                      <a:pt x="93132" y="53802"/>
                    </a:lnTo>
                    <a:lnTo>
                      <a:pt x="92093" y="55437"/>
                    </a:lnTo>
                    <a:lnTo>
                      <a:pt x="91108" y="55981"/>
                    </a:lnTo>
                    <a:lnTo>
                      <a:pt x="90287" y="55981"/>
                    </a:lnTo>
                    <a:lnTo>
                      <a:pt x="89357" y="55709"/>
                    </a:lnTo>
                    <a:lnTo>
                      <a:pt x="88481" y="55709"/>
                    </a:lnTo>
                    <a:lnTo>
                      <a:pt x="87989" y="55981"/>
                    </a:lnTo>
                    <a:lnTo>
                      <a:pt x="87770" y="56799"/>
                    </a:lnTo>
                    <a:lnTo>
                      <a:pt x="87879" y="57480"/>
                    </a:lnTo>
                    <a:lnTo>
                      <a:pt x="88098" y="58569"/>
                    </a:lnTo>
                    <a:lnTo>
                      <a:pt x="88153" y="59659"/>
                    </a:lnTo>
                    <a:lnTo>
                      <a:pt x="88098" y="60340"/>
                    </a:lnTo>
                    <a:lnTo>
                      <a:pt x="87441" y="61157"/>
                    </a:lnTo>
                    <a:lnTo>
                      <a:pt x="85745" y="61975"/>
                    </a:lnTo>
                    <a:lnTo>
                      <a:pt x="84103" y="62247"/>
                    </a:lnTo>
                    <a:lnTo>
                      <a:pt x="82626" y="61430"/>
                    </a:lnTo>
                    <a:lnTo>
                      <a:pt x="82298" y="61430"/>
                    </a:lnTo>
                    <a:lnTo>
                      <a:pt x="81969" y="61430"/>
                    </a:lnTo>
                    <a:lnTo>
                      <a:pt x="81751" y="61702"/>
                    </a:lnTo>
                    <a:lnTo>
                      <a:pt x="81532" y="61975"/>
                    </a:lnTo>
                    <a:lnTo>
                      <a:pt x="81367" y="62247"/>
                    </a:lnTo>
                    <a:lnTo>
                      <a:pt x="81258" y="62519"/>
                    </a:lnTo>
                    <a:lnTo>
                      <a:pt x="81149" y="63064"/>
                    </a:lnTo>
                    <a:lnTo>
                      <a:pt x="81149" y="63337"/>
                    </a:lnTo>
                    <a:lnTo>
                      <a:pt x="81258" y="63745"/>
                    </a:lnTo>
                    <a:lnTo>
                      <a:pt x="81477" y="64018"/>
                    </a:lnTo>
                    <a:lnTo>
                      <a:pt x="81641" y="64290"/>
                    </a:lnTo>
                    <a:lnTo>
                      <a:pt x="82079" y="64290"/>
                    </a:lnTo>
                    <a:lnTo>
                      <a:pt x="82517" y="64018"/>
                    </a:lnTo>
                    <a:lnTo>
                      <a:pt x="84103" y="63745"/>
                    </a:lnTo>
                    <a:lnTo>
                      <a:pt x="85253" y="64018"/>
                    </a:lnTo>
                    <a:lnTo>
                      <a:pt x="85964" y="64835"/>
                    </a:lnTo>
                    <a:lnTo>
                      <a:pt x="86402" y="65925"/>
                    </a:lnTo>
                    <a:lnTo>
                      <a:pt x="86511" y="66469"/>
                    </a:lnTo>
                    <a:lnTo>
                      <a:pt x="86894" y="66197"/>
                    </a:lnTo>
                    <a:lnTo>
                      <a:pt x="87332" y="65925"/>
                    </a:lnTo>
                    <a:lnTo>
                      <a:pt x="87770" y="65380"/>
                    </a:lnTo>
                    <a:lnTo>
                      <a:pt x="88153" y="65380"/>
                    </a:lnTo>
                    <a:lnTo>
                      <a:pt x="88590" y="65925"/>
                    </a:lnTo>
                    <a:lnTo>
                      <a:pt x="88700" y="66878"/>
                    </a:lnTo>
                    <a:lnTo>
                      <a:pt x="88809" y="67695"/>
                    </a:lnTo>
                    <a:lnTo>
                      <a:pt x="88809" y="68513"/>
                    </a:lnTo>
                    <a:lnTo>
                      <a:pt x="88700" y="69330"/>
                    </a:lnTo>
                    <a:lnTo>
                      <a:pt x="88481" y="69602"/>
                    </a:lnTo>
                    <a:lnTo>
                      <a:pt x="88153" y="70147"/>
                    </a:lnTo>
                    <a:lnTo>
                      <a:pt x="87770" y="70147"/>
                    </a:lnTo>
                    <a:lnTo>
                      <a:pt x="87004" y="70147"/>
                    </a:lnTo>
                    <a:lnTo>
                      <a:pt x="86621" y="70283"/>
                    </a:lnTo>
                    <a:lnTo>
                      <a:pt x="86292" y="70828"/>
                    </a:lnTo>
                    <a:lnTo>
                      <a:pt x="85636" y="71645"/>
                    </a:lnTo>
                    <a:lnTo>
                      <a:pt x="84924" y="72735"/>
                    </a:lnTo>
                    <a:lnTo>
                      <a:pt x="84158" y="73280"/>
                    </a:lnTo>
                    <a:lnTo>
                      <a:pt x="83447" y="73280"/>
                    </a:lnTo>
                    <a:lnTo>
                      <a:pt x="82735" y="72463"/>
                    </a:lnTo>
                    <a:lnTo>
                      <a:pt x="82298" y="71373"/>
                    </a:lnTo>
                    <a:lnTo>
                      <a:pt x="81641" y="70556"/>
                    </a:lnTo>
                    <a:lnTo>
                      <a:pt x="81039" y="70147"/>
                    </a:lnTo>
                    <a:lnTo>
                      <a:pt x="80000" y="70147"/>
                    </a:lnTo>
                    <a:lnTo>
                      <a:pt x="78850" y="70147"/>
                    </a:lnTo>
                    <a:lnTo>
                      <a:pt x="77647" y="69875"/>
                    </a:lnTo>
                    <a:lnTo>
                      <a:pt x="76826" y="70147"/>
                    </a:lnTo>
                    <a:lnTo>
                      <a:pt x="76169" y="71101"/>
                    </a:lnTo>
                    <a:lnTo>
                      <a:pt x="75786" y="71918"/>
                    </a:lnTo>
                    <a:lnTo>
                      <a:pt x="75020" y="72190"/>
                    </a:lnTo>
                    <a:lnTo>
                      <a:pt x="74309" y="72190"/>
                    </a:lnTo>
                    <a:lnTo>
                      <a:pt x="73543" y="71645"/>
                    </a:lnTo>
                    <a:lnTo>
                      <a:pt x="72941" y="70556"/>
                    </a:lnTo>
                    <a:lnTo>
                      <a:pt x="72393" y="70283"/>
                    </a:lnTo>
                    <a:lnTo>
                      <a:pt x="71682" y="70147"/>
                    </a:lnTo>
                    <a:lnTo>
                      <a:pt x="70642" y="70147"/>
                    </a:lnTo>
                    <a:lnTo>
                      <a:pt x="69548" y="70283"/>
                    </a:lnTo>
                    <a:lnTo>
                      <a:pt x="68508" y="70283"/>
                    </a:lnTo>
                    <a:lnTo>
                      <a:pt x="67578" y="69875"/>
                    </a:lnTo>
                    <a:lnTo>
                      <a:pt x="66922" y="69057"/>
                    </a:lnTo>
                    <a:lnTo>
                      <a:pt x="66757" y="67968"/>
                    </a:lnTo>
                    <a:lnTo>
                      <a:pt x="67031" y="66742"/>
                    </a:lnTo>
                    <a:lnTo>
                      <a:pt x="67906" y="65925"/>
                    </a:lnTo>
                    <a:lnTo>
                      <a:pt x="68837" y="65107"/>
                    </a:lnTo>
                    <a:lnTo>
                      <a:pt x="69767" y="64562"/>
                    </a:lnTo>
                    <a:lnTo>
                      <a:pt x="70642" y="64290"/>
                    </a:lnTo>
                    <a:lnTo>
                      <a:pt x="71135" y="64290"/>
                    </a:lnTo>
                    <a:lnTo>
                      <a:pt x="71463" y="64018"/>
                    </a:lnTo>
                    <a:lnTo>
                      <a:pt x="71682" y="63745"/>
                    </a:lnTo>
                    <a:lnTo>
                      <a:pt x="71792" y="63337"/>
                    </a:lnTo>
                    <a:lnTo>
                      <a:pt x="71792" y="63064"/>
                    </a:lnTo>
                    <a:lnTo>
                      <a:pt x="71682" y="62519"/>
                    </a:lnTo>
                    <a:lnTo>
                      <a:pt x="71463" y="61975"/>
                    </a:lnTo>
                    <a:lnTo>
                      <a:pt x="71135" y="61702"/>
                    </a:lnTo>
                    <a:lnTo>
                      <a:pt x="70752" y="61430"/>
                    </a:lnTo>
                    <a:lnTo>
                      <a:pt x="70205" y="61157"/>
                    </a:lnTo>
                    <a:lnTo>
                      <a:pt x="69767" y="60340"/>
                    </a:lnTo>
                    <a:lnTo>
                      <a:pt x="69548" y="59387"/>
                    </a:lnTo>
                    <a:lnTo>
                      <a:pt x="69658" y="58297"/>
                    </a:lnTo>
                    <a:lnTo>
                      <a:pt x="70095" y="57480"/>
                    </a:lnTo>
                    <a:lnTo>
                      <a:pt x="71025" y="56935"/>
                    </a:lnTo>
                    <a:lnTo>
                      <a:pt x="72120" y="56935"/>
                    </a:lnTo>
                    <a:lnTo>
                      <a:pt x="72941" y="57752"/>
                    </a:lnTo>
                    <a:lnTo>
                      <a:pt x="73543" y="58569"/>
                    </a:lnTo>
                    <a:lnTo>
                      <a:pt x="73980" y="59931"/>
                    </a:lnTo>
                    <a:lnTo>
                      <a:pt x="74199" y="61157"/>
                    </a:lnTo>
                    <a:lnTo>
                      <a:pt x="74418" y="62247"/>
                    </a:lnTo>
                    <a:lnTo>
                      <a:pt x="74911" y="62792"/>
                    </a:lnTo>
                    <a:lnTo>
                      <a:pt x="75458" y="63337"/>
                    </a:lnTo>
                    <a:lnTo>
                      <a:pt x="76114" y="63337"/>
                    </a:lnTo>
                    <a:lnTo>
                      <a:pt x="76497" y="62792"/>
                    </a:lnTo>
                    <a:lnTo>
                      <a:pt x="76607" y="61702"/>
                    </a:lnTo>
                    <a:lnTo>
                      <a:pt x="76388" y="60612"/>
                    </a:lnTo>
                    <a:lnTo>
                      <a:pt x="75896" y="59659"/>
                    </a:lnTo>
                    <a:lnTo>
                      <a:pt x="75239" y="58569"/>
                    </a:lnTo>
                    <a:lnTo>
                      <a:pt x="74637" y="57480"/>
                    </a:lnTo>
                    <a:lnTo>
                      <a:pt x="74309" y="56799"/>
                    </a:lnTo>
                    <a:lnTo>
                      <a:pt x="74528" y="55709"/>
                    </a:lnTo>
                    <a:lnTo>
                      <a:pt x="74746" y="55164"/>
                    </a:lnTo>
                    <a:lnTo>
                      <a:pt x="74911" y="54619"/>
                    </a:lnTo>
                    <a:lnTo>
                      <a:pt x="75129" y="54074"/>
                    </a:lnTo>
                    <a:lnTo>
                      <a:pt x="75348" y="53666"/>
                    </a:lnTo>
                    <a:lnTo>
                      <a:pt x="75567" y="53121"/>
                    </a:lnTo>
                    <a:lnTo>
                      <a:pt x="75677" y="52576"/>
                    </a:lnTo>
                    <a:lnTo>
                      <a:pt x="75786" y="52304"/>
                    </a:lnTo>
                    <a:lnTo>
                      <a:pt x="75786" y="52031"/>
                    </a:lnTo>
                    <a:lnTo>
                      <a:pt x="75786" y="51759"/>
                    </a:lnTo>
                    <a:lnTo>
                      <a:pt x="75677" y="51759"/>
                    </a:lnTo>
                    <a:lnTo>
                      <a:pt x="75567" y="52031"/>
                    </a:lnTo>
                    <a:lnTo>
                      <a:pt x="75239" y="52304"/>
                    </a:lnTo>
                    <a:lnTo>
                      <a:pt x="74911" y="52849"/>
                    </a:lnTo>
                    <a:lnTo>
                      <a:pt x="73980" y="53802"/>
                    </a:lnTo>
                    <a:lnTo>
                      <a:pt x="72941" y="54619"/>
                    </a:lnTo>
                    <a:lnTo>
                      <a:pt x="72010" y="54892"/>
                    </a:lnTo>
                    <a:lnTo>
                      <a:pt x="71244" y="54619"/>
                    </a:lnTo>
                    <a:lnTo>
                      <a:pt x="70752" y="53802"/>
                    </a:lnTo>
                    <a:lnTo>
                      <a:pt x="70533" y="52576"/>
                    </a:lnTo>
                    <a:lnTo>
                      <a:pt x="70861" y="50669"/>
                    </a:lnTo>
                    <a:lnTo>
                      <a:pt x="71682" y="49171"/>
                    </a:lnTo>
                    <a:lnTo>
                      <a:pt x="72831" y="47809"/>
                    </a:lnTo>
                    <a:lnTo>
                      <a:pt x="74090" y="47264"/>
                    </a:lnTo>
                    <a:lnTo>
                      <a:pt x="75239" y="47264"/>
                    </a:lnTo>
                    <a:lnTo>
                      <a:pt x="76114" y="47809"/>
                    </a:lnTo>
                    <a:lnTo>
                      <a:pt x="77045" y="48626"/>
                    </a:lnTo>
                    <a:lnTo>
                      <a:pt x="77975" y="49171"/>
                    </a:lnTo>
                    <a:lnTo>
                      <a:pt x="78850" y="49988"/>
                    </a:lnTo>
                    <a:lnTo>
                      <a:pt x="79562" y="50261"/>
                    </a:lnTo>
                    <a:lnTo>
                      <a:pt x="80109" y="50261"/>
                    </a:lnTo>
                    <a:lnTo>
                      <a:pt x="80164" y="49716"/>
                    </a:lnTo>
                    <a:lnTo>
                      <a:pt x="80109" y="48898"/>
                    </a:lnTo>
                    <a:lnTo>
                      <a:pt x="79562" y="48354"/>
                    </a:lnTo>
                    <a:lnTo>
                      <a:pt x="78850" y="47809"/>
                    </a:lnTo>
                    <a:lnTo>
                      <a:pt x="78084" y="47264"/>
                    </a:lnTo>
                    <a:lnTo>
                      <a:pt x="77264" y="46038"/>
                    </a:lnTo>
                    <a:lnTo>
                      <a:pt x="76607" y="44131"/>
                    </a:lnTo>
                    <a:lnTo>
                      <a:pt x="75786" y="41543"/>
                    </a:lnTo>
                    <a:lnTo>
                      <a:pt x="74911" y="39772"/>
                    </a:lnTo>
                    <a:lnTo>
                      <a:pt x="74090" y="38955"/>
                    </a:lnTo>
                    <a:lnTo>
                      <a:pt x="73160" y="38683"/>
                    </a:lnTo>
                    <a:lnTo>
                      <a:pt x="72722" y="38138"/>
                    </a:lnTo>
                    <a:lnTo>
                      <a:pt x="72284" y="36912"/>
                    </a:lnTo>
                    <a:lnTo>
                      <a:pt x="72120" y="35278"/>
                    </a:lnTo>
                    <a:lnTo>
                      <a:pt x="72229" y="33507"/>
                    </a:lnTo>
                    <a:lnTo>
                      <a:pt x="72503" y="32145"/>
                    </a:lnTo>
                    <a:lnTo>
                      <a:pt x="73160" y="31328"/>
                    </a:lnTo>
                    <a:lnTo>
                      <a:pt x="74199" y="31328"/>
                    </a:lnTo>
                    <a:lnTo>
                      <a:pt x="75458" y="31600"/>
                    </a:lnTo>
                    <a:lnTo>
                      <a:pt x="76716" y="31872"/>
                    </a:lnTo>
                    <a:lnTo>
                      <a:pt x="77975" y="32962"/>
                    </a:lnTo>
                    <a:lnTo>
                      <a:pt x="78905" y="34733"/>
                    </a:lnTo>
                    <a:lnTo>
                      <a:pt x="79562" y="36095"/>
                    </a:lnTo>
                    <a:lnTo>
                      <a:pt x="80383" y="37185"/>
                    </a:lnTo>
                    <a:lnTo>
                      <a:pt x="81149" y="37866"/>
                    </a:lnTo>
                    <a:lnTo>
                      <a:pt x="81751" y="38138"/>
                    </a:lnTo>
                    <a:lnTo>
                      <a:pt x="82298" y="38138"/>
                    </a:lnTo>
                    <a:lnTo>
                      <a:pt x="82407" y="37866"/>
                    </a:lnTo>
                    <a:lnTo>
                      <a:pt x="81969" y="36912"/>
                    </a:lnTo>
                    <a:lnTo>
                      <a:pt x="81258" y="35550"/>
                    </a:lnTo>
                    <a:lnTo>
                      <a:pt x="80492" y="34460"/>
                    </a:lnTo>
                    <a:lnTo>
                      <a:pt x="79890" y="33234"/>
                    </a:lnTo>
                    <a:lnTo>
                      <a:pt x="79452" y="32417"/>
                    </a:lnTo>
                    <a:lnTo>
                      <a:pt x="79343" y="31328"/>
                    </a:lnTo>
                    <a:lnTo>
                      <a:pt x="79781" y="30783"/>
                    </a:lnTo>
                    <a:lnTo>
                      <a:pt x="80711" y="30374"/>
                    </a:lnTo>
                    <a:lnTo>
                      <a:pt x="81969" y="30102"/>
                    </a:lnTo>
                    <a:lnTo>
                      <a:pt x="83337" y="29557"/>
                    </a:lnTo>
                    <a:lnTo>
                      <a:pt x="84705" y="28740"/>
                    </a:lnTo>
                    <a:lnTo>
                      <a:pt x="85745" y="27650"/>
                    </a:lnTo>
                    <a:lnTo>
                      <a:pt x="86183" y="26969"/>
                    </a:lnTo>
                    <a:lnTo>
                      <a:pt x="86402" y="26152"/>
                    </a:lnTo>
                    <a:lnTo>
                      <a:pt x="86511" y="25334"/>
                    </a:lnTo>
                    <a:lnTo>
                      <a:pt x="86511" y="24517"/>
                    </a:lnTo>
                    <a:lnTo>
                      <a:pt x="86402" y="24108"/>
                    </a:lnTo>
                    <a:lnTo>
                      <a:pt x="86292" y="23564"/>
                    </a:lnTo>
                    <a:lnTo>
                      <a:pt x="86183" y="23291"/>
                    </a:lnTo>
                    <a:lnTo>
                      <a:pt x="86073" y="23019"/>
                    </a:lnTo>
                    <a:lnTo>
                      <a:pt x="85964" y="23019"/>
                    </a:lnTo>
                    <a:lnTo>
                      <a:pt x="85854" y="23291"/>
                    </a:lnTo>
                    <a:lnTo>
                      <a:pt x="85745" y="23836"/>
                    </a:lnTo>
                    <a:lnTo>
                      <a:pt x="85471" y="24790"/>
                    </a:lnTo>
                    <a:lnTo>
                      <a:pt x="84705" y="25879"/>
                    </a:lnTo>
                    <a:lnTo>
                      <a:pt x="83775" y="26696"/>
                    </a:lnTo>
                    <a:lnTo>
                      <a:pt x="82626" y="27650"/>
                    </a:lnTo>
                    <a:lnTo>
                      <a:pt x="81477" y="28195"/>
                    </a:lnTo>
                    <a:lnTo>
                      <a:pt x="80492" y="28467"/>
                    </a:lnTo>
                    <a:lnTo>
                      <a:pt x="79890" y="28467"/>
                    </a:lnTo>
                    <a:lnTo>
                      <a:pt x="79233" y="27922"/>
                    </a:lnTo>
                    <a:lnTo>
                      <a:pt x="78632" y="27650"/>
                    </a:lnTo>
                    <a:lnTo>
                      <a:pt x="78194" y="27922"/>
                    </a:lnTo>
                    <a:lnTo>
                      <a:pt x="77975" y="29012"/>
                    </a:lnTo>
                    <a:lnTo>
                      <a:pt x="77537" y="29829"/>
                    </a:lnTo>
                    <a:lnTo>
                      <a:pt x="76826" y="30102"/>
                    </a:lnTo>
                    <a:lnTo>
                      <a:pt x="75786" y="30102"/>
                    </a:lnTo>
                    <a:lnTo>
                      <a:pt x="74637" y="29829"/>
                    </a:lnTo>
                    <a:lnTo>
                      <a:pt x="73652" y="29284"/>
                    </a:lnTo>
                    <a:lnTo>
                      <a:pt x="72941" y="28740"/>
                    </a:lnTo>
                    <a:lnTo>
                      <a:pt x="72722" y="27922"/>
                    </a:lnTo>
                    <a:lnTo>
                      <a:pt x="72722" y="27377"/>
                    </a:lnTo>
                    <a:lnTo>
                      <a:pt x="72722" y="26969"/>
                    </a:lnTo>
                    <a:lnTo>
                      <a:pt x="72831" y="26424"/>
                    </a:lnTo>
                    <a:lnTo>
                      <a:pt x="72831" y="25879"/>
                    </a:lnTo>
                    <a:lnTo>
                      <a:pt x="72831" y="25607"/>
                    </a:lnTo>
                    <a:lnTo>
                      <a:pt x="72831" y="25062"/>
                    </a:lnTo>
                    <a:lnTo>
                      <a:pt x="72831" y="24790"/>
                    </a:lnTo>
                    <a:lnTo>
                      <a:pt x="72722" y="24790"/>
                    </a:lnTo>
                    <a:lnTo>
                      <a:pt x="72612" y="24790"/>
                    </a:lnTo>
                    <a:lnTo>
                      <a:pt x="72393" y="25334"/>
                    </a:lnTo>
                    <a:lnTo>
                      <a:pt x="72120" y="25879"/>
                    </a:lnTo>
                    <a:lnTo>
                      <a:pt x="71463" y="26696"/>
                    </a:lnTo>
                    <a:lnTo>
                      <a:pt x="70533" y="27241"/>
                    </a:lnTo>
                    <a:lnTo>
                      <a:pt x="69493" y="27241"/>
                    </a:lnTo>
                    <a:lnTo>
                      <a:pt x="68508" y="26969"/>
                    </a:lnTo>
                    <a:lnTo>
                      <a:pt x="67797" y="26152"/>
                    </a:lnTo>
                    <a:lnTo>
                      <a:pt x="67469" y="25334"/>
                    </a:lnTo>
                    <a:lnTo>
                      <a:pt x="67250" y="24517"/>
                    </a:lnTo>
                    <a:lnTo>
                      <a:pt x="66867" y="24108"/>
                    </a:lnTo>
                    <a:lnTo>
                      <a:pt x="66320" y="23836"/>
                    </a:lnTo>
                    <a:lnTo>
                      <a:pt x="65882" y="23564"/>
                    </a:lnTo>
                    <a:lnTo>
                      <a:pt x="65772" y="22474"/>
                    </a:lnTo>
                    <a:lnTo>
                      <a:pt x="65772" y="21929"/>
                    </a:lnTo>
                    <a:lnTo>
                      <a:pt x="65882" y="21384"/>
                    </a:lnTo>
                    <a:lnTo>
                      <a:pt x="66101" y="21112"/>
                    </a:lnTo>
                    <a:lnTo>
                      <a:pt x="66320" y="20703"/>
                    </a:lnTo>
                    <a:lnTo>
                      <a:pt x="66538" y="20431"/>
                    </a:lnTo>
                    <a:lnTo>
                      <a:pt x="66648" y="20158"/>
                    </a:lnTo>
                    <a:lnTo>
                      <a:pt x="66757" y="19886"/>
                    </a:lnTo>
                    <a:lnTo>
                      <a:pt x="66867" y="19614"/>
                    </a:lnTo>
                    <a:lnTo>
                      <a:pt x="66867" y="19614"/>
                    </a:lnTo>
                    <a:lnTo>
                      <a:pt x="66648" y="19341"/>
                    </a:lnTo>
                    <a:lnTo>
                      <a:pt x="66320" y="19341"/>
                    </a:lnTo>
                    <a:lnTo>
                      <a:pt x="65772" y="19614"/>
                    </a:lnTo>
                    <a:lnTo>
                      <a:pt x="65389" y="19341"/>
                    </a:lnTo>
                    <a:lnTo>
                      <a:pt x="65170" y="19341"/>
                    </a:lnTo>
                    <a:lnTo>
                      <a:pt x="65061" y="18796"/>
                    </a:lnTo>
                    <a:lnTo>
                      <a:pt x="65061" y="18524"/>
                    </a:lnTo>
                    <a:lnTo>
                      <a:pt x="65280" y="17979"/>
                    </a:lnTo>
                    <a:lnTo>
                      <a:pt x="65608" y="17570"/>
                    </a:lnTo>
                    <a:lnTo>
                      <a:pt x="65882" y="17298"/>
                    </a:lnTo>
                    <a:lnTo>
                      <a:pt x="65991" y="16753"/>
                    </a:lnTo>
                    <a:lnTo>
                      <a:pt x="65991" y="16481"/>
                    </a:lnTo>
                    <a:lnTo>
                      <a:pt x="65882" y="16208"/>
                    </a:lnTo>
                    <a:lnTo>
                      <a:pt x="65663" y="16208"/>
                    </a:lnTo>
                    <a:lnTo>
                      <a:pt x="65389" y="16208"/>
                    </a:lnTo>
                    <a:lnTo>
                      <a:pt x="64952" y="16481"/>
                    </a:lnTo>
                    <a:lnTo>
                      <a:pt x="64514" y="17026"/>
                    </a:lnTo>
                    <a:lnTo>
                      <a:pt x="64240" y="17570"/>
                    </a:lnTo>
                    <a:lnTo>
                      <a:pt x="63912" y="17707"/>
                    </a:lnTo>
                    <a:lnTo>
                      <a:pt x="63474" y="17707"/>
                    </a:lnTo>
                    <a:lnTo>
                      <a:pt x="63146" y="17979"/>
                    </a:lnTo>
                    <a:lnTo>
                      <a:pt x="62872" y="17707"/>
                    </a:lnTo>
                    <a:lnTo>
                      <a:pt x="62653" y="17707"/>
                    </a:lnTo>
                    <a:lnTo>
                      <a:pt x="62544" y="17570"/>
                    </a:lnTo>
                    <a:lnTo>
                      <a:pt x="62435" y="17298"/>
                    </a:lnTo>
                    <a:lnTo>
                      <a:pt x="62544" y="16753"/>
                    </a:lnTo>
                    <a:lnTo>
                      <a:pt x="62763" y="16481"/>
                    </a:lnTo>
                    <a:lnTo>
                      <a:pt x="63146" y="15936"/>
                    </a:lnTo>
                    <a:lnTo>
                      <a:pt x="64404" y="14846"/>
                    </a:lnTo>
                    <a:lnTo>
                      <a:pt x="65608" y="14574"/>
                    </a:lnTo>
                    <a:lnTo>
                      <a:pt x="66538" y="14574"/>
                    </a:lnTo>
                    <a:lnTo>
                      <a:pt x="67031" y="15119"/>
                    </a:lnTo>
                    <a:lnTo>
                      <a:pt x="67250" y="15391"/>
                    </a:lnTo>
                    <a:lnTo>
                      <a:pt x="67359" y="15391"/>
                    </a:lnTo>
                    <a:lnTo>
                      <a:pt x="67578" y="15119"/>
                    </a:lnTo>
                    <a:lnTo>
                      <a:pt x="67797" y="14574"/>
                    </a:lnTo>
                    <a:lnTo>
                      <a:pt x="68016" y="13893"/>
                    </a:lnTo>
                    <a:lnTo>
                      <a:pt x="68235" y="13076"/>
                    </a:lnTo>
                    <a:lnTo>
                      <a:pt x="68508" y="12258"/>
                    </a:lnTo>
                    <a:lnTo>
                      <a:pt x="69165" y="11713"/>
                    </a:lnTo>
                    <a:lnTo>
                      <a:pt x="69876" y="11441"/>
                    </a:lnTo>
                    <a:lnTo>
                      <a:pt x="70642" y="11986"/>
                    </a:lnTo>
                    <a:lnTo>
                      <a:pt x="71135" y="12803"/>
                    </a:lnTo>
                    <a:lnTo>
                      <a:pt x="71354" y="13348"/>
                    </a:lnTo>
                    <a:lnTo>
                      <a:pt x="71463" y="13620"/>
                    </a:lnTo>
                    <a:lnTo>
                      <a:pt x="71682" y="13620"/>
                    </a:lnTo>
                    <a:lnTo>
                      <a:pt x="71901" y="13620"/>
                    </a:lnTo>
                    <a:lnTo>
                      <a:pt x="72120" y="13620"/>
                    </a:lnTo>
                    <a:lnTo>
                      <a:pt x="72393" y="13348"/>
                    </a:lnTo>
                    <a:lnTo>
                      <a:pt x="72612" y="13076"/>
                    </a:lnTo>
                    <a:lnTo>
                      <a:pt x="72831" y="12531"/>
                    </a:lnTo>
                    <a:lnTo>
                      <a:pt x="72831" y="12258"/>
                    </a:lnTo>
                    <a:lnTo>
                      <a:pt x="72831" y="11713"/>
                    </a:lnTo>
                    <a:lnTo>
                      <a:pt x="72612" y="11169"/>
                    </a:lnTo>
                    <a:lnTo>
                      <a:pt x="72503" y="10488"/>
                    </a:lnTo>
                    <a:lnTo>
                      <a:pt x="72722" y="10215"/>
                    </a:lnTo>
                    <a:lnTo>
                      <a:pt x="73269" y="9943"/>
                    </a:lnTo>
                    <a:lnTo>
                      <a:pt x="73761" y="9670"/>
                    </a:lnTo>
                    <a:lnTo>
                      <a:pt x="74309" y="9398"/>
                    </a:lnTo>
                    <a:lnTo>
                      <a:pt x="74528" y="9125"/>
                    </a:lnTo>
                    <a:lnTo>
                      <a:pt x="74418" y="8581"/>
                    </a:lnTo>
                    <a:lnTo>
                      <a:pt x="74309" y="7763"/>
                    </a:lnTo>
                    <a:lnTo>
                      <a:pt x="74637" y="7355"/>
                    </a:lnTo>
                    <a:lnTo>
                      <a:pt x="75348" y="7627"/>
                    </a:lnTo>
                    <a:lnTo>
                      <a:pt x="76169" y="7763"/>
                    </a:lnTo>
                    <a:lnTo>
                      <a:pt x="76935" y="8308"/>
                    </a:lnTo>
                    <a:lnTo>
                      <a:pt x="77537" y="9398"/>
                    </a:lnTo>
                    <a:lnTo>
                      <a:pt x="78413" y="10215"/>
                    </a:lnTo>
                    <a:lnTo>
                      <a:pt x="79015" y="10215"/>
                    </a:lnTo>
                    <a:lnTo>
                      <a:pt x="79562" y="9398"/>
                    </a:lnTo>
                    <a:lnTo>
                      <a:pt x="79781" y="7763"/>
                    </a:lnTo>
                    <a:lnTo>
                      <a:pt x="80000" y="7355"/>
                    </a:lnTo>
                    <a:lnTo>
                      <a:pt x="80492" y="7082"/>
                    </a:lnTo>
                    <a:lnTo>
                      <a:pt x="81149" y="7082"/>
                    </a:lnTo>
                    <a:lnTo>
                      <a:pt x="81860" y="7082"/>
                    </a:lnTo>
                    <a:lnTo>
                      <a:pt x="82407" y="7082"/>
                    </a:lnTo>
                    <a:lnTo>
                      <a:pt x="82790" y="6810"/>
                    </a:lnTo>
                    <a:lnTo>
                      <a:pt x="82790" y="6265"/>
                    </a:lnTo>
                    <a:lnTo>
                      <a:pt x="82735" y="5448"/>
                    </a:lnTo>
                    <a:lnTo>
                      <a:pt x="82735" y="4631"/>
                    </a:lnTo>
                    <a:lnTo>
                      <a:pt x="82790" y="4358"/>
                    </a:lnTo>
                    <a:lnTo>
                      <a:pt x="83009" y="3950"/>
                    </a:lnTo>
                    <a:lnTo>
                      <a:pt x="83337" y="3950"/>
                    </a:lnTo>
                    <a:lnTo>
                      <a:pt x="83666" y="3950"/>
                    </a:lnTo>
                    <a:lnTo>
                      <a:pt x="83994" y="3950"/>
                    </a:lnTo>
                    <a:lnTo>
                      <a:pt x="84268" y="4222"/>
                    </a:lnTo>
                    <a:lnTo>
                      <a:pt x="84596" y="4222"/>
                    </a:lnTo>
                    <a:lnTo>
                      <a:pt x="84924" y="3950"/>
                    </a:lnTo>
                    <a:lnTo>
                      <a:pt x="85034" y="3677"/>
                    </a:lnTo>
                    <a:lnTo>
                      <a:pt x="85143" y="3405"/>
                    </a:lnTo>
                    <a:lnTo>
                      <a:pt x="85143" y="3132"/>
                    </a:lnTo>
                    <a:lnTo>
                      <a:pt x="84924" y="2860"/>
                    </a:lnTo>
                    <a:lnTo>
                      <a:pt x="84924" y="2315"/>
                    </a:lnTo>
                    <a:lnTo>
                      <a:pt x="85362" y="2043"/>
                    </a:lnTo>
                    <a:lnTo>
                      <a:pt x="86183" y="2043"/>
                    </a:lnTo>
                    <a:lnTo>
                      <a:pt x="87222" y="2315"/>
                    </a:lnTo>
                    <a:lnTo>
                      <a:pt x="88262" y="3132"/>
                    </a:lnTo>
                    <a:lnTo>
                      <a:pt x="89028" y="3677"/>
                    </a:lnTo>
                    <a:lnTo>
                      <a:pt x="89411" y="3677"/>
                    </a:lnTo>
                    <a:lnTo>
                      <a:pt x="89630" y="3405"/>
                    </a:lnTo>
                    <a:lnTo>
                      <a:pt x="89958" y="2587"/>
                    </a:lnTo>
                    <a:lnTo>
                      <a:pt x="90177" y="2043"/>
                    </a:lnTo>
                    <a:lnTo>
                      <a:pt x="90615" y="1770"/>
                    </a:lnTo>
                    <a:lnTo>
                      <a:pt x="91108" y="1770"/>
                    </a:lnTo>
                    <a:lnTo>
                      <a:pt x="92147" y="1770"/>
                    </a:lnTo>
                    <a:lnTo>
                      <a:pt x="93242" y="1498"/>
                    </a:lnTo>
                    <a:lnTo>
                      <a:pt x="94172" y="1225"/>
                    </a:lnTo>
                    <a:lnTo>
                      <a:pt x="94993" y="1225"/>
                    </a:lnTo>
                    <a:lnTo>
                      <a:pt x="95759" y="2043"/>
                    </a:lnTo>
                    <a:lnTo>
                      <a:pt x="96032" y="2860"/>
                    </a:lnTo>
                    <a:lnTo>
                      <a:pt x="96361" y="3405"/>
                    </a:lnTo>
                    <a:lnTo>
                      <a:pt x="96689" y="3677"/>
                    </a:lnTo>
                    <a:lnTo>
                      <a:pt x="96908" y="3677"/>
                    </a:lnTo>
                    <a:lnTo>
                      <a:pt x="97127" y="3677"/>
                    </a:lnTo>
                    <a:lnTo>
                      <a:pt x="97236" y="3405"/>
                    </a:lnTo>
                    <a:lnTo>
                      <a:pt x="97236" y="2860"/>
                    </a:lnTo>
                    <a:lnTo>
                      <a:pt x="97127" y="2315"/>
                    </a:lnTo>
                    <a:lnTo>
                      <a:pt x="97236" y="1225"/>
                    </a:lnTo>
                    <a:lnTo>
                      <a:pt x="97838" y="544"/>
                    </a:lnTo>
                    <a:lnTo>
                      <a:pt x="986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6" name="Google Shape;326;p35"/>
          <p:cNvSpPr/>
          <p:nvPr/>
        </p:nvSpPr>
        <p:spPr>
          <a:xfrm>
            <a:off x="1636833" y="2285660"/>
            <a:ext cx="1919200" cy="13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574" y="117821"/>
                </a:moveTo>
                <a:lnTo>
                  <a:pt x="14855" y="117821"/>
                </a:lnTo>
                <a:lnTo>
                  <a:pt x="15030" y="118029"/>
                </a:lnTo>
                <a:lnTo>
                  <a:pt x="15241" y="118236"/>
                </a:lnTo>
                <a:lnTo>
                  <a:pt x="15381" y="118392"/>
                </a:lnTo>
                <a:lnTo>
                  <a:pt x="15522" y="118703"/>
                </a:lnTo>
                <a:lnTo>
                  <a:pt x="15522" y="119014"/>
                </a:lnTo>
                <a:lnTo>
                  <a:pt x="15452" y="119222"/>
                </a:lnTo>
                <a:lnTo>
                  <a:pt x="15381" y="119429"/>
                </a:lnTo>
                <a:lnTo>
                  <a:pt x="15171" y="119585"/>
                </a:lnTo>
                <a:lnTo>
                  <a:pt x="14960" y="119688"/>
                </a:lnTo>
                <a:lnTo>
                  <a:pt x="14784" y="119792"/>
                </a:lnTo>
                <a:lnTo>
                  <a:pt x="14644" y="120000"/>
                </a:lnTo>
                <a:lnTo>
                  <a:pt x="14433" y="119896"/>
                </a:lnTo>
                <a:lnTo>
                  <a:pt x="14293" y="119585"/>
                </a:lnTo>
                <a:lnTo>
                  <a:pt x="14223" y="119118"/>
                </a:lnTo>
                <a:lnTo>
                  <a:pt x="14223" y="118496"/>
                </a:lnTo>
                <a:lnTo>
                  <a:pt x="14293" y="118029"/>
                </a:lnTo>
                <a:lnTo>
                  <a:pt x="14574" y="117821"/>
                </a:lnTo>
                <a:close/>
                <a:moveTo>
                  <a:pt x="13696" y="116318"/>
                </a:moveTo>
                <a:lnTo>
                  <a:pt x="13906" y="116318"/>
                </a:lnTo>
                <a:lnTo>
                  <a:pt x="13977" y="116421"/>
                </a:lnTo>
                <a:lnTo>
                  <a:pt x="14047" y="116525"/>
                </a:lnTo>
                <a:lnTo>
                  <a:pt x="14047" y="116732"/>
                </a:lnTo>
                <a:lnTo>
                  <a:pt x="13977" y="117044"/>
                </a:lnTo>
                <a:lnTo>
                  <a:pt x="13836" y="117199"/>
                </a:lnTo>
                <a:lnTo>
                  <a:pt x="13696" y="117199"/>
                </a:lnTo>
                <a:lnTo>
                  <a:pt x="13625" y="117199"/>
                </a:lnTo>
                <a:lnTo>
                  <a:pt x="13555" y="117044"/>
                </a:lnTo>
                <a:lnTo>
                  <a:pt x="13485" y="116940"/>
                </a:lnTo>
                <a:lnTo>
                  <a:pt x="13485" y="116732"/>
                </a:lnTo>
                <a:lnTo>
                  <a:pt x="13485" y="116525"/>
                </a:lnTo>
                <a:lnTo>
                  <a:pt x="13555" y="116421"/>
                </a:lnTo>
                <a:lnTo>
                  <a:pt x="13696" y="116318"/>
                </a:lnTo>
                <a:close/>
                <a:moveTo>
                  <a:pt x="11659" y="115125"/>
                </a:moveTo>
                <a:lnTo>
                  <a:pt x="11799" y="115229"/>
                </a:lnTo>
                <a:lnTo>
                  <a:pt x="11940" y="115229"/>
                </a:lnTo>
                <a:lnTo>
                  <a:pt x="12080" y="115332"/>
                </a:lnTo>
                <a:lnTo>
                  <a:pt x="12151" y="115436"/>
                </a:lnTo>
                <a:lnTo>
                  <a:pt x="12221" y="115540"/>
                </a:lnTo>
                <a:lnTo>
                  <a:pt x="12221" y="115747"/>
                </a:lnTo>
                <a:lnTo>
                  <a:pt x="12080" y="115903"/>
                </a:lnTo>
                <a:lnTo>
                  <a:pt x="11940" y="116006"/>
                </a:lnTo>
                <a:lnTo>
                  <a:pt x="11729" y="116006"/>
                </a:lnTo>
                <a:lnTo>
                  <a:pt x="11589" y="115799"/>
                </a:lnTo>
                <a:lnTo>
                  <a:pt x="11483" y="115540"/>
                </a:lnTo>
                <a:lnTo>
                  <a:pt x="11413" y="115436"/>
                </a:lnTo>
                <a:lnTo>
                  <a:pt x="11483" y="115229"/>
                </a:lnTo>
                <a:lnTo>
                  <a:pt x="11518" y="115229"/>
                </a:lnTo>
                <a:lnTo>
                  <a:pt x="11659" y="115125"/>
                </a:lnTo>
                <a:close/>
                <a:moveTo>
                  <a:pt x="9833" y="113932"/>
                </a:moveTo>
                <a:lnTo>
                  <a:pt x="9973" y="113932"/>
                </a:lnTo>
                <a:lnTo>
                  <a:pt x="10114" y="114036"/>
                </a:lnTo>
                <a:lnTo>
                  <a:pt x="10254" y="114036"/>
                </a:lnTo>
                <a:lnTo>
                  <a:pt x="10324" y="114140"/>
                </a:lnTo>
                <a:lnTo>
                  <a:pt x="10324" y="114347"/>
                </a:lnTo>
                <a:lnTo>
                  <a:pt x="10254" y="114554"/>
                </a:lnTo>
                <a:lnTo>
                  <a:pt x="10114" y="114710"/>
                </a:lnTo>
                <a:lnTo>
                  <a:pt x="9973" y="114710"/>
                </a:lnTo>
                <a:lnTo>
                  <a:pt x="9798" y="114606"/>
                </a:lnTo>
                <a:lnTo>
                  <a:pt x="9657" y="114451"/>
                </a:lnTo>
                <a:lnTo>
                  <a:pt x="9587" y="114243"/>
                </a:lnTo>
                <a:lnTo>
                  <a:pt x="9587" y="114140"/>
                </a:lnTo>
                <a:lnTo>
                  <a:pt x="9657" y="114036"/>
                </a:lnTo>
                <a:lnTo>
                  <a:pt x="9727" y="113932"/>
                </a:lnTo>
                <a:lnTo>
                  <a:pt x="9833" y="113932"/>
                </a:lnTo>
                <a:close/>
                <a:moveTo>
                  <a:pt x="86742" y="58651"/>
                </a:moveTo>
                <a:lnTo>
                  <a:pt x="86883" y="58755"/>
                </a:lnTo>
                <a:lnTo>
                  <a:pt x="87023" y="58962"/>
                </a:lnTo>
                <a:lnTo>
                  <a:pt x="87093" y="59170"/>
                </a:lnTo>
                <a:lnTo>
                  <a:pt x="87093" y="59377"/>
                </a:lnTo>
                <a:lnTo>
                  <a:pt x="87093" y="59636"/>
                </a:lnTo>
                <a:lnTo>
                  <a:pt x="87129" y="59844"/>
                </a:lnTo>
                <a:lnTo>
                  <a:pt x="87199" y="59948"/>
                </a:lnTo>
                <a:lnTo>
                  <a:pt x="87339" y="60155"/>
                </a:lnTo>
                <a:lnTo>
                  <a:pt x="87620" y="60259"/>
                </a:lnTo>
                <a:lnTo>
                  <a:pt x="87831" y="60466"/>
                </a:lnTo>
                <a:lnTo>
                  <a:pt x="88007" y="60570"/>
                </a:lnTo>
                <a:lnTo>
                  <a:pt x="88217" y="60674"/>
                </a:lnTo>
                <a:lnTo>
                  <a:pt x="88358" y="60674"/>
                </a:lnTo>
                <a:lnTo>
                  <a:pt x="88568" y="60466"/>
                </a:lnTo>
                <a:lnTo>
                  <a:pt x="88814" y="60363"/>
                </a:lnTo>
                <a:lnTo>
                  <a:pt x="89165" y="60363"/>
                </a:lnTo>
                <a:lnTo>
                  <a:pt x="89446" y="60674"/>
                </a:lnTo>
                <a:lnTo>
                  <a:pt x="89657" y="60933"/>
                </a:lnTo>
                <a:lnTo>
                  <a:pt x="89762" y="61037"/>
                </a:lnTo>
                <a:lnTo>
                  <a:pt x="89903" y="61037"/>
                </a:lnTo>
                <a:lnTo>
                  <a:pt x="90114" y="61037"/>
                </a:lnTo>
                <a:lnTo>
                  <a:pt x="90184" y="61037"/>
                </a:lnTo>
                <a:lnTo>
                  <a:pt x="90324" y="61140"/>
                </a:lnTo>
                <a:lnTo>
                  <a:pt x="90465" y="61244"/>
                </a:lnTo>
                <a:lnTo>
                  <a:pt x="90570" y="61452"/>
                </a:lnTo>
                <a:lnTo>
                  <a:pt x="90711" y="61659"/>
                </a:lnTo>
                <a:lnTo>
                  <a:pt x="90921" y="61763"/>
                </a:lnTo>
                <a:lnTo>
                  <a:pt x="91132" y="61866"/>
                </a:lnTo>
                <a:lnTo>
                  <a:pt x="91273" y="61763"/>
                </a:lnTo>
                <a:lnTo>
                  <a:pt x="91448" y="61555"/>
                </a:lnTo>
                <a:lnTo>
                  <a:pt x="91729" y="61348"/>
                </a:lnTo>
                <a:lnTo>
                  <a:pt x="92221" y="61452"/>
                </a:lnTo>
                <a:lnTo>
                  <a:pt x="92748" y="61659"/>
                </a:lnTo>
                <a:lnTo>
                  <a:pt x="93134" y="61866"/>
                </a:lnTo>
                <a:lnTo>
                  <a:pt x="92958" y="62022"/>
                </a:lnTo>
                <a:lnTo>
                  <a:pt x="92748" y="62126"/>
                </a:lnTo>
                <a:lnTo>
                  <a:pt x="92537" y="62229"/>
                </a:lnTo>
                <a:lnTo>
                  <a:pt x="92010" y="62333"/>
                </a:lnTo>
                <a:lnTo>
                  <a:pt x="91448" y="62644"/>
                </a:lnTo>
                <a:lnTo>
                  <a:pt x="90851" y="63059"/>
                </a:lnTo>
                <a:lnTo>
                  <a:pt x="90395" y="63526"/>
                </a:lnTo>
                <a:lnTo>
                  <a:pt x="90114" y="64044"/>
                </a:lnTo>
                <a:lnTo>
                  <a:pt x="90184" y="64459"/>
                </a:lnTo>
                <a:lnTo>
                  <a:pt x="90535" y="64615"/>
                </a:lnTo>
                <a:lnTo>
                  <a:pt x="90851" y="64615"/>
                </a:lnTo>
                <a:lnTo>
                  <a:pt x="91273" y="64511"/>
                </a:lnTo>
                <a:lnTo>
                  <a:pt x="91659" y="64822"/>
                </a:lnTo>
                <a:lnTo>
                  <a:pt x="92010" y="65030"/>
                </a:lnTo>
                <a:lnTo>
                  <a:pt x="92467" y="64926"/>
                </a:lnTo>
                <a:lnTo>
                  <a:pt x="92958" y="64511"/>
                </a:lnTo>
                <a:lnTo>
                  <a:pt x="93415" y="64148"/>
                </a:lnTo>
                <a:lnTo>
                  <a:pt x="93906" y="63630"/>
                </a:lnTo>
                <a:lnTo>
                  <a:pt x="94363" y="63215"/>
                </a:lnTo>
                <a:lnTo>
                  <a:pt x="94503" y="63163"/>
                </a:lnTo>
                <a:lnTo>
                  <a:pt x="94644" y="63059"/>
                </a:lnTo>
                <a:lnTo>
                  <a:pt x="94714" y="63059"/>
                </a:lnTo>
                <a:lnTo>
                  <a:pt x="94714" y="63163"/>
                </a:lnTo>
                <a:lnTo>
                  <a:pt x="94714" y="63215"/>
                </a:lnTo>
                <a:lnTo>
                  <a:pt x="94714" y="63318"/>
                </a:lnTo>
                <a:lnTo>
                  <a:pt x="94644" y="63526"/>
                </a:lnTo>
                <a:lnTo>
                  <a:pt x="94644" y="63630"/>
                </a:lnTo>
                <a:lnTo>
                  <a:pt x="94644" y="63837"/>
                </a:lnTo>
                <a:lnTo>
                  <a:pt x="94574" y="63941"/>
                </a:lnTo>
                <a:lnTo>
                  <a:pt x="94644" y="64044"/>
                </a:lnTo>
                <a:lnTo>
                  <a:pt x="94714" y="64148"/>
                </a:lnTo>
                <a:lnTo>
                  <a:pt x="94749" y="64148"/>
                </a:lnTo>
                <a:lnTo>
                  <a:pt x="94960" y="64148"/>
                </a:lnTo>
                <a:lnTo>
                  <a:pt x="95100" y="64252"/>
                </a:lnTo>
                <a:lnTo>
                  <a:pt x="95171" y="64356"/>
                </a:lnTo>
                <a:lnTo>
                  <a:pt x="95241" y="64511"/>
                </a:lnTo>
                <a:lnTo>
                  <a:pt x="95241" y="64719"/>
                </a:lnTo>
                <a:lnTo>
                  <a:pt x="95381" y="64822"/>
                </a:lnTo>
                <a:lnTo>
                  <a:pt x="95522" y="65030"/>
                </a:lnTo>
                <a:lnTo>
                  <a:pt x="95697" y="65237"/>
                </a:lnTo>
                <a:lnTo>
                  <a:pt x="96189" y="65341"/>
                </a:lnTo>
                <a:lnTo>
                  <a:pt x="96716" y="65133"/>
                </a:lnTo>
                <a:lnTo>
                  <a:pt x="97278" y="64719"/>
                </a:lnTo>
                <a:lnTo>
                  <a:pt x="97875" y="64615"/>
                </a:lnTo>
                <a:lnTo>
                  <a:pt x="98261" y="64719"/>
                </a:lnTo>
                <a:lnTo>
                  <a:pt x="98472" y="65030"/>
                </a:lnTo>
                <a:lnTo>
                  <a:pt x="98612" y="65237"/>
                </a:lnTo>
                <a:lnTo>
                  <a:pt x="98753" y="65445"/>
                </a:lnTo>
                <a:lnTo>
                  <a:pt x="98964" y="65341"/>
                </a:lnTo>
                <a:lnTo>
                  <a:pt x="99069" y="65133"/>
                </a:lnTo>
                <a:lnTo>
                  <a:pt x="99139" y="65030"/>
                </a:lnTo>
                <a:lnTo>
                  <a:pt x="99350" y="65237"/>
                </a:lnTo>
                <a:lnTo>
                  <a:pt x="99561" y="65445"/>
                </a:lnTo>
                <a:lnTo>
                  <a:pt x="99841" y="65756"/>
                </a:lnTo>
                <a:lnTo>
                  <a:pt x="99701" y="65808"/>
                </a:lnTo>
                <a:lnTo>
                  <a:pt x="99701" y="65911"/>
                </a:lnTo>
                <a:lnTo>
                  <a:pt x="99490" y="66119"/>
                </a:lnTo>
                <a:lnTo>
                  <a:pt x="99069" y="66222"/>
                </a:lnTo>
                <a:lnTo>
                  <a:pt x="98542" y="66326"/>
                </a:lnTo>
                <a:lnTo>
                  <a:pt x="97875" y="66430"/>
                </a:lnTo>
                <a:lnTo>
                  <a:pt x="97208" y="66637"/>
                </a:lnTo>
                <a:lnTo>
                  <a:pt x="96646" y="66949"/>
                </a:lnTo>
                <a:lnTo>
                  <a:pt x="96119" y="67415"/>
                </a:lnTo>
                <a:lnTo>
                  <a:pt x="95697" y="67934"/>
                </a:lnTo>
                <a:lnTo>
                  <a:pt x="95381" y="68401"/>
                </a:lnTo>
                <a:lnTo>
                  <a:pt x="95311" y="68712"/>
                </a:lnTo>
                <a:lnTo>
                  <a:pt x="95452" y="68919"/>
                </a:lnTo>
                <a:lnTo>
                  <a:pt x="95627" y="69023"/>
                </a:lnTo>
                <a:lnTo>
                  <a:pt x="95627" y="69490"/>
                </a:lnTo>
                <a:lnTo>
                  <a:pt x="95522" y="70112"/>
                </a:lnTo>
                <a:lnTo>
                  <a:pt x="95311" y="70993"/>
                </a:lnTo>
                <a:lnTo>
                  <a:pt x="95171" y="71927"/>
                </a:lnTo>
                <a:lnTo>
                  <a:pt x="95030" y="73223"/>
                </a:lnTo>
                <a:lnTo>
                  <a:pt x="95100" y="74209"/>
                </a:lnTo>
                <a:lnTo>
                  <a:pt x="95311" y="74987"/>
                </a:lnTo>
                <a:lnTo>
                  <a:pt x="95627" y="75401"/>
                </a:lnTo>
                <a:lnTo>
                  <a:pt x="96049" y="75194"/>
                </a:lnTo>
                <a:lnTo>
                  <a:pt x="96505" y="74675"/>
                </a:lnTo>
                <a:lnTo>
                  <a:pt x="96856" y="74105"/>
                </a:lnTo>
                <a:lnTo>
                  <a:pt x="96927" y="73483"/>
                </a:lnTo>
                <a:lnTo>
                  <a:pt x="96856" y="72705"/>
                </a:lnTo>
                <a:lnTo>
                  <a:pt x="96786" y="71305"/>
                </a:lnTo>
                <a:lnTo>
                  <a:pt x="96927" y="70008"/>
                </a:lnTo>
                <a:lnTo>
                  <a:pt x="97208" y="68919"/>
                </a:lnTo>
                <a:lnTo>
                  <a:pt x="97383" y="68608"/>
                </a:lnTo>
                <a:lnTo>
                  <a:pt x="97664" y="68401"/>
                </a:lnTo>
                <a:lnTo>
                  <a:pt x="97945" y="68297"/>
                </a:lnTo>
                <a:lnTo>
                  <a:pt x="98191" y="68141"/>
                </a:lnTo>
                <a:lnTo>
                  <a:pt x="98402" y="67623"/>
                </a:lnTo>
                <a:lnTo>
                  <a:pt x="98612" y="67104"/>
                </a:lnTo>
                <a:lnTo>
                  <a:pt x="98964" y="66949"/>
                </a:lnTo>
                <a:lnTo>
                  <a:pt x="99420" y="66949"/>
                </a:lnTo>
                <a:lnTo>
                  <a:pt x="99841" y="67312"/>
                </a:lnTo>
                <a:lnTo>
                  <a:pt x="100228" y="67934"/>
                </a:lnTo>
                <a:lnTo>
                  <a:pt x="100438" y="68712"/>
                </a:lnTo>
                <a:lnTo>
                  <a:pt x="100368" y="69334"/>
                </a:lnTo>
                <a:lnTo>
                  <a:pt x="100158" y="69904"/>
                </a:lnTo>
                <a:lnTo>
                  <a:pt x="99877" y="70527"/>
                </a:lnTo>
                <a:lnTo>
                  <a:pt x="99771" y="71097"/>
                </a:lnTo>
                <a:lnTo>
                  <a:pt x="99771" y="71408"/>
                </a:lnTo>
                <a:lnTo>
                  <a:pt x="99877" y="71408"/>
                </a:lnTo>
                <a:lnTo>
                  <a:pt x="100087" y="71201"/>
                </a:lnTo>
                <a:lnTo>
                  <a:pt x="100368" y="70993"/>
                </a:lnTo>
                <a:lnTo>
                  <a:pt x="100719" y="70786"/>
                </a:lnTo>
                <a:lnTo>
                  <a:pt x="101035" y="70786"/>
                </a:lnTo>
                <a:lnTo>
                  <a:pt x="101316" y="71097"/>
                </a:lnTo>
                <a:lnTo>
                  <a:pt x="101387" y="71719"/>
                </a:lnTo>
                <a:lnTo>
                  <a:pt x="101387" y="72186"/>
                </a:lnTo>
                <a:lnTo>
                  <a:pt x="101387" y="72808"/>
                </a:lnTo>
                <a:lnTo>
                  <a:pt x="101457" y="73016"/>
                </a:lnTo>
                <a:lnTo>
                  <a:pt x="101457" y="73275"/>
                </a:lnTo>
                <a:lnTo>
                  <a:pt x="101457" y="73586"/>
                </a:lnTo>
                <a:lnTo>
                  <a:pt x="101457" y="73898"/>
                </a:lnTo>
                <a:lnTo>
                  <a:pt x="101527" y="74209"/>
                </a:lnTo>
                <a:lnTo>
                  <a:pt x="101633" y="74416"/>
                </a:lnTo>
                <a:lnTo>
                  <a:pt x="101527" y="74572"/>
                </a:lnTo>
                <a:lnTo>
                  <a:pt x="101387" y="74675"/>
                </a:lnTo>
                <a:lnTo>
                  <a:pt x="101246" y="74675"/>
                </a:lnTo>
                <a:lnTo>
                  <a:pt x="101176" y="74572"/>
                </a:lnTo>
                <a:lnTo>
                  <a:pt x="101106" y="74416"/>
                </a:lnTo>
                <a:lnTo>
                  <a:pt x="101035" y="74312"/>
                </a:lnTo>
                <a:lnTo>
                  <a:pt x="100895" y="74209"/>
                </a:lnTo>
                <a:lnTo>
                  <a:pt x="100755" y="74209"/>
                </a:lnTo>
                <a:lnTo>
                  <a:pt x="100649" y="74209"/>
                </a:lnTo>
                <a:lnTo>
                  <a:pt x="100509" y="74312"/>
                </a:lnTo>
                <a:lnTo>
                  <a:pt x="100368" y="74416"/>
                </a:lnTo>
                <a:lnTo>
                  <a:pt x="100298" y="74675"/>
                </a:lnTo>
                <a:lnTo>
                  <a:pt x="100298" y="74987"/>
                </a:lnTo>
                <a:lnTo>
                  <a:pt x="100438" y="75609"/>
                </a:lnTo>
                <a:lnTo>
                  <a:pt x="100825" y="75972"/>
                </a:lnTo>
                <a:lnTo>
                  <a:pt x="101387" y="76179"/>
                </a:lnTo>
                <a:lnTo>
                  <a:pt x="102054" y="76076"/>
                </a:lnTo>
                <a:lnTo>
                  <a:pt x="102651" y="75764"/>
                </a:lnTo>
                <a:lnTo>
                  <a:pt x="103248" y="75298"/>
                </a:lnTo>
                <a:lnTo>
                  <a:pt x="103950" y="74779"/>
                </a:lnTo>
                <a:lnTo>
                  <a:pt x="104547" y="74209"/>
                </a:lnTo>
                <a:lnTo>
                  <a:pt x="105074" y="73690"/>
                </a:lnTo>
                <a:lnTo>
                  <a:pt x="105355" y="73275"/>
                </a:lnTo>
                <a:lnTo>
                  <a:pt x="105566" y="73120"/>
                </a:lnTo>
                <a:lnTo>
                  <a:pt x="105636" y="73016"/>
                </a:lnTo>
                <a:lnTo>
                  <a:pt x="105706" y="72912"/>
                </a:lnTo>
                <a:lnTo>
                  <a:pt x="105706" y="72705"/>
                </a:lnTo>
                <a:lnTo>
                  <a:pt x="105706" y="72394"/>
                </a:lnTo>
                <a:lnTo>
                  <a:pt x="105636" y="72186"/>
                </a:lnTo>
                <a:lnTo>
                  <a:pt x="105882" y="72082"/>
                </a:lnTo>
                <a:lnTo>
                  <a:pt x="106233" y="72082"/>
                </a:lnTo>
                <a:lnTo>
                  <a:pt x="106584" y="71979"/>
                </a:lnTo>
                <a:lnTo>
                  <a:pt x="107392" y="71927"/>
                </a:lnTo>
                <a:lnTo>
                  <a:pt x="108059" y="71719"/>
                </a:lnTo>
                <a:lnTo>
                  <a:pt x="108586" y="71305"/>
                </a:lnTo>
                <a:lnTo>
                  <a:pt x="108937" y="70890"/>
                </a:lnTo>
                <a:lnTo>
                  <a:pt x="108867" y="70319"/>
                </a:lnTo>
                <a:lnTo>
                  <a:pt x="108867" y="70216"/>
                </a:lnTo>
                <a:lnTo>
                  <a:pt x="109253" y="69697"/>
                </a:lnTo>
                <a:lnTo>
                  <a:pt x="109745" y="69127"/>
                </a:lnTo>
                <a:lnTo>
                  <a:pt x="110131" y="68608"/>
                </a:lnTo>
                <a:lnTo>
                  <a:pt x="110412" y="68504"/>
                </a:lnTo>
                <a:lnTo>
                  <a:pt x="110763" y="68504"/>
                </a:lnTo>
                <a:lnTo>
                  <a:pt x="111360" y="68504"/>
                </a:lnTo>
                <a:lnTo>
                  <a:pt x="112168" y="68401"/>
                </a:lnTo>
                <a:lnTo>
                  <a:pt x="112976" y="68401"/>
                </a:lnTo>
                <a:lnTo>
                  <a:pt x="113713" y="68401"/>
                </a:lnTo>
                <a:lnTo>
                  <a:pt x="114275" y="68401"/>
                </a:lnTo>
                <a:lnTo>
                  <a:pt x="114451" y="68401"/>
                </a:lnTo>
                <a:lnTo>
                  <a:pt x="114591" y="68297"/>
                </a:lnTo>
                <a:lnTo>
                  <a:pt x="114942" y="67934"/>
                </a:lnTo>
                <a:lnTo>
                  <a:pt x="115329" y="67415"/>
                </a:lnTo>
                <a:lnTo>
                  <a:pt x="115750" y="66845"/>
                </a:lnTo>
                <a:lnTo>
                  <a:pt x="115961" y="66119"/>
                </a:lnTo>
                <a:lnTo>
                  <a:pt x="116066" y="65548"/>
                </a:lnTo>
                <a:lnTo>
                  <a:pt x="116277" y="64719"/>
                </a:lnTo>
                <a:lnTo>
                  <a:pt x="116558" y="64044"/>
                </a:lnTo>
                <a:lnTo>
                  <a:pt x="116874" y="63318"/>
                </a:lnTo>
                <a:lnTo>
                  <a:pt x="117155" y="63059"/>
                </a:lnTo>
                <a:lnTo>
                  <a:pt x="117436" y="63059"/>
                </a:lnTo>
                <a:lnTo>
                  <a:pt x="117752" y="63318"/>
                </a:lnTo>
                <a:lnTo>
                  <a:pt x="118173" y="63422"/>
                </a:lnTo>
                <a:lnTo>
                  <a:pt x="118560" y="63422"/>
                </a:lnTo>
                <a:lnTo>
                  <a:pt x="118911" y="63526"/>
                </a:lnTo>
                <a:lnTo>
                  <a:pt x="119051" y="63733"/>
                </a:lnTo>
                <a:lnTo>
                  <a:pt x="118981" y="64044"/>
                </a:lnTo>
                <a:lnTo>
                  <a:pt x="118981" y="64615"/>
                </a:lnTo>
                <a:lnTo>
                  <a:pt x="119051" y="65341"/>
                </a:lnTo>
                <a:lnTo>
                  <a:pt x="119192" y="66222"/>
                </a:lnTo>
                <a:lnTo>
                  <a:pt x="119438" y="67312"/>
                </a:lnTo>
                <a:lnTo>
                  <a:pt x="119999" y="68608"/>
                </a:lnTo>
                <a:lnTo>
                  <a:pt x="119719" y="68919"/>
                </a:lnTo>
                <a:lnTo>
                  <a:pt x="119402" y="69230"/>
                </a:lnTo>
                <a:lnTo>
                  <a:pt x="119122" y="69593"/>
                </a:lnTo>
                <a:lnTo>
                  <a:pt x="118770" y="69801"/>
                </a:lnTo>
                <a:lnTo>
                  <a:pt x="118525" y="69697"/>
                </a:lnTo>
                <a:lnTo>
                  <a:pt x="118173" y="69490"/>
                </a:lnTo>
                <a:lnTo>
                  <a:pt x="117892" y="69334"/>
                </a:lnTo>
                <a:lnTo>
                  <a:pt x="117682" y="69490"/>
                </a:lnTo>
                <a:lnTo>
                  <a:pt x="117506" y="69697"/>
                </a:lnTo>
                <a:lnTo>
                  <a:pt x="117436" y="70008"/>
                </a:lnTo>
                <a:lnTo>
                  <a:pt x="117295" y="70216"/>
                </a:lnTo>
                <a:lnTo>
                  <a:pt x="117225" y="70423"/>
                </a:lnTo>
                <a:lnTo>
                  <a:pt x="117085" y="70630"/>
                </a:lnTo>
                <a:lnTo>
                  <a:pt x="116944" y="70734"/>
                </a:lnTo>
                <a:lnTo>
                  <a:pt x="116839" y="70786"/>
                </a:lnTo>
                <a:lnTo>
                  <a:pt x="116698" y="70786"/>
                </a:lnTo>
                <a:lnTo>
                  <a:pt x="116558" y="70890"/>
                </a:lnTo>
                <a:lnTo>
                  <a:pt x="116488" y="70993"/>
                </a:lnTo>
                <a:lnTo>
                  <a:pt x="116488" y="71097"/>
                </a:lnTo>
                <a:lnTo>
                  <a:pt x="116417" y="71201"/>
                </a:lnTo>
                <a:lnTo>
                  <a:pt x="116277" y="71305"/>
                </a:lnTo>
                <a:lnTo>
                  <a:pt x="116136" y="71408"/>
                </a:lnTo>
                <a:lnTo>
                  <a:pt x="115750" y="71719"/>
                </a:lnTo>
                <a:lnTo>
                  <a:pt x="115469" y="72290"/>
                </a:lnTo>
                <a:lnTo>
                  <a:pt x="115329" y="72912"/>
                </a:lnTo>
                <a:lnTo>
                  <a:pt x="115329" y="73275"/>
                </a:lnTo>
                <a:lnTo>
                  <a:pt x="115399" y="73379"/>
                </a:lnTo>
                <a:lnTo>
                  <a:pt x="115329" y="73483"/>
                </a:lnTo>
                <a:lnTo>
                  <a:pt x="115258" y="73690"/>
                </a:lnTo>
                <a:lnTo>
                  <a:pt x="115188" y="73794"/>
                </a:lnTo>
                <a:lnTo>
                  <a:pt x="115153" y="73898"/>
                </a:lnTo>
                <a:lnTo>
                  <a:pt x="115083" y="74001"/>
                </a:lnTo>
                <a:lnTo>
                  <a:pt x="115153" y="74105"/>
                </a:lnTo>
                <a:lnTo>
                  <a:pt x="115188" y="74209"/>
                </a:lnTo>
                <a:lnTo>
                  <a:pt x="115329" y="74312"/>
                </a:lnTo>
                <a:lnTo>
                  <a:pt x="115469" y="74468"/>
                </a:lnTo>
                <a:lnTo>
                  <a:pt x="115610" y="74675"/>
                </a:lnTo>
                <a:lnTo>
                  <a:pt x="115680" y="74883"/>
                </a:lnTo>
                <a:lnTo>
                  <a:pt x="115680" y="75194"/>
                </a:lnTo>
                <a:lnTo>
                  <a:pt x="115610" y="75401"/>
                </a:lnTo>
                <a:lnTo>
                  <a:pt x="115539" y="75505"/>
                </a:lnTo>
                <a:lnTo>
                  <a:pt x="115329" y="75713"/>
                </a:lnTo>
                <a:lnTo>
                  <a:pt x="115083" y="75764"/>
                </a:lnTo>
                <a:lnTo>
                  <a:pt x="114872" y="75764"/>
                </a:lnTo>
                <a:lnTo>
                  <a:pt x="114661" y="75713"/>
                </a:lnTo>
                <a:lnTo>
                  <a:pt x="114521" y="75401"/>
                </a:lnTo>
                <a:lnTo>
                  <a:pt x="114451" y="75298"/>
                </a:lnTo>
                <a:lnTo>
                  <a:pt x="114381" y="75298"/>
                </a:lnTo>
                <a:lnTo>
                  <a:pt x="114381" y="75401"/>
                </a:lnTo>
                <a:lnTo>
                  <a:pt x="114381" y="75505"/>
                </a:lnTo>
                <a:lnTo>
                  <a:pt x="114310" y="75713"/>
                </a:lnTo>
                <a:lnTo>
                  <a:pt x="114310" y="75764"/>
                </a:lnTo>
                <a:lnTo>
                  <a:pt x="114275" y="75972"/>
                </a:lnTo>
                <a:lnTo>
                  <a:pt x="114135" y="76076"/>
                </a:lnTo>
                <a:lnTo>
                  <a:pt x="113924" y="76179"/>
                </a:lnTo>
                <a:lnTo>
                  <a:pt x="113397" y="76283"/>
                </a:lnTo>
                <a:lnTo>
                  <a:pt x="112765" y="76490"/>
                </a:lnTo>
                <a:lnTo>
                  <a:pt x="112238" y="76698"/>
                </a:lnTo>
                <a:lnTo>
                  <a:pt x="112028" y="77061"/>
                </a:lnTo>
                <a:lnTo>
                  <a:pt x="112168" y="77165"/>
                </a:lnTo>
                <a:lnTo>
                  <a:pt x="112449" y="77061"/>
                </a:lnTo>
                <a:lnTo>
                  <a:pt x="112835" y="77009"/>
                </a:lnTo>
                <a:lnTo>
                  <a:pt x="113257" y="76905"/>
                </a:lnTo>
                <a:lnTo>
                  <a:pt x="113573" y="76905"/>
                </a:lnTo>
                <a:lnTo>
                  <a:pt x="113854" y="76905"/>
                </a:lnTo>
                <a:lnTo>
                  <a:pt x="113854" y="77061"/>
                </a:lnTo>
                <a:lnTo>
                  <a:pt x="113573" y="77268"/>
                </a:lnTo>
                <a:lnTo>
                  <a:pt x="113116" y="77579"/>
                </a:lnTo>
                <a:lnTo>
                  <a:pt x="112589" y="77787"/>
                </a:lnTo>
                <a:lnTo>
                  <a:pt x="112098" y="77787"/>
                </a:lnTo>
                <a:lnTo>
                  <a:pt x="111817" y="77787"/>
                </a:lnTo>
                <a:lnTo>
                  <a:pt x="111641" y="77891"/>
                </a:lnTo>
                <a:lnTo>
                  <a:pt x="111501" y="77994"/>
                </a:lnTo>
                <a:lnTo>
                  <a:pt x="111360" y="78098"/>
                </a:lnTo>
                <a:lnTo>
                  <a:pt x="111360" y="78202"/>
                </a:lnTo>
                <a:lnTo>
                  <a:pt x="111431" y="78254"/>
                </a:lnTo>
                <a:lnTo>
                  <a:pt x="111571" y="78668"/>
                </a:lnTo>
                <a:lnTo>
                  <a:pt x="111431" y="79291"/>
                </a:lnTo>
                <a:lnTo>
                  <a:pt x="111150" y="79861"/>
                </a:lnTo>
                <a:lnTo>
                  <a:pt x="110834" y="80484"/>
                </a:lnTo>
                <a:lnTo>
                  <a:pt x="110693" y="80743"/>
                </a:lnTo>
                <a:lnTo>
                  <a:pt x="110553" y="80847"/>
                </a:lnTo>
                <a:lnTo>
                  <a:pt x="110412" y="80950"/>
                </a:lnTo>
                <a:lnTo>
                  <a:pt x="110272" y="80950"/>
                </a:lnTo>
                <a:lnTo>
                  <a:pt x="110201" y="80847"/>
                </a:lnTo>
                <a:lnTo>
                  <a:pt x="110061" y="80743"/>
                </a:lnTo>
                <a:lnTo>
                  <a:pt x="110026" y="80587"/>
                </a:lnTo>
                <a:lnTo>
                  <a:pt x="109885" y="80484"/>
                </a:lnTo>
                <a:lnTo>
                  <a:pt x="109815" y="80484"/>
                </a:lnTo>
                <a:lnTo>
                  <a:pt x="109815" y="80587"/>
                </a:lnTo>
                <a:lnTo>
                  <a:pt x="109745" y="80691"/>
                </a:lnTo>
                <a:lnTo>
                  <a:pt x="109745" y="80847"/>
                </a:lnTo>
                <a:lnTo>
                  <a:pt x="109815" y="81054"/>
                </a:lnTo>
                <a:lnTo>
                  <a:pt x="109885" y="81158"/>
                </a:lnTo>
                <a:lnTo>
                  <a:pt x="109956" y="81261"/>
                </a:lnTo>
                <a:lnTo>
                  <a:pt x="110061" y="81573"/>
                </a:lnTo>
                <a:lnTo>
                  <a:pt x="110061" y="82039"/>
                </a:lnTo>
                <a:lnTo>
                  <a:pt x="110026" y="82765"/>
                </a:lnTo>
                <a:lnTo>
                  <a:pt x="109745" y="83543"/>
                </a:lnTo>
                <a:lnTo>
                  <a:pt x="109604" y="83958"/>
                </a:lnTo>
                <a:lnTo>
                  <a:pt x="109464" y="84269"/>
                </a:lnTo>
                <a:lnTo>
                  <a:pt x="109394" y="84477"/>
                </a:lnTo>
                <a:lnTo>
                  <a:pt x="109253" y="84528"/>
                </a:lnTo>
                <a:lnTo>
                  <a:pt x="109218" y="84632"/>
                </a:lnTo>
                <a:lnTo>
                  <a:pt x="109218" y="84528"/>
                </a:lnTo>
                <a:lnTo>
                  <a:pt x="109218" y="84373"/>
                </a:lnTo>
                <a:lnTo>
                  <a:pt x="109218" y="84062"/>
                </a:lnTo>
                <a:lnTo>
                  <a:pt x="109253" y="83232"/>
                </a:lnTo>
                <a:lnTo>
                  <a:pt x="109218" y="82558"/>
                </a:lnTo>
                <a:lnTo>
                  <a:pt x="108937" y="81987"/>
                </a:lnTo>
                <a:lnTo>
                  <a:pt x="108726" y="81365"/>
                </a:lnTo>
                <a:lnTo>
                  <a:pt x="108867" y="80743"/>
                </a:lnTo>
                <a:lnTo>
                  <a:pt x="109007" y="80276"/>
                </a:lnTo>
                <a:lnTo>
                  <a:pt x="109078" y="80172"/>
                </a:lnTo>
                <a:lnTo>
                  <a:pt x="109078" y="80069"/>
                </a:lnTo>
                <a:lnTo>
                  <a:pt x="109007" y="79965"/>
                </a:lnTo>
                <a:lnTo>
                  <a:pt x="108867" y="79965"/>
                </a:lnTo>
                <a:lnTo>
                  <a:pt x="108797" y="80069"/>
                </a:lnTo>
                <a:lnTo>
                  <a:pt x="108726" y="80172"/>
                </a:lnTo>
                <a:lnTo>
                  <a:pt x="108586" y="80276"/>
                </a:lnTo>
                <a:lnTo>
                  <a:pt x="108586" y="80691"/>
                </a:lnTo>
                <a:lnTo>
                  <a:pt x="108586" y="81261"/>
                </a:lnTo>
                <a:lnTo>
                  <a:pt x="108586" y="81884"/>
                </a:lnTo>
                <a:lnTo>
                  <a:pt x="108516" y="82350"/>
                </a:lnTo>
                <a:lnTo>
                  <a:pt x="108446" y="82558"/>
                </a:lnTo>
                <a:lnTo>
                  <a:pt x="108340" y="82558"/>
                </a:lnTo>
                <a:lnTo>
                  <a:pt x="108200" y="82662"/>
                </a:lnTo>
                <a:lnTo>
                  <a:pt x="108059" y="82765"/>
                </a:lnTo>
                <a:lnTo>
                  <a:pt x="107919" y="82869"/>
                </a:lnTo>
                <a:lnTo>
                  <a:pt x="107848" y="82973"/>
                </a:lnTo>
                <a:lnTo>
                  <a:pt x="107848" y="83076"/>
                </a:lnTo>
                <a:lnTo>
                  <a:pt x="107989" y="83180"/>
                </a:lnTo>
                <a:lnTo>
                  <a:pt x="108129" y="83336"/>
                </a:lnTo>
                <a:lnTo>
                  <a:pt x="108270" y="83439"/>
                </a:lnTo>
                <a:lnTo>
                  <a:pt x="108446" y="83647"/>
                </a:lnTo>
                <a:lnTo>
                  <a:pt x="108586" y="83854"/>
                </a:lnTo>
                <a:lnTo>
                  <a:pt x="108726" y="84062"/>
                </a:lnTo>
                <a:lnTo>
                  <a:pt x="108797" y="84269"/>
                </a:lnTo>
                <a:lnTo>
                  <a:pt x="108797" y="84477"/>
                </a:lnTo>
                <a:lnTo>
                  <a:pt x="108726" y="84632"/>
                </a:lnTo>
                <a:lnTo>
                  <a:pt x="108586" y="84840"/>
                </a:lnTo>
                <a:lnTo>
                  <a:pt x="108516" y="84943"/>
                </a:lnTo>
                <a:lnTo>
                  <a:pt x="108446" y="85151"/>
                </a:lnTo>
                <a:lnTo>
                  <a:pt x="108446" y="85254"/>
                </a:lnTo>
                <a:lnTo>
                  <a:pt x="108516" y="85358"/>
                </a:lnTo>
                <a:lnTo>
                  <a:pt x="108586" y="85462"/>
                </a:lnTo>
                <a:lnTo>
                  <a:pt x="108726" y="85566"/>
                </a:lnTo>
                <a:lnTo>
                  <a:pt x="108937" y="85566"/>
                </a:lnTo>
                <a:lnTo>
                  <a:pt x="109078" y="85773"/>
                </a:lnTo>
                <a:lnTo>
                  <a:pt x="109218" y="85825"/>
                </a:lnTo>
                <a:lnTo>
                  <a:pt x="109253" y="86032"/>
                </a:lnTo>
                <a:lnTo>
                  <a:pt x="109323" y="86240"/>
                </a:lnTo>
                <a:lnTo>
                  <a:pt x="109323" y="86447"/>
                </a:lnTo>
                <a:lnTo>
                  <a:pt x="109253" y="86655"/>
                </a:lnTo>
                <a:lnTo>
                  <a:pt x="109218" y="86758"/>
                </a:lnTo>
                <a:lnTo>
                  <a:pt x="109078" y="86862"/>
                </a:lnTo>
                <a:lnTo>
                  <a:pt x="109007" y="86966"/>
                </a:lnTo>
                <a:lnTo>
                  <a:pt x="109007" y="87018"/>
                </a:lnTo>
                <a:lnTo>
                  <a:pt x="109148" y="87121"/>
                </a:lnTo>
                <a:lnTo>
                  <a:pt x="109253" y="87225"/>
                </a:lnTo>
                <a:lnTo>
                  <a:pt x="109534" y="87225"/>
                </a:lnTo>
                <a:lnTo>
                  <a:pt x="109675" y="87329"/>
                </a:lnTo>
                <a:lnTo>
                  <a:pt x="109745" y="87433"/>
                </a:lnTo>
                <a:lnTo>
                  <a:pt x="109815" y="87536"/>
                </a:lnTo>
                <a:lnTo>
                  <a:pt x="109745" y="87640"/>
                </a:lnTo>
                <a:lnTo>
                  <a:pt x="109675" y="87847"/>
                </a:lnTo>
                <a:lnTo>
                  <a:pt x="109604" y="87951"/>
                </a:lnTo>
                <a:lnTo>
                  <a:pt x="109464" y="88159"/>
                </a:lnTo>
                <a:lnTo>
                  <a:pt x="109323" y="88262"/>
                </a:lnTo>
                <a:lnTo>
                  <a:pt x="109253" y="88314"/>
                </a:lnTo>
                <a:lnTo>
                  <a:pt x="109078" y="88418"/>
                </a:lnTo>
                <a:lnTo>
                  <a:pt x="108867" y="88522"/>
                </a:lnTo>
                <a:lnTo>
                  <a:pt x="108726" y="88522"/>
                </a:lnTo>
                <a:lnTo>
                  <a:pt x="108516" y="88418"/>
                </a:lnTo>
                <a:lnTo>
                  <a:pt x="108446" y="88262"/>
                </a:lnTo>
                <a:lnTo>
                  <a:pt x="108375" y="88159"/>
                </a:lnTo>
                <a:lnTo>
                  <a:pt x="108270" y="88159"/>
                </a:lnTo>
                <a:lnTo>
                  <a:pt x="108200" y="88262"/>
                </a:lnTo>
                <a:lnTo>
                  <a:pt x="108129" y="88418"/>
                </a:lnTo>
                <a:lnTo>
                  <a:pt x="108129" y="88625"/>
                </a:lnTo>
                <a:lnTo>
                  <a:pt x="108129" y="88833"/>
                </a:lnTo>
                <a:lnTo>
                  <a:pt x="108270" y="89040"/>
                </a:lnTo>
                <a:lnTo>
                  <a:pt x="108340" y="89248"/>
                </a:lnTo>
                <a:lnTo>
                  <a:pt x="108375" y="89455"/>
                </a:lnTo>
                <a:lnTo>
                  <a:pt x="108446" y="89507"/>
                </a:lnTo>
                <a:lnTo>
                  <a:pt x="108446" y="89714"/>
                </a:lnTo>
                <a:lnTo>
                  <a:pt x="108375" y="89818"/>
                </a:lnTo>
                <a:lnTo>
                  <a:pt x="108270" y="89922"/>
                </a:lnTo>
                <a:lnTo>
                  <a:pt x="108059" y="90025"/>
                </a:lnTo>
                <a:lnTo>
                  <a:pt x="107462" y="90337"/>
                </a:lnTo>
                <a:lnTo>
                  <a:pt x="106971" y="90803"/>
                </a:lnTo>
                <a:lnTo>
                  <a:pt x="106760" y="91322"/>
                </a:lnTo>
                <a:lnTo>
                  <a:pt x="106760" y="91529"/>
                </a:lnTo>
                <a:lnTo>
                  <a:pt x="106654" y="91633"/>
                </a:lnTo>
                <a:lnTo>
                  <a:pt x="106514" y="91737"/>
                </a:lnTo>
                <a:lnTo>
                  <a:pt x="106374" y="91737"/>
                </a:lnTo>
                <a:lnTo>
                  <a:pt x="106233" y="91737"/>
                </a:lnTo>
                <a:lnTo>
                  <a:pt x="106093" y="91737"/>
                </a:lnTo>
                <a:lnTo>
                  <a:pt x="105882" y="91737"/>
                </a:lnTo>
                <a:lnTo>
                  <a:pt x="105706" y="91944"/>
                </a:lnTo>
                <a:lnTo>
                  <a:pt x="105496" y="92100"/>
                </a:lnTo>
                <a:lnTo>
                  <a:pt x="105355" y="92411"/>
                </a:lnTo>
                <a:lnTo>
                  <a:pt x="105215" y="92826"/>
                </a:lnTo>
                <a:lnTo>
                  <a:pt x="105074" y="93137"/>
                </a:lnTo>
                <a:lnTo>
                  <a:pt x="105004" y="93292"/>
                </a:lnTo>
                <a:lnTo>
                  <a:pt x="104969" y="93396"/>
                </a:lnTo>
                <a:lnTo>
                  <a:pt x="104828" y="93500"/>
                </a:lnTo>
                <a:lnTo>
                  <a:pt x="104618" y="93604"/>
                </a:lnTo>
                <a:lnTo>
                  <a:pt x="104477" y="93604"/>
                </a:lnTo>
                <a:lnTo>
                  <a:pt x="104266" y="93811"/>
                </a:lnTo>
                <a:lnTo>
                  <a:pt x="104091" y="94019"/>
                </a:lnTo>
                <a:lnTo>
                  <a:pt x="103669" y="94589"/>
                </a:lnTo>
                <a:lnTo>
                  <a:pt x="103213" y="95626"/>
                </a:lnTo>
                <a:lnTo>
                  <a:pt x="102862" y="96611"/>
                </a:lnTo>
                <a:lnTo>
                  <a:pt x="102651" y="97597"/>
                </a:lnTo>
                <a:lnTo>
                  <a:pt x="102721" y="98789"/>
                </a:lnTo>
                <a:lnTo>
                  <a:pt x="103002" y="100086"/>
                </a:lnTo>
                <a:lnTo>
                  <a:pt x="103318" y="100968"/>
                </a:lnTo>
                <a:lnTo>
                  <a:pt x="103529" y="101590"/>
                </a:lnTo>
                <a:lnTo>
                  <a:pt x="103529" y="101901"/>
                </a:lnTo>
                <a:lnTo>
                  <a:pt x="103529" y="102264"/>
                </a:lnTo>
                <a:lnTo>
                  <a:pt x="103669" y="102679"/>
                </a:lnTo>
                <a:lnTo>
                  <a:pt x="103880" y="103249"/>
                </a:lnTo>
                <a:lnTo>
                  <a:pt x="104091" y="104079"/>
                </a:lnTo>
                <a:lnTo>
                  <a:pt x="104196" y="104857"/>
                </a:lnTo>
                <a:lnTo>
                  <a:pt x="104337" y="105687"/>
                </a:lnTo>
                <a:lnTo>
                  <a:pt x="104337" y="106257"/>
                </a:lnTo>
                <a:lnTo>
                  <a:pt x="104196" y="106879"/>
                </a:lnTo>
                <a:lnTo>
                  <a:pt x="103950" y="107554"/>
                </a:lnTo>
                <a:lnTo>
                  <a:pt x="103810" y="108280"/>
                </a:lnTo>
                <a:lnTo>
                  <a:pt x="103740" y="108435"/>
                </a:lnTo>
                <a:lnTo>
                  <a:pt x="103669" y="108539"/>
                </a:lnTo>
                <a:lnTo>
                  <a:pt x="103529" y="108539"/>
                </a:lnTo>
                <a:lnTo>
                  <a:pt x="103388" y="108539"/>
                </a:lnTo>
                <a:lnTo>
                  <a:pt x="103248" y="108539"/>
                </a:lnTo>
                <a:lnTo>
                  <a:pt x="103143" y="108435"/>
                </a:lnTo>
                <a:lnTo>
                  <a:pt x="103072" y="108280"/>
                </a:lnTo>
                <a:lnTo>
                  <a:pt x="102932" y="108176"/>
                </a:lnTo>
                <a:lnTo>
                  <a:pt x="102932" y="108072"/>
                </a:lnTo>
                <a:lnTo>
                  <a:pt x="102862" y="107761"/>
                </a:lnTo>
                <a:lnTo>
                  <a:pt x="102791" y="107450"/>
                </a:lnTo>
                <a:lnTo>
                  <a:pt x="102651" y="107139"/>
                </a:lnTo>
                <a:lnTo>
                  <a:pt x="102440" y="106879"/>
                </a:lnTo>
                <a:lnTo>
                  <a:pt x="102335" y="106672"/>
                </a:lnTo>
                <a:lnTo>
                  <a:pt x="102124" y="106568"/>
                </a:lnTo>
                <a:lnTo>
                  <a:pt x="101913" y="106361"/>
                </a:lnTo>
                <a:lnTo>
                  <a:pt x="101913" y="105946"/>
                </a:lnTo>
                <a:lnTo>
                  <a:pt x="101913" y="105583"/>
                </a:lnTo>
                <a:lnTo>
                  <a:pt x="101843" y="105064"/>
                </a:lnTo>
                <a:lnTo>
                  <a:pt x="101633" y="104649"/>
                </a:lnTo>
                <a:lnTo>
                  <a:pt x="101387" y="104286"/>
                </a:lnTo>
                <a:lnTo>
                  <a:pt x="101246" y="103768"/>
                </a:lnTo>
                <a:lnTo>
                  <a:pt x="101246" y="103353"/>
                </a:lnTo>
                <a:lnTo>
                  <a:pt x="101106" y="102990"/>
                </a:lnTo>
                <a:lnTo>
                  <a:pt x="101106" y="102575"/>
                </a:lnTo>
                <a:lnTo>
                  <a:pt x="101176" y="102057"/>
                </a:lnTo>
                <a:lnTo>
                  <a:pt x="101246" y="101486"/>
                </a:lnTo>
                <a:lnTo>
                  <a:pt x="101106" y="100968"/>
                </a:lnTo>
                <a:lnTo>
                  <a:pt x="100509" y="99982"/>
                </a:lnTo>
                <a:lnTo>
                  <a:pt x="99877" y="99101"/>
                </a:lnTo>
                <a:lnTo>
                  <a:pt x="99561" y="98789"/>
                </a:lnTo>
                <a:lnTo>
                  <a:pt x="99209" y="99101"/>
                </a:lnTo>
                <a:lnTo>
                  <a:pt x="98823" y="99567"/>
                </a:lnTo>
                <a:lnTo>
                  <a:pt x="98612" y="99775"/>
                </a:lnTo>
                <a:lnTo>
                  <a:pt x="98402" y="99878"/>
                </a:lnTo>
                <a:lnTo>
                  <a:pt x="98191" y="99775"/>
                </a:lnTo>
                <a:lnTo>
                  <a:pt x="98086" y="99671"/>
                </a:lnTo>
                <a:lnTo>
                  <a:pt x="98015" y="99412"/>
                </a:lnTo>
                <a:lnTo>
                  <a:pt x="97805" y="98893"/>
                </a:lnTo>
                <a:lnTo>
                  <a:pt x="97383" y="98375"/>
                </a:lnTo>
                <a:lnTo>
                  <a:pt x="96927" y="98219"/>
                </a:lnTo>
                <a:lnTo>
                  <a:pt x="96505" y="98271"/>
                </a:lnTo>
                <a:lnTo>
                  <a:pt x="96119" y="98478"/>
                </a:lnTo>
                <a:lnTo>
                  <a:pt x="95697" y="98582"/>
                </a:lnTo>
                <a:lnTo>
                  <a:pt x="95452" y="98686"/>
                </a:lnTo>
                <a:lnTo>
                  <a:pt x="95311" y="98478"/>
                </a:lnTo>
                <a:lnTo>
                  <a:pt x="95311" y="98271"/>
                </a:lnTo>
                <a:lnTo>
                  <a:pt x="95241" y="98115"/>
                </a:lnTo>
                <a:lnTo>
                  <a:pt x="95171" y="97908"/>
                </a:lnTo>
                <a:lnTo>
                  <a:pt x="95100" y="97804"/>
                </a:lnTo>
                <a:lnTo>
                  <a:pt x="94960" y="97908"/>
                </a:lnTo>
                <a:lnTo>
                  <a:pt x="94820" y="98115"/>
                </a:lnTo>
                <a:lnTo>
                  <a:pt x="94749" y="98271"/>
                </a:lnTo>
                <a:lnTo>
                  <a:pt x="94714" y="98375"/>
                </a:lnTo>
                <a:lnTo>
                  <a:pt x="94574" y="98375"/>
                </a:lnTo>
                <a:lnTo>
                  <a:pt x="94503" y="98375"/>
                </a:lnTo>
                <a:lnTo>
                  <a:pt x="94293" y="98375"/>
                </a:lnTo>
                <a:lnTo>
                  <a:pt x="94012" y="98271"/>
                </a:lnTo>
                <a:lnTo>
                  <a:pt x="93766" y="98271"/>
                </a:lnTo>
                <a:lnTo>
                  <a:pt x="93485" y="98375"/>
                </a:lnTo>
                <a:lnTo>
                  <a:pt x="93274" y="98478"/>
                </a:lnTo>
                <a:lnTo>
                  <a:pt x="93064" y="98582"/>
                </a:lnTo>
                <a:lnTo>
                  <a:pt x="92958" y="98789"/>
                </a:lnTo>
                <a:lnTo>
                  <a:pt x="92958" y="98893"/>
                </a:lnTo>
                <a:lnTo>
                  <a:pt x="93028" y="99101"/>
                </a:lnTo>
                <a:lnTo>
                  <a:pt x="93064" y="99204"/>
                </a:lnTo>
                <a:lnTo>
                  <a:pt x="93134" y="99412"/>
                </a:lnTo>
                <a:lnTo>
                  <a:pt x="93064" y="99515"/>
                </a:lnTo>
                <a:lnTo>
                  <a:pt x="93064" y="99567"/>
                </a:lnTo>
                <a:lnTo>
                  <a:pt x="93064" y="99775"/>
                </a:lnTo>
                <a:lnTo>
                  <a:pt x="93134" y="99878"/>
                </a:lnTo>
                <a:lnTo>
                  <a:pt x="93204" y="100086"/>
                </a:lnTo>
                <a:lnTo>
                  <a:pt x="93345" y="100190"/>
                </a:lnTo>
                <a:lnTo>
                  <a:pt x="93485" y="100397"/>
                </a:lnTo>
                <a:lnTo>
                  <a:pt x="93625" y="100605"/>
                </a:lnTo>
                <a:lnTo>
                  <a:pt x="93696" y="100708"/>
                </a:lnTo>
                <a:lnTo>
                  <a:pt x="93766" y="100760"/>
                </a:lnTo>
                <a:lnTo>
                  <a:pt x="93766" y="100864"/>
                </a:lnTo>
                <a:lnTo>
                  <a:pt x="93625" y="100968"/>
                </a:lnTo>
                <a:lnTo>
                  <a:pt x="93485" y="100968"/>
                </a:lnTo>
                <a:lnTo>
                  <a:pt x="93345" y="100864"/>
                </a:lnTo>
                <a:lnTo>
                  <a:pt x="93134" y="100708"/>
                </a:lnTo>
                <a:lnTo>
                  <a:pt x="93028" y="100501"/>
                </a:lnTo>
                <a:lnTo>
                  <a:pt x="92888" y="100293"/>
                </a:lnTo>
                <a:lnTo>
                  <a:pt x="92748" y="100086"/>
                </a:lnTo>
                <a:lnTo>
                  <a:pt x="92607" y="99878"/>
                </a:lnTo>
                <a:lnTo>
                  <a:pt x="92537" y="99775"/>
                </a:lnTo>
                <a:lnTo>
                  <a:pt x="92467" y="99775"/>
                </a:lnTo>
                <a:lnTo>
                  <a:pt x="92467" y="99878"/>
                </a:lnTo>
                <a:lnTo>
                  <a:pt x="92467" y="100086"/>
                </a:lnTo>
                <a:lnTo>
                  <a:pt x="92396" y="100293"/>
                </a:lnTo>
                <a:lnTo>
                  <a:pt x="92326" y="100397"/>
                </a:lnTo>
                <a:lnTo>
                  <a:pt x="92256" y="100501"/>
                </a:lnTo>
                <a:lnTo>
                  <a:pt x="92151" y="100501"/>
                </a:lnTo>
                <a:lnTo>
                  <a:pt x="91940" y="100501"/>
                </a:lnTo>
                <a:lnTo>
                  <a:pt x="91729" y="100501"/>
                </a:lnTo>
                <a:lnTo>
                  <a:pt x="91518" y="100501"/>
                </a:lnTo>
                <a:lnTo>
                  <a:pt x="91378" y="100501"/>
                </a:lnTo>
                <a:lnTo>
                  <a:pt x="91273" y="100397"/>
                </a:lnTo>
                <a:lnTo>
                  <a:pt x="91132" y="100293"/>
                </a:lnTo>
                <a:lnTo>
                  <a:pt x="90921" y="100086"/>
                </a:lnTo>
                <a:lnTo>
                  <a:pt x="90781" y="99775"/>
                </a:lnTo>
                <a:lnTo>
                  <a:pt x="90640" y="99567"/>
                </a:lnTo>
                <a:lnTo>
                  <a:pt x="90535" y="99515"/>
                </a:lnTo>
                <a:lnTo>
                  <a:pt x="90395" y="99308"/>
                </a:lnTo>
                <a:lnTo>
                  <a:pt x="90254" y="99308"/>
                </a:lnTo>
                <a:lnTo>
                  <a:pt x="90184" y="99412"/>
                </a:lnTo>
                <a:lnTo>
                  <a:pt x="90184" y="99515"/>
                </a:lnTo>
                <a:lnTo>
                  <a:pt x="90114" y="99671"/>
                </a:lnTo>
                <a:lnTo>
                  <a:pt x="89973" y="99775"/>
                </a:lnTo>
                <a:lnTo>
                  <a:pt x="89833" y="99878"/>
                </a:lnTo>
                <a:lnTo>
                  <a:pt x="89657" y="99878"/>
                </a:lnTo>
                <a:lnTo>
                  <a:pt x="89446" y="99775"/>
                </a:lnTo>
                <a:lnTo>
                  <a:pt x="89306" y="99671"/>
                </a:lnTo>
                <a:lnTo>
                  <a:pt x="89165" y="99515"/>
                </a:lnTo>
                <a:lnTo>
                  <a:pt x="89025" y="99308"/>
                </a:lnTo>
                <a:lnTo>
                  <a:pt x="88884" y="99204"/>
                </a:lnTo>
                <a:lnTo>
                  <a:pt x="88814" y="99101"/>
                </a:lnTo>
                <a:lnTo>
                  <a:pt x="88709" y="99101"/>
                </a:lnTo>
                <a:lnTo>
                  <a:pt x="88639" y="99204"/>
                </a:lnTo>
                <a:lnTo>
                  <a:pt x="88639" y="99308"/>
                </a:lnTo>
                <a:lnTo>
                  <a:pt x="88568" y="99412"/>
                </a:lnTo>
                <a:lnTo>
                  <a:pt x="88498" y="99515"/>
                </a:lnTo>
                <a:lnTo>
                  <a:pt x="88428" y="99412"/>
                </a:lnTo>
                <a:lnTo>
                  <a:pt x="88287" y="99412"/>
                </a:lnTo>
                <a:lnTo>
                  <a:pt x="88147" y="99308"/>
                </a:lnTo>
                <a:lnTo>
                  <a:pt x="88007" y="99204"/>
                </a:lnTo>
                <a:lnTo>
                  <a:pt x="87901" y="99204"/>
                </a:lnTo>
                <a:lnTo>
                  <a:pt x="87831" y="99308"/>
                </a:lnTo>
                <a:lnTo>
                  <a:pt x="87761" y="99412"/>
                </a:lnTo>
                <a:lnTo>
                  <a:pt x="87690" y="99567"/>
                </a:lnTo>
                <a:lnTo>
                  <a:pt x="87620" y="99671"/>
                </a:lnTo>
                <a:lnTo>
                  <a:pt x="87550" y="99878"/>
                </a:lnTo>
                <a:lnTo>
                  <a:pt x="87410" y="99878"/>
                </a:lnTo>
                <a:lnTo>
                  <a:pt x="87269" y="99878"/>
                </a:lnTo>
                <a:lnTo>
                  <a:pt x="87023" y="99878"/>
                </a:lnTo>
                <a:lnTo>
                  <a:pt x="86812" y="99775"/>
                </a:lnTo>
                <a:lnTo>
                  <a:pt x="86742" y="99878"/>
                </a:lnTo>
                <a:lnTo>
                  <a:pt x="86672" y="100086"/>
                </a:lnTo>
                <a:lnTo>
                  <a:pt x="86672" y="100293"/>
                </a:lnTo>
                <a:lnTo>
                  <a:pt x="86602" y="100708"/>
                </a:lnTo>
                <a:lnTo>
                  <a:pt x="86286" y="101175"/>
                </a:lnTo>
                <a:lnTo>
                  <a:pt x="85935" y="101590"/>
                </a:lnTo>
                <a:lnTo>
                  <a:pt x="85513" y="101694"/>
                </a:lnTo>
                <a:lnTo>
                  <a:pt x="85338" y="101694"/>
                </a:lnTo>
                <a:lnTo>
                  <a:pt x="85197" y="101694"/>
                </a:lnTo>
                <a:lnTo>
                  <a:pt x="85057" y="101694"/>
                </a:lnTo>
                <a:lnTo>
                  <a:pt x="84916" y="101797"/>
                </a:lnTo>
                <a:lnTo>
                  <a:pt x="84846" y="101901"/>
                </a:lnTo>
                <a:lnTo>
                  <a:pt x="84846" y="102057"/>
                </a:lnTo>
                <a:lnTo>
                  <a:pt x="84776" y="102264"/>
                </a:lnTo>
                <a:lnTo>
                  <a:pt x="84635" y="102471"/>
                </a:lnTo>
                <a:lnTo>
                  <a:pt x="84530" y="102679"/>
                </a:lnTo>
                <a:lnTo>
                  <a:pt x="84319" y="102886"/>
                </a:lnTo>
                <a:lnTo>
                  <a:pt x="84108" y="102990"/>
                </a:lnTo>
                <a:lnTo>
                  <a:pt x="83968" y="103197"/>
                </a:lnTo>
                <a:lnTo>
                  <a:pt x="83898" y="103457"/>
                </a:lnTo>
                <a:lnTo>
                  <a:pt x="83968" y="103872"/>
                </a:lnTo>
                <a:lnTo>
                  <a:pt x="83968" y="104286"/>
                </a:lnTo>
                <a:lnTo>
                  <a:pt x="83722" y="104857"/>
                </a:lnTo>
                <a:lnTo>
                  <a:pt x="83511" y="105168"/>
                </a:lnTo>
                <a:lnTo>
                  <a:pt x="83582" y="105479"/>
                </a:lnTo>
                <a:lnTo>
                  <a:pt x="83757" y="105842"/>
                </a:lnTo>
                <a:lnTo>
                  <a:pt x="83968" y="106361"/>
                </a:lnTo>
                <a:lnTo>
                  <a:pt x="84038" y="107035"/>
                </a:lnTo>
                <a:lnTo>
                  <a:pt x="83827" y="106983"/>
                </a:lnTo>
                <a:lnTo>
                  <a:pt x="83652" y="106879"/>
                </a:lnTo>
                <a:lnTo>
                  <a:pt x="83511" y="106776"/>
                </a:lnTo>
                <a:lnTo>
                  <a:pt x="83090" y="106672"/>
                </a:lnTo>
                <a:lnTo>
                  <a:pt x="82633" y="106361"/>
                </a:lnTo>
                <a:lnTo>
                  <a:pt x="82142" y="106050"/>
                </a:lnTo>
                <a:lnTo>
                  <a:pt x="81896" y="105946"/>
                </a:lnTo>
                <a:lnTo>
                  <a:pt x="81826" y="105842"/>
                </a:lnTo>
                <a:lnTo>
                  <a:pt x="81755" y="105790"/>
                </a:lnTo>
                <a:lnTo>
                  <a:pt x="81685" y="105583"/>
                </a:lnTo>
                <a:lnTo>
                  <a:pt x="81685" y="105272"/>
                </a:lnTo>
                <a:lnTo>
                  <a:pt x="81615" y="105064"/>
                </a:lnTo>
                <a:lnTo>
                  <a:pt x="81545" y="104857"/>
                </a:lnTo>
                <a:lnTo>
                  <a:pt x="81474" y="104649"/>
                </a:lnTo>
                <a:lnTo>
                  <a:pt x="81404" y="104390"/>
                </a:lnTo>
                <a:lnTo>
                  <a:pt x="81404" y="104183"/>
                </a:lnTo>
                <a:lnTo>
                  <a:pt x="81404" y="103872"/>
                </a:lnTo>
                <a:lnTo>
                  <a:pt x="81334" y="103664"/>
                </a:lnTo>
                <a:lnTo>
                  <a:pt x="81264" y="103560"/>
                </a:lnTo>
                <a:lnTo>
                  <a:pt x="81018" y="103197"/>
                </a:lnTo>
                <a:lnTo>
                  <a:pt x="80667" y="102679"/>
                </a:lnTo>
                <a:lnTo>
                  <a:pt x="80386" y="102005"/>
                </a:lnTo>
                <a:lnTo>
                  <a:pt x="80140" y="101175"/>
                </a:lnTo>
                <a:lnTo>
                  <a:pt x="79859" y="100605"/>
                </a:lnTo>
                <a:lnTo>
                  <a:pt x="79473" y="100086"/>
                </a:lnTo>
                <a:lnTo>
                  <a:pt x="78911" y="99671"/>
                </a:lnTo>
                <a:lnTo>
                  <a:pt x="78454" y="99515"/>
                </a:lnTo>
                <a:lnTo>
                  <a:pt x="78033" y="99412"/>
                </a:lnTo>
                <a:lnTo>
                  <a:pt x="77717" y="99567"/>
                </a:lnTo>
                <a:lnTo>
                  <a:pt x="77436" y="100190"/>
                </a:lnTo>
                <a:lnTo>
                  <a:pt x="77225" y="100708"/>
                </a:lnTo>
                <a:lnTo>
                  <a:pt x="77085" y="100968"/>
                </a:lnTo>
                <a:lnTo>
                  <a:pt x="76944" y="100968"/>
                </a:lnTo>
                <a:lnTo>
                  <a:pt x="76628" y="100760"/>
                </a:lnTo>
                <a:lnTo>
                  <a:pt x="76277" y="100501"/>
                </a:lnTo>
                <a:lnTo>
                  <a:pt x="75961" y="100190"/>
                </a:lnTo>
                <a:lnTo>
                  <a:pt x="75750" y="99982"/>
                </a:lnTo>
                <a:lnTo>
                  <a:pt x="75539" y="99775"/>
                </a:lnTo>
                <a:lnTo>
                  <a:pt x="75399" y="99515"/>
                </a:lnTo>
                <a:lnTo>
                  <a:pt x="75329" y="99204"/>
                </a:lnTo>
                <a:lnTo>
                  <a:pt x="75329" y="98893"/>
                </a:lnTo>
                <a:lnTo>
                  <a:pt x="75258" y="98582"/>
                </a:lnTo>
                <a:lnTo>
                  <a:pt x="75223" y="98375"/>
                </a:lnTo>
                <a:lnTo>
                  <a:pt x="75083" y="98115"/>
                </a:lnTo>
                <a:lnTo>
                  <a:pt x="74942" y="97908"/>
                </a:lnTo>
                <a:lnTo>
                  <a:pt x="74802" y="97700"/>
                </a:lnTo>
                <a:lnTo>
                  <a:pt x="74661" y="97597"/>
                </a:lnTo>
                <a:lnTo>
                  <a:pt x="74521" y="97493"/>
                </a:lnTo>
                <a:lnTo>
                  <a:pt x="74381" y="97286"/>
                </a:lnTo>
                <a:lnTo>
                  <a:pt x="74135" y="97026"/>
                </a:lnTo>
                <a:lnTo>
                  <a:pt x="73854" y="96611"/>
                </a:lnTo>
                <a:lnTo>
                  <a:pt x="73538" y="96197"/>
                </a:lnTo>
                <a:lnTo>
                  <a:pt x="73327" y="95782"/>
                </a:lnTo>
                <a:lnTo>
                  <a:pt x="73257" y="95730"/>
                </a:lnTo>
                <a:lnTo>
                  <a:pt x="71360" y="95730"/>
                </a:lnTo>
                <a:lnTo>
                  <a:pt x="70974" y="96508"/>
                </a:lnTo>
                <a:lnTo>
                  <a:pt x="67638" y="96508"/>
                </a:lnTo>
                <a:lnTo>
                  <a:pt x="67462" y="96404"/>
                </a:lnTo>
                <a:lnTo>
                  <a:pt x="67111" y="96197"/>
                </a:lnTo>
                <a:lnTo>
                  <a:pt x="66584" y="95885"/>
                </a:lnTo>
                <a:lnTo>
                  <a:pt x="65952" y="95626"/>
                </a:lnTo>
                <a:lnTo>
                  <a:pt x="65355" y="95315"/>
                </a:lnTo>
                <a:lnTo>
                  <a:pt x="64899" y="95108"/>
                </a:lnTo>
                <a:lnTo>
                  <a:pt x="64547" y="94900"/>
                </a:lnTo>
                <a:lnTo>
                  <a:pt x="64161" y="94693"/>
                </a:lnTo>
                <a:lnTo>
                  <a:pt x="63740" y="94330"/>
                </a:lnTo>
                <a:lnTo>
                  <a:pt x="63388" y="94019"/>
                </a:lnTo>
                <a:lnTo>
                  <a:pt x="63283" y="93915"/>
                </a:lnTo>
                <a:lnTo>
                  <a:pt x="60509" y="94433"/>
                </a:lnTo>
                <a:lnTo>
                  <a:pt x="60368" y="93811"/>
                </a:lnTo>
                <a:lnTo>
                  <a:pt x="60298" y="93292"/>
                </a:lnTo>
                <a:lnTo>
                  <a:pt x="60087" y="92722"/>
                </a:lnTo>
                <a:lnTo>
                  <a:pt x="59841" y="92100"/>
                </a:lnTo>
                <a:lnTo>
                  <a:pt x="59490" y="91633"/>
                </a:lnTo>
                <a:lnTo>
                  <a:pt x="59139" y="91426"/>
                </a:lnTo>
                <a:lnTo>
                  <a:pt x="59034" y="91322"/>
                </a:lnTo>
                <a:lnTo>
                  <a:pt x="58893" y="91322"/>
                </a:lnTo>
                <a:lnTo>
                  <a:pt x="58823" y="91322"/>
                </a:lnTo>
                <a:lnTo>
                  <a:pt x="58683" y="91322"/>
                </a:lnTo>
                <a:lnTo>
                  <a:pt x="58542" y="91322"/>
                </a:lnTo>
                <a:lnTo>
                  <a:pt x="58331" y="91218"/>
                </a:lnTo>
                <a:lnTo>
                  <a:pt x="58156" y="91114"/>
                </a:lnTo>
                <a:lnTo>
                  <a:pt x="57453" y="90440"/>
                </a:lnTo>
                <a:lnTo>
                  <a:pt x="56716" y="90233"/>
                </a:lnTo>
                <a:lnTo>
                  <a:pt x="56540" y="90129"/>
                </a:lnTo>
                <a:lnTo>
                  <a:pt x="56470" y="89818"/>
                </a:lnTo>
                <a:lnTo>
                  <a:pt x="56470" y="89507"/>
                </a:lnTo>
                <a:lnTo>
                  <a:pt x="56400" y="89040"/>
                </a:lnTo>
                <a:lnTo>
                  <a:pt x="56119" y="88522"/>
                </a:lnTo>
                <a:lnTo>
                  <a:pt x="55522" y="87744"/>
                </a:lnTo>
                <a:lnTo>
                  <a:pt x="55030" y="87018"/>
                </a:lnTo>
                <a:lnTo>
                  <a:pt x="54855" y="86551"/>
                </a:lnTo>
                <a:lnTo>
                  <a:pt x="54890" y="86447"/>
                </a:lnTo>
                <a:lnTo>
                  <a:pt x="54890" y="86240"/>
                </a:lnTo>
                <a:lnTo>
                  <a:pt x="54960" y="85929"/>
                </a:lnTo>
                <a:lnTo>
                  <a:pt x="54960" y="85773"/>
                </a:lnTo>
                <a:lnTo>
                  <a:pt x="54890" y="85566"/>
                </a:lnTo>
                <a:lnTo>
                  <a:pt x="54855" y="85358"/>
                </a:lnTo>
                <a:lnTo>
                  <a:pt x="54714" y="85254"/>
                </a:lnTo>
                <a:lnTo>
                  <a:pt x="54503" y="85047"/>
                </a:lnTo>
                <a:lnTo>
                  <a:pt x="54363" y="84943"/>
                </a:lnTo>
                <a:lnTo>
                  <a:pt x="54293" y="84736"/>
                </a:lnTo>
                <a:lnTo>
                  <a:pt x="54293" y="84528"/>
                </a:lnTo>
                <a:lnTo>
                  <a:pt x="54223" y="84165"/>
                </a:lnTo>
                <a:lnTo>
                  <a:pt x="54223" y="83958"/>
                </a:lnTo>
                <a:lnTo>
                  <a:pt x="54152" y="83751"/>
                </a:lnTo>
                <a:lnTo>
                  <a:pt x="54082" y="83647"/>
                </a:lnTo>
                <a:lnTo>
                  <a:pt x="53977" y="83647"/>
                </a:lnTo>
                <a:lnTo>
                  <a:pt x="53906" y="83543"/>
                </a:lnTo>
                <a:lnTo>
                  <a:pt x="53766" y="83439"/>
                </a:lnTo>
                <a:lnTo>
                  <a:pt x="53625" y="83180"/>
                </a:lnTo>
                <a:lnTo>
                  <a:pt x="53415" y="82662"/>
                </a:lnTo>
                <a:lnTo>
                  <a:pt x="53204" y="82247"/>
                </a:lnTo>
                <a:lnTo>
                  <a:pt x="52958" y="81987"/>
                </a:lnTo>
                <a:lnTo>
                  <a:pt x="52748" y="81676"/>
                </a:lnTo>
                <a:lnTo>
                  <a:pt x="52607" y="81261"/>
                </a:lnTo>
                <a:lnTo>
                  <a:pt x="52537" y="80691"/>
                </a:lnTo>
                <a:lnTo>
                  <a:pt x="52537" y="80069"/>
                </a:lnTo>
                <a:lnTo>
                  <a:pt x="52396" y="79394"/>
                </a:lnTo>
                <a:lnTo>
                  <a:pt x="52221" y="78668"/>
                </a:lnTo>
                <a:lnTo>
                  <a:pt x="52151" y="77994"/>
                </a:lnTo>
                <a:lnTo>
                  <a:pt x="52291" y="77061"/>
                </a:lnTo>
                <a:lnTo>
                  <a:pt x="52291" y="76076"/>
                </a:lnTo>
                <a:lnTo>
                  <a:pt x="52151" y="75194"/>
                </a:lnTo>
                <a:lnTo>
                  <a:pt x="51870" y="74312"/>
                </a:lnTo>
                <a:lnTo>
                  <a:pt x="51729" y="73586"/>
                </a:lnTo>
                <a:lnTo>
                  <a:pt x="51870" y="72912"/>
                </a:lnTo>
                <a:lnTo>
                  <a:pt x="52080" y="72186"/>
                </a:lnTo>
                <a:lnTo>
                  <a:pt x="52151" y="71616"/>
                </a:lnTo>
                <a:lnTo>
                  <a:pt x="52221" y="70786"/>
                </a:lnTo>
                <a:lnTo>
                  <a:pt x="52291" y="69593"/>
                </a:lnTo>
                <a:lnTo>
                  <a:pt x="52291" y="68297"/>
                </a:lnTo>
                <a:lnTo>
                  <a:pt x="52326" y="67312"/>
                </a:lnTo>
                <a:lnTo>
                  <a:pt x="52396" y="66845"/>
                </a:lnTo>
                <a:lnTo>
                  <a:pt x="52396" y="66430"/>
                </a:lnTo>
                <a:lnTo>
                  <a:pt x="52396" y="66119"/>
                </a:lnTo>
                <a:lnTo>
                  <a:pt x="52396" y="65911"/>
                </a:lnTo>
                <a:lnTo>
                  <a:pt x="52396" y="65756"/>
                </a:lnTo>
                <a:lnTo>
                  <a:pt x="52467" y="65756"/>
                </a:lnTo>
                <a:lnTo>
                  <a:pt x="52607" y="65756"/>
                </a:lnTo>
                <a:lnTo>
                  <a:pt x="52748" y="65756"/>
                </a:lnTo>
                <a:lnTo>
                  <a:pt x="52818" y="65652"/>
                </a:lnTo>
                <a:lnTo>
                  <a:pt x="52888" y="65548"/>
                </a:lnTo>
                <a:lnTo>
                  <a:pt x="52818" y="65445"/>
                </a:lnTo>
                <a:lnTo>
                  <a:pt x="52748" y="65237"/>
                </a:lnTo>
                <a:lnTo>
                  <a:pt x="52607" y="65133"/>
                </a:lnTo>
                <a:lnTo>
                  <a:pt x="52396" y="64822"/>
                </a:lnTo>
                <a:lnTo>
                  <a:pt x="52326" y="64511"/>
                </a:lnTo>
                <a:lnTo>
                  <a:pt x="52291" y="64044"/>
                </a:lnTo>
                <a:lnTo>
                  <a:pt x="52080" y="63526"/>
                </a:lnTo>
                <a:lnTo>
                  <a:pt x="51729" y="62644"/>
                </a:lnTo>
                <a:lnTo>
                  <a:pt x="51518" y="61866"/>
                </a:lnTo>
                <a:lnTo>
                  <a:pt x="51448" y="61140"/>
                </a:lnTo>
                <a:lnTo>
                  <a:pt x="51448" y="61037"/>
                </a:lnTo>
                <a:lnTo>
                  <a:pt x="52396" y="61140"/>
                </a:lnTo>
                <a:lnTo>
                  <a:pt x="53274" y="61037"/>
                </a:lnTo>
                <a:lnTo>
                  <a:pt x="53274" y="61244"/>
                </a:lnTo>
                <a:lnTo>
                  <a:pt x="53345" y="61452"/>
                </a:lnTo>
                <a:lnTo>
                  <a:pt x="53415" y="61659"/>
                </a:lnTo>
                <a:lnTo>
                  <a:pt x="53555" y="61659"/>
                </a:lnTo>
                <a:lnTo>
                  <a:pt x="53625" y="61763"/>
                </a:lnTo>
                <a:lnTo>
                  <a:pt x="53766" y="61866"/>
                </a:lnTo>
                <a:lnTo>
                  <a:pt x="53836" y="62022"/>
                </a:lnTo>
                <a:lnTo>
                  <a:pt x="53836" y="62229"/>
                </a:lnTo>
                <a:lnTo>
                  <a:pt x="53836" y="62437"/>
                </a:lnTo>
                <a:lnTo>
                  <a:pt x="53766" y="62644"/>
                </a:lnTo>
                <a:lnTo>
                  <a:pt x="53696" y="62748"/>
                </a:lnTo>
                <a:lnTo>
                  <a:pt x="53555" y="62955"/>
                </a:lnTo>
                <a:lnTo>
                  <a:pt x="53485" y="63059"/>
                </a:lnTo>
                <a:lnTo>
                  <a:pt x="53485" y="63215"/>
                </a:lnTo>
                <a:lnTo>
                  <a:pt x="53555" y="63422"/>
                </a:lnTo>
                <a:lnTo>
                  <a:pt x="53696" y="63630"/>
                </a:lnTo>
                <a:lnTo>
                  <a:pt x="53836" y="63630"/>
                </a:lnTo>
                <a:lnTo>
                  <a:pt x="54082" y="63422"/>
                </a:lnTo>
                <a:lnTo>
                  <a:pt x="54223" y="63059"/>
                </a:lnTo>
                <a:lnTo>
                  <a:pt x="54293" y="62437"/>
                </a:lnTo>
                <a:lnTo>
                  <a:pt x="54223" y="61866"/>
                </a:lnTo>
                <a:lnTo>
                  <a:pt x="54152" y="61348"/>
                </a:lnTo>
                <a:lnTo>
                  <a:pt x="54223" y="60933"/>
                </a:lnTo>
                <a:lnTo>
                  <a:pt x="54152" y="60466"/>
                </a:lnTo>
                <a:lnTo>
                  <a:pt x="54012" y="60051"/>
                </a:lnTo>
                <a:lnTo>
                  <a:pt x="53906" y="59844"/>
                </a:lnTo>
                <a:lnTo>
                  <a:pt x="86461" y="59533"/>
                </a:lnTo>
                <a:lnTo>
                  <a:pt x="86461" y="59533"/>
                </a:lnTo>
                <a:lnTo>
                  <a:pt x="86461" y="59481"/>
                </a:lnTo>
                <a:lnTo>
                  <a:pt x="86461" y="59273"/>
                </a:lnTo>
                <a:lnTo>
                  <a:pt x="86532" y="59066"/>
                </a:lnTo>
                <a:lnTo>
                  <a:pt x="86532" y="58962"/>
                </a:lnTo>
                <a:lnTo>
                  <a:pt x="86602" y="58755"/>
                </a:lnTo>
                <a:lnTo>
                  <a:pt x="86672" y="58755"/>
                </a:lnTo>
                <a:lnTo>
                  <a:pt x="86742" y="58651"/>
                </a:lnTo>
                <a:close/>
                <a:moveTo>
                  <a:pt x="1299" y="48124"/>
                </a:moveTo>
                <a:lnTo>
                  <a:pt x="1334" y="48228"/>
                </a:lnTo>
                <a:lnTo>
                  <a:pt x="1474" y="48487"/>
                </a:lnTo>
                <a:lnTo>
                  <a:pt x="1404" y="48798"/>
                </a:lnTo>
                <a:lnTo>
                  <a:pt x="1334" y="49006"/>
                </a:lnTo>
                <a:lnTo>
                  <a:pt x="1088" y="49317"/>
                </a:lnTo>
                <a:lnTo>
                  <a:pt x="737" y="49472"/>
                </a:lnTo>
                <a:lnTo>
                  <a:pt x="667" y="49576"/>
                </a:lnTo>
                <a:lnTo>
                  <a:pt x="597" y="49472"/>
                </a:lnTo>
                <a:lnTo>
                  <a:pt x="597" y="49420"/>
                </a:lnTo>
                <a:lnTo>
                  <a:pt x="597" y="49213"/>
                </a:lnTo>
                <a:lnTo>
                  <a:pt x="667" y="49006"/>
                </a:lnTo>
                <a:lnTo>
                  <a:pt x="807" y="48798"/>
                </a:lnTo>
                <a:lnTo>
                  <a:pt x="877" y="48591"/>
                </a:lnTo>
                <a:lnTo>
                  <a:pt x="1018" y="48383"/>
                </a:lnTo>
                <a:lnTo>
                  <a:pt x="1088" y="48280"/>
                </a:lnTo>
                <a:lnTo>
                  <a:pt x="1229" y="48228"/>
                </a:lnTo>
                <a:lnTo>
                  <a:pt x="1299" y="48124"/>
                </a:lnTo>
                <a:close/>
                <a:moveTo>
                  <a:pt x="4846" y="45998"/>
                </a:moveTo>
                <a:lnTo>
                  <a:pt x="5197" y="45998"/>
                </a:lnTo>
                <a:lnTo>
                  <a:pt x="5338" y="46101"/>
                </a:lnTo>
                <a:lnTo>
                  <a:pt x="5408" y="46309"/>
                </a:lnTo>
                <a:lnTo>
                  <a:pt x="5408" y="46413"/>
                </a:lnTo>
                <a:lnTo>
                  <a:pt x="5267" y="46516"/>
                </a:lnTo>
                <a:lnTo>
                  <a:pt x="5127" y="46620"/>
                </a:lnTo>
                <a:lnTo>
                  <a:pt x="4916" y="46724"/>
                </a:lnTo>
                <a:lnTo>
                  <a:pt x="4741" y="46724"/>
                </a:lnTo>
                <a:lnTo>
                  <a:pt x="4600" y="46724"/>
                </a:lnTo>
                <a:lnTo>
                  <a:pt x="4389" y="46828"/>
                </a:lnTo>
                <a:lnTo>
                  <a:pt x="4249" y="46931"/>
                </a:lnTo>
                <a:lnTo>
                  <a:pt x="4108" y="46983"/>
                </a:lnTo>
                <a:lnTo>
                  <a:pt x="3898" y="47087"/>
                </a:lnTo>
                <a:lnTo>
                  <a:pt x="3792" y="47191"/>
                </a:lnTo>
                <a:lnTo>
                  <a:pt x="3652" y="47191"/>
                </a:lnTo>
                <a:lnTo>
                  <a:pt x="3511" y="46983"/>
                </a:lnTo>
                <a:lnTo>
                  <a:pt x="3722" y="46828"/>
                </a:lnTo>
                <a:lnTo>
                  <a:pt x="3968" y="46516"/>
                </a:lnTo>
                <a:lnTo>
                  <a:pt x="4460" y="46205"/>
                </a:lnTo>
                <a:lnTo>
                  <a:pt x="4846" y="45998"/>
                </a:lnTo>
                <a:close/>
                <a:moveTo>
                  <a:pt x="18402" y="36663"/>
                </a:moveTo>
                <a:lnTo>
                  <a:pt x="18472" y="36767"/>
                </a:lnTo>
                <a:lnTo>
                  <a:pt x="18472" y="36974"/>
                </a:lnTo>
                <a:lnTo>
                  <a:pt x="18472" y="37130"/>
                </a:lnTo>
                <a:lnTo>
                  <a:pt x="18542" y="37234"/>
                </a:lnTo>
                <a:lnTo>
                  <a:pt x="18683" y="37337"/>
                </a:lnTo>
                <a:lnTo>
                  <a:pt x="18753" y="37441"/>
                </a:lnTo>
                <a:lnTo>
                  <a:pt x="18823" y="37649"/>
                </a:lnTo>
                <a:lnTo>
                  <a:pt x="18823" y="37649"/>
                </a:lnTo>
                <a:lnTo>
                  <a:pt x="18753" y="37752"/>
                </a:lnTo>
                <a:lnTo>
                  <a:pt x="18612" y="37856"/>
                </a:lnTo>
                <a:lnTo>
                  <a:pt x="18402" y="37960"/>
                </a:lnTo>
                <a:lnTo>
                  <a:pt x="18296" y="38063"/>
                </a:lnTo>
                <a:lnTo>
                  <a:pt x="18156" y="38063"/>
                </a:lnTo>
                <a:lnTo>
                  <a:pt x="18015" y="38167"/>
                </a:lnTo>
                <a:lnTo>
                  <a:pt x="17945" y="38219"/>
                </a:lnTo>
                <a:lnTo>
                  <a:pt x="17875" y="38323"/>
                </a:lnTo>
                <a:lnTo>
                  <a:pt x="17945" y="38530"/>
                </a:lnTo>
                <a:lnTo>
                  <a:pt x="18015" y="38634"/>
                </a:lnTo>
                <a:lnTo>
                  <a:pt x="18086" y="38738"/>
                </a:lnTo>
                <a:lnTo>
                  <a:pt x="18226" y="38841"/>
                </a:lnTo>
                <a:lnTo>
                  <a:pt x="18296" y="38945"/>
                </a:lnTo>
                <a:lnTo>
                  <a:pt x="18331" y="39049"/>
                </a:lnTo>
                <a:lnTo>
                  <a:pt x="18402" y="39256"/>
                </a:lnTo>
                <a:lnTo>
                  <a:pt x="18331" y="39464"/>
                </a:lnTo>
                <a:lnTo>
                  <a:pt x="18086" y="39827"/>
                </a:lnTo>
                <a:lnTo>
                  <a:pt x="17734" y="40242"/>
                </a:lnTo>
                <a:lnTo>
                  <a:pt x="17348" y="40656"/>
                </a:lnTo>
                <a:lnTo>
                  <a:pt x="16997" y="40916"/>
                </a:lnTo>
                <a:lnTo>
                  <a:pt x="16786" y="41019"/>
                </a:lnTo>
                <a:lnTo>
                  <a:pt x="16716" y="41019"/>
                </a:lnTo>
                <a:lnTo>
                  <a:pt x="16611" y="40916"/>
                </a:lnTo>
                <a:lnTo>
                  <a:pt x="16540" y="40916"/>
                </a:lnTo>
                <a:lnTo>
                  <a:pt x="16470" y="40916"/>
                </a:lnTo>
                <a:lnTo>
                  <a:pt x="16400" y="40812"/>
                </a:lnTo>
                <a:lnTo>
                  <a:pt x="16330" y="40916"/>
                </a:lnTo>
                <a:lnTo>
                  <a:pt x="16189" y="41019"/>
                </a:lnTo>
                <a:lnTo>
                  <a:pt x="16049" y="41123"/>
                </a:lnTo>
                <a:lnTo>
                  <a:pt x="15908" y="41019"/>
                </a:lnTo>
                <a:lnTo>
                  <a:pt x="15768" y="40916"/>
                </a:lnTo>
                <a:lnTo>
                  <a:pt x="15733" y="40708"/>
                </a:lnTo>
                <a:lnTo>
                  <a:pt x="15662" y="40449"/>
                </a:lnTo>
                <a:lnTo>
                  <a:pt x="15592" y="40138"/>
                </a:lnTo>
                <a:lnTo>
                  <a:pt x="15592" y="39930"/>
                </a:lnTo>
                <a:lnTo>
                  <a:pt x="15662" y="39723"/>
                </a:lnTo>
                <a:lnTo>
                  <a:pt x="15733" y="39515"/>
                </a:lnTo>
                <a:lnTo>
                  <a:pt x="15838" y="39464"/>
                </a:lnTo>
                <a:lnTo>
                  <a:pt x="15978" y="39464"/>
                </a:lnTo>
                <a:lnTo>
                  <a:pt x="16119" y="39464"/>
                </a:lnTo>
                <a:lnTo>
                  <a:pt x="16259" y="39464"/>
                </a:lnTo>
                <a:lnTo>
                  <a:pt x="16400" y="39464"/>
                </a:lnTo>
                <a:lnTo>
                  <a:pt x="16470" y="39360"/>
                </a:lnTo>
                <a:lnTo>
                  <a:pt x="16540" y="39256"/>
                </a:lnTo>
                <a:lnTo>
                  <a:pt x="16716" y="38738"/>
                </a:lnTo>
                <a:lnTo>
                  <a:pt x="17067" y="38219"/>
                </a:lnTo>
                <a:lnTo>
                  <a:pt x="17594" y="37441"/>
                </a:lnTo>
                <a:lnTo>
                  <a:pt x="17805" y="37026"/>
                </a:lnTo>
                <a:lnTo>
                  <a:pt x="18086" y="36871"/>
                </a:lnTo>
                <a:lnTo>
                  <a:pt x="18226" y="36767"/>
                </a:lnTo>
                <a:lnTo>
                  <a:pt x="18402" y="36663"/>
                </a:lnTo>
                <a:close/>
                <a:moveTo>
                  <a:pt x="1545" y="32048"/>
                </a:moveTo>
                <a:lnTo>
                  <a:pt x="1685" y="32152"/>
                </a:lnTo>
                <a:lnTo>
                  <a:pt x="1755" y="32255"/>
                </a:lnTo>
                <a:lnTo>
                  <a:pt x="1826" y="32359"/>
                </a:lnTo>
                <a:lnTo>
                  <a:pt x="1826" y="32566"/>
                </a:lnTo>
                <a:lnTo>
                  <a:pt x="1896" y="32566"/>
                </a:lnTo>
                <a:lnTo>
                  <a:pt x="1966" y="32566"/>
                </a:lnTo>
                <a:lnTo>
                  <a:pt x="2107" y="32566"/>
                </a:lnTo>
                <a:lnTo>
                  <a:pt x="2177" y="32463"/>
                </a:lnTo>
                <a:lnTo>
                  <a:pt x="2282" y="32359"/>
                </a:lnTo>
                <a:lnTo>
                  <a:pt x="2423" y="32359"/>
                </a:lnTo>
                <a:lnTo>
                  <a:pt x="2563" y="32359"/>
                </a:lnTo>
                <a:lnTo>
                  <a:pt x="2633" y="32463"/>
                </a:lnTo>
                <a:lnTo>
                  <a:pt x="2774" y="32670"/>
                </a:lnTo>
                <a:lnTo>
                  <a:pt x="2774" y="32878"/>
                </a:lnTo>
                <a:lnTo>
                  <a:pt x="2774" y="33189"/>
                </a:lnTo>
                <a:lnTo>
                  <a:pt x="2704" y="33344"/>
                </a:lnTo>
                <a:lnTo>
                  <a:pt x="2563" y="33552"/>
                </a:lnTo>
                <a:lnTo>
                  <a:pt x="2423" y="33656"/>
                </a:lnTo>
                <a:lnTo>
                  <a:pt x="1966" y="33759"/>
                </a:lnTo>
                <a:lnTo>
                  <a:pt x="1474" y="33552"/>
                </a:lnTo>
                <a:lnTo>
                  <a:pt x="1018" y="33241"/>
                </a:lnTo>
                <a:lnTo>
                  <a:pt x="737" y="32981"/>
                </a:lnTo>
                <a:lnTo>
                  <a:pt x="737" y="32774"/>
                </a:lnTo>
                <a:lnTo>
                  <a:pt x="807" y="32566"/>
                </a:lnTo>
                <a:lnTo>
                  <a:pt x="877" y="32463"/>
                </a:lnTo>
                <a:lnTo>
                  <a:pt x="1018" y="32255"/>
                </a:lnTo>
                <a:lnTo>
                  <a:pt x="1229" y="32152"/>
                </a:lnTo>
                <a:lnTo>
                  <a:pt x="1334" y="32152"/>
                </a:lnTo>
                <a:lnTo>
                  <a:pt x="1545" y="32048"/>
                </a:lnTo>
                <a:close/>
                <a:moveTo>
                  <a:pt x="13485" y="0"/>
                </a:moveTo>
                <a:lnTo>
                  <a:pt x="13625" y="0"/>
                </a:lnTo>
                <a:lnTo>
                  <a:pt x="13836" y="103"/>
                </a:lnTo>
                <a:lnTo>
                  <a:pt x="14047" y="207"/>
                </a:lnTo>
                <a:lnTo>
                  <a:pt x="14152" y="311"/>
                </a:lnTo>
                <a:lnTo>
                  <a:pt x="14293" y="414"/>
                </a:lnTo>
                <a:lnTo>
                  <a:pt x="14433" y="518"/>
                </a:lnTo>
                <a:lnTo>
                  <a:pt x="14433" y="622"/>
                </a:lnTo>
                <a:lnTo>
                  <a:pt x="14433" y="777"/>
                </a:lnTo>
                <a:lnTo>
                  <a:pt x="14293" y="881"/>
                </a:lnTo>
                <a:lnTo>
                  <a:pt x="14152" y="985"/>
                </a:lnTo>
                <a:lnTo>
                  <a:pt x="14082" y="1089"/>
                </a:lnTo>
                <a:lnTo>
                  <a:pt x="13977" y="1192"/>
                </a:lnTo>
                <a:lnTo>
                  <a:pt x="13977" y="1296"/>
                </a:lnTo>
                <a:lnTo>
                  <a:pt x="13977" y="1400"/>
                </a:lnTo>
                <a:lnTo>
                  <a:pt x="14082" y="1503"/>
                </a:lnTo>
                <a:lnTo>
                  <a:pt x="14293" y="1607"/>
                </a:lnTo>
                <a:lnTo>
                  <a:pt x="14433" y="1607"/>
                </a:lnTo>
                <a:lnTo>
                  <a:pt x="14644" y="1503"/>
                </a:lnTo>
                <a:lnTo>
                  <a:pt x="14784" y="1400"/>
                </a:lnTo>
                <a:lnTo>
                  <a:pt x="14925" y="1192"/>
                </a:lnTo>
                <a:lnTo>
                  <a:pt x="15030" y="985"/>
                </a:lnTo>
                <a:lnTo>
                  <a:pt x="15171" y="777"/>
                </a:lnTo>
                <a:lnTo>
                  <a:pt x="15311" y="777"/>
                </a:lnTo>
                <a:lnTo>
                  <a:pt x="15381" y="777"/>
                </a:lnTo>
                <a:lnTo>
                  <a:pt x="15522" y="777"/>
                </a:lnTo>
                <a:lnTo>
                  <a:pt x="15522" y="985"/>
                </a:lnTo>
                <a:lnTo>
                  <a:pt x="15522" y="1089"/>
                </a:lnTo>
                <a:lnTo>
                  <a:pt x="15522" y="1296"/>
                </a:lnTo>
                <a:lnTo>
                  <a:pt x="15592" y="1503"/>
                </a:lnTo>
                <a:lnTo>
                  <a:pt x="15733" y="1607"/>
                </a:lnTo>
                <a:lnTo>
                  <a:pt x="15838" y="1711"/>
                </a:lnTo>
                <a:lnTo>
                  <a:pt x="16049" y="1711"/>
                </a:lnTo>
                <a:lnTo>
                  <a:pt x="16470" y="1607"/>
                </a:lnTo>
                <a:lnTo>
                  <a:pt x="16927" y="1400"/>
                </a:lnTo>
                <a:lnTo>
                  <a:pt x="17418" y="1400"/>
                </a:lnTo>
                <a:lnTo>
                  <a:pt x="17875" y="1400"/>
                </a:lnTo>
                <a:lnTo>
                  <a:pt x="18156" y="1607"/>
                </a:lnTo>
                <a:lnTo>
                  <a:pt x="18226" y="1815"/>
                </a:lnTo>
                <a:lnTo>
                  <a:pt x="18226" y="1970"/>
                </a:lnTo>
                <a:lnTo>
                  <a:pt x="18226" y="2178"/>
                </a:lnTo>
                <a:lnTo>
                  <a:pt x="18226" y="2281"/>
                </a:lnTo>
                <a:lnTo>
                  <a:pt x="18226" y="2385"/>
                </a:lnTo>
                <a:lnTo>
                  <a:pt x="18296" y="2489"/>
                </a:lnTo>
                <a:lnTo>
                  <a:pt x="18331" y="2489"/>
                </a:lnTo>
                <a:lnTo>
                  <a:pt x="18472" y="2489"/>
                </a:lnTo>
                <a:lnTo>
                  <a:pt x="18612" y="2489"/>
                </a:lnTo>
                <a:lnTo>
                  <a:pt x="18753" y="2592"/>
                </a:lnTo>
                <a:lnTo>
                  <a:pt x="18823" y="2696"/>
                </a:lnTo>
                <a:lnTo>
                  <a:pt x="18893" y="2800"/>
                </a:lnTo>
                <a:lnTo>
                  <a:pt x="18964" y="2904"/>
                </a:lnTo>
                <a:lnTo>
                  <a:pt x="19034" y="3007"/>
                </a:lnTo>
                <a:lnTo>
                  <a:pt x="19174" y="3007"/>
                </a:lnTo>
                <a:lnTo>
                  <a:pt x="19209" y="3007"/>
                </a:lnTo>
                <a:lnTo>
                  <a:pt x="19701" y="2800"/>
                </a:lnTo>
                <a:lnTo>
                  <a:pt x="20509" y="2592"/>
                </a:lnTo>
                <a:lnTo>
                  <a:pt x="21387" y="2592"/>
                </a:lnTo>
                <a:lnTo>
                  <a:pt x="22265" y="2696"/>
                </a:lnTo>
                <a:lnTo>
                  <a:pt x="23002" y="3111"/>
                </a:lnTo>
                <a:lnTo>
                  <a:pt x="23599" y="3474"/>
                </a:lnTo>
                <a:lnTo>
                  <a:pt x="24161" y="3785"/>
                </a:lnTo>
                <a:lnTo>
                  <a:pt x="24758" y="3785"/>
                </a:lnTo>
                <a:lnTo>
                  <a:pt x="25566" y="3681"/>
                </a:lnTo>
                <a:lnTo>
                  <a:pt x="26163" y="3889"/>
                </a:lnTo>
                <a:lnTo>
                  <a:pt x="26654" y="4200"/>
                </a:lnTo>
                <a:lnTo>
                  <a:pt x="27111" y="4304"/>
                </a:lnTo>
                <a:lnTo>
                  <a:pt x="27673" y="4304"/>
                </a:lnTo>
                <a:lnTo>
                  <a:pt x="28340" y="4200"/>
                </a:lnTo>
                <a:lnTo>
                  <a:pt x="28867" y="4096"/>
                </a:lnTo>
                <a:lnTo>
                  <a:pt x="29394" y="4096"/>
                </a:lnTo>
                <a:lnTo>
                  <a:pt x="30096" y="4304"/>
                </a:lnTo>
                <a:lnTo>
                  <a:pt x="30763" y="4667"/>
                </a:lnTo>
                <a:lnTo>
                  <a:pt x="31360" y="5082"/>
                </a:lnTo>
                <a:lnTo>
                  <a:pt x="31641" y="5185"/>
                </a:lnTo>
                <a:lnTo>
                  <a:pt x="31922" y="5185"/>
                </a:lnTo>
                <a:lnTo>
                  <a:pt x="31922" y="31944"/>
                </a:lnTo>
                <a:lnTo>
                  <a:pt x="31922" y="31944"/>
                </a:lnTo>
                <a:lnTo>
                  <a:pt x="31957" y="32048"/>
                </a:lnTo>
                <a:lnTo>
                  <a:pt x="32098" y="32152"/>
                </a:lnTo>
                <a:lnTo>
                  <a:pt x="32238" y="32152"/>
                </a:lnTo>
                <a:lnTo>
                  <a:pt x="32309" y="32255"/>
                </a:lnTo>
                <a:lnTo>
                  <a:pt x="32449" y="32255"/>
                </a:lnTo>
                <a:lnTo>
                  <a:pt x="32519" y="32152"/>
                </a:lnTo>
                <a:lnTo>
                  <a:pt x="32730" y="32048"/>
                </a:lnTo>
                <a:lnTo>
                  <a:pt x="32906" y="32048"/>
                </a:lnTo>
                <a:lnTo>
                  <a:pt x="33187" y="32048"/>
                </a:lnTo>
                <a:lnTo>
                  <a:pt x="33608" y="31892"/>
                </a:lnTo>
                <a:lnTo>
                  <a:pt x="33784" y="31789"/>
                </a:lnTo>
                <a:lnTo>
                  <a:pt x="33994" y="31789"/>
                </a:lnTo>
                <a:lnTo>
                  <a:pt x="34135" y="31892"/>
                </a:lnTo>
                <a:lnTo>
                  <a:pt x="34275" y="31944"/>
                </a:lnTo>
                <a:lnTo>
                  <a:pt x="34345" y="32152"/>
                </a:lnTo>
                <a:lnTo>
                  <a:pt x="34416" y="32359"/>
                </a:lnTo>
                <a:lnTo>
                  <a:pt x="34416" y="32566"/>
                </a:lnTo>
                <a:lnTo>
                  <a:pt x="34416" y="32774"/>
                </a:lnTo>
                <a:lnTo>
                  <a:pt x="34521" y="33085"/>
                </a:lnTo>
                <a:lnTo>
                  <a:pt x="34872" y="33448"/>
                </a:lnTo>
                <a:lnTo>
                  <a:pt x="35294" y="33967"/>
                </a:lnTo>
                <a:lnTo>
                  <a:pt x="35610" y="34433"/>
                </a:lnTo>
                <a:lnTo>
                  <a:pt x="35750" y="34745"/>
                </a:lnTo>
                <a:lnTo>
                  <a:pt x="35891" y="35056"/>
                </a:lnTo>
                <a:lnTo>
                  <a:pt x="36031" y="35263"/>
                </a:lnTo>
                <a:lnTo>
                  <a:pt x="36101" y="35367"/>
                </a:lnTo>
                <a:lnTo>
                  <a:pt x="36207" y="35471"/>
                </a:lnTo>
                <a:lnTo>
                  <a:pt x="36347" y="35471"/>
                </a:lnTo>
                <a:lnTo>
                  <a:pt x="36488" y="35367"/>
                </a:lnTo>
                <a:lnTo>
                  <a:pt x="36839" y="35056"/>
                </a:lnTo>
                <a:lnTo>
                  <a:pt x="37225" y="34848"/>
                </a:lnTo>
                <a:lnTo>
                  <a:pt x="37506" y="34537"/>
                </a:lnTo>
                <a:lnTo>
                  <a:pt x="37576" y="34174"/>
                </a:lnTo>
                <a:lnTo>
                  <a:pt x="37717" y="33863"/>
                </a:lnTo>
                <a:lnTo>
                  <a:pt x="38033" y="33656"/>
                </a:lnTo>
                <a:lnTo>
                  <a:pt x="38384" y="33552"/>
                </a:lnTo>
                <a:lnTo>
                  <a:pt x="38770" y="33656"/>
                </a:lnTo>
                <a:lnTo>
                  <a:pt x="39051" y="33863"/>
                </a:lnTo>
                <a:lnTo>
                  <a:pt x="39192" y="34278"/>
                </a:lnTo>
                <a:lnTo>
                  <a:pt x="39402" y="34745"/>
                </a:lnTo>
                <a:lnTo>
                  <a:pt x="39859" y="35471"/>
                </a:lnTo>
                <a:lnTo>
                  <a:pt x="40456" y="36248"/>
                </a:lnTo>
                <a:lnTo>
                  <a:pt x="41158" y="37234"/>
                </a:lnTo>
                <a:lnTo>
                  <a:pt x="41755" y="38530"/>
                </a:lnTo>
                <a:lnTo>
                  <a:pt x="42142" y="39515"/>
                </a:lnTo>
                <a:lnTo>
                  <a:pt x="42423" y="40345"/>
                </a:lnTo>
                <a:lnTo>
                  <a:pt x="42633" y="40916"/>
                </a:lnTo>
                <a:lnTo>
                  <a:pt x="42914" y="41434"/>
                </a:lnTo>
                <a:lnTo>
                  <a:pt x="43301" y="41849"/>
                </a:lnTo>
                <a:lnTo>
                  <a:pt x="43827" y="42108"/>
                </a:lnTo>
                <a:lnTo>
                  <a:pt x="44530" y="42627"/>
                </a:lnTo>
                <a:lnTo>
                  <a:pt x="44846" y="42938"/>
                </a:lnTo>
                <a:lnTo>
                  <a:pt x="45057" y="43301"/>
                </a:lnTo>
                <a:lnTo>
                  <a:pt x="45057" y="43612"/>
                </a:lnTo>
                <a:lnTo>
                  <a:pt x="44986" y="44027"/>
                </a:lnTo>
                <a:lnTo>
                  <a:pt x="44986" y="44442"/>
                </a:lnTo>
                <a:lnTo>
                  <a:pt x="45127" y="44701"/>
                </a:lnTo>
                <a:lnTo>
                  <a:pt x="45338" y="45012"/>
                </a:lnTo>
                <a:lnTo>
                  <a:pt x="45408" y="45324"/>
                </a:lnTo>
                <a:lnTo>
                  <a:pt x="45197" y="45635"/>
                </a:lnTo>
                <a:lnTo>
                  <a:pt x="44986" y="45894"/>
                </a:lnTo>
                <a:lnTo>
                  <a:pt x="44705" y="46101"/>
                </a:lnTo>
                <a:lnTo>
                  <a:pt x="44389" y="46516"/>
                </a:lnTo>
                <a:lnTo>
                  <a:pt x="44389" y="46309"/>
                </a:lnTo>
                <a:lnTo>
                  <a:pt x="44389" y="46101"/>
                </a:lnTo>
                <a:lnTo>
                  <a:pt x="44389" y="46101"/>
                </a:lnTo>
                <a:lnTo>
                  <a:pt x="44319" y="46101"/>
                </a:lnTo>
                <a:lnTo>
                  <a:pt x="44249" y="46205"/>
                </a:lnTo>
                <a:lnTo>
                  <a:pt x="44108" y="46205"/>
                </a:lnTo>
                <a:lnTo>
                  <a:pt x="44038" y="46309"/>
                </a:lnTo>
                <a:lnTo>
                  <a:pt x="43968" y="46309"/>
                </a:lnTo>
                <a:lnTo>
                  <a:pt x="43898" y="46205"/>
                </a:lnTo>
                <a:lnTo>
                  <a:pt x="43898" y="46101"/>
                </a:lnTo>
                <a:lnTo>
                  <a:pt x="43898" y="45894"/>
                </a:lnTo>
                <a:lnTo>
                  <a:pt x="43968" y="45687"/>
                </a:lnTo>
                <a:lnTo>
                  <a:pt x="43968" y="45531"/>
                </a:lnTo>
                <a:lnTo>
                  <a:pt x="43968" y="45324"/>
                </a:lnTo>
                <a:lnTo>
                  <a:pt x="43968" y="45116"/>
                </a:lnTo>
                <a:lnTo>
                  <a:pt x="43898" y="45012"/>
                </a:lnTo>
                <a:lnTo>
                  <a:pt x="43827" y="44909"/>
                </a:lnTo>
                <a:lnTo>
                  <a:pt x="43722" y="44909"/>
                </a:lnTo>
                <a:lnTo>
                  <a:pt x="43652" y="45012"/>
                </a:lnTo>
                <a:lnTo>
                  <a:pt x="43582" y="45116"/>
                </a:lnTo>
                <a:lnTo>
                  <a:pt x="43511" y="45324"/>
                </a:lnTo>
                <a:lnTo>
                  <a:pt x="43441" y="45427"/>
                </a:lnTo>
                <a:lnTo>
                  <a:pt x="43371" y="45427"/>
                </a:lnTo>
                <a:lnTo>
                  <a:pt x="43301" y="45427"/>
                </a:lnTo>
                <a:lnTo>
                  <a:pt x="43230" y="45324"/>
                </a:lnTo>
                <a:lnTo>
                  <a:pt x="43160" y="45116"/>
                </a:lnTo>
                <a:lnTo>
                  <a:pt x="43020" y="45012"/>
                </a:lnTo>
                <a:lnTo>
                  <a:pt x="42914" y="44909"/>
                </a:lnTo>
                <a:lnTo>
                  <a:pt x="42774" y="44805"/>
                </a:lnTo>
                <a:lnTo>
                  <a:pt x="42704" y="44909"/>
                </a:lnTo>
                <a:lnTo>
                  <a:pt x="42633" y="45012"/>
                </a:lnTo>
                <a:lnTo>
                  <a:pt x="42633" y="45220"/>
                </a:lnTo>
                <a:lnTo>
                  <a:pt x="42633" y="45427"/>
                </a:lnTo>
                <a:lnTo>
                  <a:pt x="42633" y="45635"/>
                </a:lnTo>
                <a:lnTo>
                  <a:pt x="42563" y="45790"/>
                </a:lnTo>
                <a:lnTo>
                  <a:pt x="42563" y="45998"/>
                </a:lnTo>
                <a:lnTo>
                  <a:pt x="42493" y="45998"/>
                </a:lnTo>
                <a:lnTo>
                  <a:pt x="42423" y="45998"/>
                </a:lnTo>
                <a:lnTo>
                  <a:pt x="42282" y="45790"/>
                </a:lnTo>
                <a:lnTo>
                  <a:pt x="42142" y="45687"/>
                </a:lnTo>
                <a:lnTo>
                  <a:pt x="42036" y="45635"/>
                </a:lnTo>
                <a:lnTo>
                  <a:pt x="41896" y="45531"/>
                </a:lnTo>
                <a:lnTo>
                  <a:pt x="41826" y="45531"/>
                </a:lnTo>
                <a:lnTo>
                  <a:pt x="41755" y="45635"/>
                </a:lnTo>
                <a:lnTo>
                  <a:pt x="41685" y="45790"/>
                </a:lnTo>
                <a:lnTo>
                  <a:pt x="41685" y="45894"/>
                </a:lnTo>
                <a:lnTo>
                  <a:pt x="41685" y="46101"/>
                </a:lnTo>
                <a:lnTo>
                  <a:pt x="41685" y="46205"/>
                </a:lnTo>
                <a:lnTo>
                  <a:pt x="41615" y="46309"/>
                </a:lnTo>
                <a:lnTo>
                  <a:pt x="41615" y="46413"/>
                </a:lnTo>
                <a:lnTo>
                  <a:pt x="41474" y="46309"/>
                </a:lnTo>
                <a:lnTo>
                  <a:pt x="41334" y="46205"/>
                </a:lnTo>
                <a:lnTo>
                  <a:pt x="41158" y="45790"/>
                </a:lnTo>
                <a:lnTo>
                  <a:pt x="41229" y="45427"/>
                </a:lnTo>
                <a:lnTo>
                  <a:pt x="41334" y="44909"/>
                </a:lnTo>
                <a:lnTo>
                  <a:pt x="41334" y="44494"/>
                </a:lnTo>
                <a:lnTo>
                  <a:pt x="41264" y="44338"/>
                </a:lnTo>
                <a:lnTo>
                  <a:pt x="41229" y="44131"/>
                </a:lnTo>
                <a:lnTo>
                  <a:pt x="41088" y="43923"/>
                </a:lnTo>
                <a:lnTo>
                  <a:pt x="41088" y="43612"/>
                </a:lnTo>
                <a:lnTo>
                  <a:pt x="41018" y="43509"/>
                </a:lnTo>
                <a:lnTo>
                  <a:pt x="41018" y="43301"/>
                </a:lnTo>
                <a:lnTo>
                  <a:pt x="41088" y="43197"/>
                </a:lnTo>
                <a:lnTo>
                  <a:pt x="41158" y="43197"/>
                </a:lnTo>
                <a:lnTo>
                  <a:pt x="41264" y="43197"/>
                </a:lnTo>
                <a:lnTo>
                  <a:pt x="41404" y="43301"/>
                </a:lnTo>
                <a:lnTo>
                  <a:pt x="41545" y="43509"/>
                </a:lnTo>
                <a:lnTo>
                  <a:pt x="41685" y="43716"/>
                </a:lnTo>
                <a:lnTo>
                  <a:pt x="41826" y="43923"/>
                </a:lnTo>
                <a:lnTo>
                  <a:pt x="41966" y="44027"/>
                </a:lnTo>
                <a:lnTo>
                  <a:pt x="42107" y="44027"/>
                </a:lnTo>
                <a:lnTo>
                  <a:pt x="42142" y="43923"/>
                </a:lnTo>
                <a:lnTo>
                  <a:pt x="42352" y="43716"/>
                </a:lnTo>
                <a:lnTo>
                  <a:pt x="42493" y="43612"/>
                </a:lnTo>
                <a:lnTo>
                  <a:pt x="42563" y="43405"/>
                </a:lnTo>
                <a:lnTo>
                  <a:pt x="42704" y="43301"/>
                </a:lnTo>
                <a:lnTo>
                  <a:pt x="42774" y="43197"/>
                </a:lnTo>
                <a:lnTo>
                  <a:pt x="42774" y="43042"/>
                </a:lnTo>
                <a:lnTo>
                  <a:pt x="42704" y="42523"/>
                </a:lnTo>
                <a:lnTo>
                  <a:pt x="42493" y="41953"/>
                </a:lnTo>
                <a:lnTo>
                  <a:pt x="42142" y="41434"/>
                </a:lnTo>
                <a:lnTo>
                  <a:pt x="41896" y="41227"/>
                </a:lnTo>
                <a:lnTo>
                  <a:pt x="41755" y="41331"/>
                </a:lnTo>
                <a:lnTo>
                  <a:pt x="41685" y="41434"/>
                </a:lnTo>
                <a:lnTo>
                  <a:pt x="41615" y="41642"/>
                </a:lnTo>
                <a:lnTo>
                  <a:pt x="41615" y="41849"/>
                </a:lnTo>
                <a:lnTo>
                  <a:pt x="41615" y="42005"/>
                </a:lnTo>
                <a:lnTo>
                  <a:pt x="41685" y="42212"/>
                </a:lnTo>
                <a:lnTo>
                  <a:pt x="41826" y="42212"/>
                </a:lnTo>
                <a:lnTo>
                  <a:pt x="42036" y="42316"/>
                </a:lnTo>
                <a:lnTo>
                  <a:pt x="42142" y="42420"/>
                </a:lnTo>
                <a:lnTo>
                  <a:pt x="42282" y="42523"/>
                </a:lnTo>
                <a:lnTo>
                  <a:pt x="42352" y="42731"/>
                </a:lnTo>
                <a:lnTo>
                  <a:pt x="42352" y="42834"/>
                </a:lnTo>
                <a:lnTo>
                  <a:pt x="42352" y="43042"/>
                </a:lnTo>
                <a:lnTo>
                  <a:pt x="42282" y="43146"/>
                </a:lnTo>
                <a:lnTo>
                  <a:pt x="42212" y="43146"/>
                </a:lnTo>
                <a:lnTo>
                  <a:pt x="42036" y="43042"/>
                </a:lnTo>
                <a:lnTo>
                  <a:pt x="41896" y="42938"/>
                </a:lnTo>
                <a:lnTo>
                  <a:pt x="41685" y="42731"/>
                </a:lnTo>
                <a:lnTo>
                  <a:pt x="41545" y="42420"/>
                </a:lnTo>
                <a:lnTo>
                  <a:pt x="41404" y="42212"/>
                </a:lnTo>
                <a:lnTo>
                  <a:pt x="41334" y="41953"/>
                </a:lnTo>
                <a:lnTo>
                  <a:pt x="41264" y="41849"/>
                </a:lnTo>
                <a:lnTo>
                  <a:pt x="41229" y="41849"/>
                </a:lnTo>
                <a:lnTo>
                  <a:pt x="41158" y="41849"/>
                </a:lnTo>
                <a:lnTo>
                  <a:pt x="41018" y="41953"/>
                </a:lnTo>
                <a:lnTo>
                  <a:pt x="40948" y="42005"/>
                </a:lnTo>
                <a:lnTo>
                  <a:pt x="40877" y="42212"/>
                </a:lnTo>
                <a:lnTo>
                  <a:pt x="40737" y="42316"/>
                </a:lnTo>
                <a:lnTo>
                  <a:pt x="40667" y="42316"/>
                </a:lnTo>
                <a:lnTo>
                  <a:pt x="40597" y="42316"/>
                </a:lnTo>
                <a:lnTo>
                  <a:pt x="40526" y="42108"/>
                </a:lnTo>
                <a:lnTo>
                  <a:pt x="40526" y="42005"/>
                </a:lnTo>
                <a:lnTo>
                  <a:pt x="40456" y="42005"/>
                </a:lnTo>
                <a:lnTo>
                  <a:pt x="40421" y="42108"/>
                </a:lnTo>
                <a:lnTo>
                  <a:pt x="40351" y="42212"/>
                </a:lnTo>
                <a:lnTo>
                  <a:pt x="40280" y="42420"/>
                </a:lnTo>
                <a:lnTo>
                  <a:pt x="40210" y="42627"/>
                </a:lnTo>
                <a:lnTo>
                  <a:pt x="40140" y="42731"/>
                </a:lnTo>
                <a:lnTo>
                  <a:pt x="40070" y="42834"/>
                </a:lnTo>
                <a:lnTo>
                  <a:pt x="39929" y="42523"/>
                </a:lnTo>
                <a:lnTo>
                  <a:pt x="39859" y="41953"/>
                </a:lnTo>
                <a:lnTo>
                  <a:pt x="39859" y="41331"/>
                </a:lnTo>
                <a:lnTo>
                  <a:pt x="39929" y="40916"/>
                </a:lnTo>
                <a:lnTo>
                  <a:pt x="40070" y="40916"/>
                </a:lnTo>
                <a:lnTo>
                  <a:pt x="40140" y="40812"/>
                </a:lnTo>
                <a:lnTo>
                  <a:pt x="40280" y="40812"/>
                </a:lnTo>
                <a:lnTo>
                  <a:pt x="40421" y="40812"/>
                </a:lnTo>
                <a:lnTo>
                  <a:pt x="40526" y="40708"/>
                </a:lnTo>
                <a:lnTo>
                  <a:pt x="40597" y="40656"/>
                </a:lnTo>
                <a:lnTo>
                  <a:pt x="40597" y="40553"/>
                </a:lnTo>
                <a:lnTo>
                  <a:pt x="40597" y="40345"/>
                </a:lnTo>
                <a:lnTo>
                  <a:pt x="40667" y="40242"/>
                </a:lnTo>
                <a:lnTo>
                  <a:pt x="40807" y="40138"/>
                </a:lnTo>
                <a:lnTo>
                  <a:pt x="40877" y="40034"/>
                </a:lnTo>
                <a:lnTo>
                  <a:pt x="40948" y="39930"/>
                </a:lnTo>
                <a:lnTo>
                  <a:pt x="41018" y="39723"/>
                </a:lnTo>
                <a:lnTo>
                  <a:pt x="41018" y="39515"/>
                </a:lnTo>
                <a:lnTo>
                  <a:pt x="41018" y="39360"/>
                </a:lnTo>
                <a:lnTo>
                  <a:pt x="40948" y="39049"/>
                </a:lnTo>
                <a:lnTo>
                  <a:pt x="40877" y="38738"/>
                </a:lnTo>
                <a:lnTo>
                  <a:pt x="40737" y="38426"/>
                </a:lnTo>
                <a:lnTo>
                  <a:pt x="40667" y="38219"/>
                </a:lnTo>
                <a:lnTo>
                  <a:pt x="40526" y="38063"/>
                </a:lnTo>
                <a:lnTo>
                  <a:pt x="40456" y="37960"/>
                </a:lnTo>
                <a:lnTo>
                  <a:pt x="40351" y="37960"/>
                </a:lnTo>
                <a:lnTo>
                  <a:pt x="40280" y="38167"/>
                </a:lnTo>
                <a:lnTo>
                  <a:pt x="40280" y="38530"/>
                </a:lnTo>
                <a:lnTo>
                  <a:pt x="40421" y="39049"/>
                </a:lnTo>
                <a:lnTo>
                  <a:pt x="40456" y="39464"/>
                </a:lnTo>
                <a:lnTo>
                  <a:pt x="40351" y="39723"/>
                </a:lnTo>
                <a:lnTo>
                  <a:pt x="40140" y="39930"/>
                </a:lnTo>
                <a:lnTo>
                  <a:pt x="40000" y="40138"/>
                </a:lnTo>
                <a:lnTo>
                  <a:pt x="39859" y="40242"/>
                </a:lnTo>
                <a:lnTo>
                  <a:pt x="39789" y="40449"/>
                </a:lnTo>
                <a:lnTo>
                  <a:pt x="39719" y="40449"/>
                </a:lnTo>
                <a:lnTo>
                  <a:pt x="39578" y="40345"/>
                </a:lnTo>
                <a:lnTo>
                  <a:pt x="39578" y="40242"/>
                </a:lnTo>
                <a:lnTo>
                  <a:pt x="39578" y="40034"/>
                </a:lnTo>
                <a:lnTo>
                  <a:pt x="39578" y="39827"/>
                </a:lnTo>
                <a:lnTo>
                  <a:pt x="39578" y="39515"/>
                </a:lnTo>
                <a:lnTo>
                  <a:pt x="39578" y="39360"/>
                </a:lnTo>
                <a:lnTo>
                  <a:pt x="39543" y="39256"/>
                </a:lnTo>
                <a:lnTo>
                  <a:pt x="39473" y="39152"/>
                </a:lnTo>
                <a:lnTo>
                  <a:pt x="39332" y="39152"/>
                </a:lnTo>
                <a:lnTo>
                  <a:pt x="39262" y="39152"/>
                </a:lnTo>
                <a:lnTo>
                  <a:pt x="39192" y="39360"/>
                </a:lnTo>
                <a:lnTo>
                  <a:pt x="39122" y="39515"/>
                </a:lnTo>
                <a:lnTo>
                  <a:pt x="39122" y="39723"/>
                </a:lnTo>
                <a:lnTo>
                  <a:pt x="39192" y="40034"/>
                </a:lnTo>
                <a:lnTo>
                  <a:pt x="39262" y="40242"/>
                </a:lnTo>
                <a:lnTo>
                  <a:pt x="39402" y="40708"/>
                </a:lnTo>
                <a:lnTo>
                  <a:pt x="39543" y="41331"/>
                </a:lnTo>
                <a:lnTo>
                  <a:pt x="39473" y="41953"/>
                </a:lnTo>
                <a:lnTo>
                  <a:pt x="39402" y="42108"/>
                </a:lnTo>
                <a:lnTo>
                  <a:pt x="39332" y="42108"/>
                </a:lnTo>
                <a:lnTo>
                  <a:pt x="39262" y="42005"/>
                </a:lnTo>
                <a:lnTo>
                  <a:pt x="39192" y="41953"/>
                </a:lnTo>
                <a:lnTo>
                  <a:pt x="39122" y="41642"/>
                </a:lnTo>
                <a:lnTo>
                  <a:pt x="39051" y="41434"/>
                </a:lnTo>
                <a:lnTo>
                  <a:pt x="38981" y="41227"/>
                </a:lnTo>
                <a:lnTo>
                  <a:pt x="38841" y="41123"/>
                </a:lnTo>
                <a:lnTo>
                  <a:pt x="38770" y="41019"/>
                </a:lnTo>
                <a:lnTo>
                  <a:pt x="38700" y="40916"/>
                </a:lnTo>
                <a:lnTo>
                  <a:pt x="38700" y="40708"/>
                </a:lnTo>
                <a:lnTo>
                  <a:pt x="38700" y="40553"/>
                </a:lnTo>
                <a:lnTo>
                  <a:pt x="38700" y="40345"/>
                </a:lnTo>
                <a:lnTo>
                  <a:pt x="38665" y="40138"/>
                </a:lnTo>
                <a:lnTo>
                  <a:pt x="38595" y="40034"/>
                </a:lnTo>
                <a:lnTo>
                  <a:pt x="38454" y="39930"/>
                </a:lnTo>
                <a:lnTo>
                  <a:pt x="38103" y="39723"/>
                </a:lnTo>
                <a:lnTo>
                  <a:pt x="37857" y="39256"/>
                </a:lnTo>
                <a:lnTo>
                  <a:pt x="37576" y="38738"/>
                </a:lnTo>
                <a:lnTo>
                  <a:pt x="37506" y="38219"/>
                </a:lnTo>
                <a:lnTo>
                  <a:pt x="37576" y="38063"/>
                </a:lnTo>
                <a:lnTo>
                  <a:pt x="37647" y="37960"/>
                </a:lnTo>
                <a:lnTo>
                  <a:pt x="37787" y="37856"/>
                </a:lnTo>
                <a:lnTo>
                  <a:pt x="37892" y="37752"/>
                </a:lnTo>
                <a:lnTo>
                  <a:pt x="38103" y="37752"/>
                </a:lnTo>
                <a:lnTo>
                  <a:pt x="38244" y="37752"/>
                </a:lnTo>
                <a:lnTo>
                  <a:pt x="38314" y="37856"/>
                </a:lnTo>
                <a:lnTo>
                  <a:pt x="38314" y="37960"/>
                </a:lnTo>
                <a:lnTo>
                  <a:pt x="38314" y="38063"/>
                </a:lnTo>
                <a:lnTo>
                  <a:pt x="38384" y="38219"/>
                </a:lnTo>
                <a:lnTo>
                  <a:pt x="38454" y="38323"/>
                </a:lnTo>
                <a:lnTo>
                  <a:pt x="38595" y="38426"/>
                </a:lnTo>
                <a:lnTo>
                  <a:pt x="38700" y="38530"/>
                </a:lnTo>
                <a:lnTo>
                  <a:pt x="38841" y="38530"/>
                </a:lnTo>
                <a:lnTo>
                  <a:pt x="38981" y="38530"/>
                </a:lnTo>
                <a:lnTo>
                  <a:pt x="39122" y="38426"/>
                </a:lnTo>
                <a:lnTo>
                  <a:pt x="39192" y="38219"/>
                </a:lnTo>
                <a:lnTo>
                  <a:pt x="39262" y="37441"/>
                </a:lnTo>
                <a:lnTo>
                  <a:pt x="39262" y="36663"/>
                </a:lnTo>
                <a:lnTo>
                  <a:pt x="39122" y="35937"/>
                </a:lnTo>
                <a:lnTo>
                  <a:pt x="38981" y="35730"/>
                </a:lnTo>
                <a:lnTo>
                  <a:pt x="38911" y="35574"/>
                </a:lnTo>
                <a:lnTo>
                  <a:pt x="38841" y="35471"/>
                </a:lnTo>
                <a:lnTo>
                  <a:pt x="38770" y="35367"/>
                </a:lnTo>
                <a:lnTo>
                  <a:pt x="38665" y="35263"/>
                </a:lnTo>
                <a:lnTo>
                  <a:pt x="38665" y="35159"/>
                </a:lnTo>
                <a:lnTo>
                  <a:pt x="38595" y="35159"/>
                </a:lnTo>
                <a:lnTo>
                  <a:pt x="38595" y="35263"/>
                </a:lnTo>
                <a:lnTo>
                  <a:pt x="38595" y="35471"/>
                </a:lnTo>
                <a:lnTo>
                  <a:pt x="38665" y="35730"/>
                </a:lnTo>
                <a:lnTo>
                  <a:pt x="38700" y="36145"/>
                </a:lnTo>
                <a:lnTo>
                  <a:pt x="38700" y="36456"/>
                </a:lnTo>
                <a:lnTo>
                  <a:pt x="38770" y="36767"/>
                </a:lnTo>
                <a:lnTo>
                  <a:pt x="38841" y="37026"/>
                </a:lnTo>
                <a:lnTo>
                  <a:pt x="38841" y="37234"/>
                </a:lnTo>
                <a:lnTo>
                  <a:pt x="38841" y="37337"/>
                </a:lnTo>
                <a:lnTo>
                  <a:pt x="38770" y="37441"/>
                </a:lnTo>
                <a:lnTo>
                  <a:pt x="38700" y="37441"/>
                </a:lnTo>
                <a:lnTo>
                  <a:pt x="38665" y="37441"/>
                </a:lnTo>
                <a:lnTo>
                  <a:pt x="38525" y="37234"/>
                </a:lnTo>
                <a:lnTo>
                  <a:pt x="38384" y="37026"/>
                </a:lnTo>
                <a:lnTo>
                  <a:pt x="38244" y="36974"/>
                </a:lnTo>
                <a:lnTo>
                  <a:pt x="38173" y="36974"/>
                </a:lnTo>
                <a:lnTo>
                  <a:pt x="38103" y="36871"/>
                </a:lnTo>
                <a:lnTo>
                  <a:pt x="38033" y="36871"/>
                </a:lnTo>
                <a:lnTo>
                  <a:pt x="37963" y="36871"/>
                </a:lnTo>
                <a:lnTo>
                  <a:pt x="37892" y="36871"/>
                </a:lnTo>
                <a:lnTo>
                  <a:pt x="37787" y="36767"/>
                </a:lnTo>
                <a:lnTo>
                  <a:pt x="37576" y="36560"/>
                </a:lnTo>
                <a:lnTo>
                  <a:pt x="37436" y="36456"/>
                </a:lnTo>
                <a:lnTo>
                  <a:pt x="37366" y="36352"/>
                </a:lnTo>
                <a:lnTo>
                  <a:pt x="37295" y="36456"/>
                </a:lnTo>
                <a:lnTo>
                  <a:pt x="37295" y="36560"/>
                </a:lnTo>
                <a:lnTo>
                  <a:pt x="37295" y="36663"/>
                </a:lnTo>
                <a:lnTo>
                  <a:pt x="37295" y="36871"/>
                </a:lnTo>
                <a:lnTo>
                  <a:pt x="37295" y="37026"/>
                </a:lnTo>
                <a:lnTo>
                  <a:pt x="37295" y="37130"/>
                </a:lnTo>
                <a:lnTo>
                  <a:pt x="37295" y="37337"/>
                </a:lnTo>
                <a:lnTo>
                  <a:pt x="37225" y="37441"/>
                </a:lnTo>
                <a:lnTo>
                  <a:pt x="37155" y="37441"/>
                </a:lnTo>
                <a:lnTo>
                  <a:pt x="37014" y="37441"/>
                </a:lnTo>
                <a:lnTo>
                  <a:pt x="36909" y="37337"/>
                </a:lnTo>
                <a:lnTo>
                  <a:pt x="36207" y="36767"/>
                </a:lnTo>
                <a:lnTo>
                  <a:pt x="35820" y="36248"/>
                </a:lnTo>
                <a:lnTo>
                  <a:pt x="35469" y="35678"/>
                </a:lnTo>
                <a:lnTo>
                  <a:pt x="35083" y="35263"/>
                </a:lnTo>
                <a:lnTo>
                  <a:pt x="34521" y="34952"/>
                </a:lnTo>
                <a:lnTo>
                  <a:pt x="34135" y="34641"/>
                </a:lnTo>
                <a:lnTo>
                  <a:pt x="33994" y="34641"/>
                </a:lnTo>
                <a:lnTo>
                  <a:pt x="33784" y="34537"/>
                </a:lnTo>
                <a:lnTo>
                  <a:pt x="33643" y="34433"/>
                </a:lnTo>
                <a:lnTo>
                  <a:pt x="33608" y="34433"/>
                </a:lnTo>
                <a:lnTo>
                  <a:pt x="33538" y="34382"/>
                </a:lnTo>
                <a:lnTo>
                  <a:pt x="33467" y="34278"/>
                </a:lnTo>
                <a:lnTo>
                  <a:pt x="33538" y="34070"/>
                </a:lnTo>
                <a:lnTo>
                  <a:pt x="33643" y="33967"/>
                </a:lnTo>
                <a:lnTo>
                  <a:pt x="33713" y="33759"/>
                </a:lnTo>
                <a:lnTo>
                  <a:pt x="33854" y="33656"/>
                </a:lnTo>
                <a:lnTo>
                  <a:pt x="33924" y="33448"/>
                </a:lnTo>
                <a:lnTo>
                  <a:pt x="33924" y="33344"/>
                </a:lnTo>
                <a:lnTo>
                  <a:pt x="33924" y="33189"/>
                </a:lnTo>
                <a:lnTo>
                  <a:pt x="33784" y="32981"/>
                </a:lnTo>
                <a:lnTo>
                  <a:pt x="33538" y="32878"/>
                </a:lnTo>
                <a:lnTo>
                  <a:pt x="33327" y="33085"/>
                </a:lnTo>
                <a:lnTo>
                  <a:pt x="33046" y="33344"/>
                </a:lnTo>
                <a:lnTo>
                  <a:pt x="32765" y="33656"/>
                </a:lnTo>
                <a:lnTo>
                  <a:pt x="32309" y="33656"/>
                </a:lnTo>
                <a:lnTo>
                  <a:pt x="32028" y="33552"/>
                </a:lnTo>
                <a:lnTo>
                  <a:pt x="31922" y="33448"/>
                </a:lnTo>
                <a:lnTo>
                  <a:pt x="31782" y="33241"/>
                </a:lnTo>
                <a:lnTo>
                  <a:pt x="31641" y="33085"/>
                </a:lnTo>
                <a:lnTo>
                  <a:pt x="31571" y="32878"/>
                </a:lnTo>
                <a:lnTo>
                  <a:pt x="31501" y="32774"/>
                </a:lnTo>
                <a:lnTo>
                  <a:pt x="31431" y="32670"/>
                </a:lnTo>
                <a:lnTo>
                  <a:pt x="31290" y="32670"/>
                </a:lnTo>
                <a:lnTo>
                  <a:pt x="30834" y="32670"/>
                </a:lnTo>
                <a:lnTo>
                  <a:pt x="30166" y="32774"/>
                </a:lnTo>
                <a:lnTo>
                  <a:pt x="29394" y="32878"/>
                </a:lnTo>
                <a:lnTo>
                  <a:pt x="28726" y="32774"/>
                </a:lnTo>
                <a:lnTo>
                  <a:pt x="27989" y="32566"/>
                </a:lnTo>
                <a:lnTo>
                  <a:pt x="27532" y="32359"/>
                </a:lnTo>
                <a:lnTo>
                  <a:pt x="27392" y="32152"/>
                </a:lnTo>
                <a:lnTo>
                  <a:pt x="27392" y="31944"/>
                </a:lnTo>
                <a:lnTo>
                  <a:pt x="27392" y="31892"/>
                </a:lnTo>
                <a:lnTo>
                  <a:pt x="27392" y="31789"/>
                </a:lnTo>
                <a:lnTo>
                  <a:pt x="27322" y="31685"/>
                </a:lnTo>
                <a:lnTo>
                  <a:pt x="27251" y="31685"/>
                </a:lnTo>
                <a:lnTo>
                  <a:pt x="27181" y="31685"/>
                </a:lnTo>
                <a:lnTo>
                  <a:pt x="27111" y="31789"/>
                </a:lnTo>
                <a:lnTo>
                  <a:pt x="26971" y="31944"/>
                </a:lnTo>
                <a:lnTo>
                  <a:pt x="26900" y="32048"/>
                </a:lnTo>
                <a:lnTo>
                  <a:pt x="26795" y="32152"/>
                </a:lnTo>
                <a:lnTo>
                  <a:pt x="26654" y="32152"/>
                </a:lnTo>
                <a:lnTo>
                  <a:pt x="26584" y="32048"/>
                </a:lnTo>
                <a:lnTo>
                  <a:pt x="26374" y="31944"/>
                </a:lnTo>
                <a:lnTo>
                  <a:pt x="26233" y="31789"/>
                </a:lnTo>
                <a:lnTo>
                  <a:pt x="26022" y="31789"/>
                </a:lnTo>
                <a:lnTo>
                  <a:pt x="25847" y="31789"/>
                </a:lnTo>
                <a:lnTo>
                  <a:pt x="25636" y="31944"/>
                </a:lnTo>
                <a:lnTo>
                  <a:pt x="25496" y="32255"/>
                </a:lnTo>
                <a:lnTo>
                  <a:pt x="25355" y="32359"/>
                </a:lnTo>
                <a:lnTo>
                  <a:pt x="25215" y="32359"/>
                </a:lnTo>
                <a:lnTo>
                  <a:pt x="25144" y="32255"/>
                </a:lnTo>
                <a:lnTo>
                  <a:pt x="25109" y="32152"/>
                </a:lnTo>
                <a:lnTo>
                  <a:pt x="25109" y="31944"/>
                </a:lnTo>
                <a:lnTo>
                  <a:pt x="25109" y="31892"/>
                </a:lnTo>
                <a:lnTo>
                  <a:pt x="25215" y="31685"/>
                </a:lnTo>
                <a:lnTo>
                  <a:pt x="25355" y="31581"/>
                </a:lnTo>
                <a:lnTo>
                  <a:pt x="25496" y="31581"/>
                </a:lnTo>
                <a:lnTo>
                  <a:pt x="25636" y="31477"/>
                </a:lnTo>
                <a:lnTo>
                  <a:pt x="25847" y="31477"/>
                </a:lnTo>
                <a:lnTo>
                  <a:pt x="25917" y="31477"/>
                </a:lnTo>
                <a:lnTo>
                  <a:pt x="25987" y="31374"/>
                </a:lnTo>
                <a:lnTo>
                  <a:pt x="26022" y="31270"/>
                </a:lnTo>
                <a:lnTo>
                  <a:pt x="25987" y="31166"/>
                </a:lnTo>
                <a:lnTo>
                  <a:pt x="25847" y="30959"/>
                </a:lnTo>
                <a:lnTo>
                  <a:pt x="25706" y="30855"/>
                </a:lnTo>
                <a:lnTo>
                  <a:pt x="25566" y="30855"/>
                </a:lnTo>
                <a:lnTo>
                  <a:pt x="25425" y="30855"/>
                </a:lnTo>
                <a:lnTo>
                  <a:pt x="25355" y="30959"/>
                </a:lnTo>
                <a:lnTo>
                  <a:pt x="25215" y="30959"/>
                </a:lnTo>
                <a:lnTo>
                  <a:pt x="25109" y="30959"/>
                </a:lnTo>
                <a:lnTo>
                  <a:pt x="25039" y="30855"/>
                </a:lnTo>
                <a:lnTo>
                  <a:pt x="24969" y="30700"/>
                </a:lnTo>
                <a:lnTo>
                  <a:pt x="24828" y="30492"/>
                </a:lnTo>
                <a:lnTo>
                  <a:pt x="24688" y="30388"/>
                </a:lnTo>
                <a:lnTo>
                  <a:pt x="24547" y="30285"/>
                </a:lnTo>
                <a:lnTo>
                  <a:pt x="24407" y="30285"/>
                </a:lnTo>
                <a:lnTo>
                  <a:pt x="24337" y="30388"/>
                </a:lnTo>
                <a:lnTo>
                  <a:pt x="24231" y="30285"/>
                </a:lnTo>
                <a:lnTo>
                  <a:pt x="24091" y="30285"/>
                </a:lnTo>
                <a:lnTo>
                  <a:pt x="23950" y="30077"/>
                </a:lnTo>
                <a:lnTo>
                  <a:pt x="23810" y="29974"/>
                </a:lnTo>
                <a:lnTo>
                  <a:pt x="23669" y="29974"/>
                </a:lnTo>
                <a:lnTo>
                  <a:pt x="23599" y="29974"/>
                </a:lnTo>
                <a:lnTo>
                  <a:pt x="23459" y="30077"/>
                </a:lnTo>
                <a:lnTo>
                  <a:pt x="23424" y="30285"/>
                </a:lnTo>
                <a:lnTo>
                  <a:pt x="23353" y="30492"/>
                </a:lnTo>
                <a:lnTo>
                  <a:pt x="23353" y="30596"/>
                </a:lnTo>
                <a:lnTo>
                  <a:pt x="23213" y="30700"/>
                </a:lnTo>
                <a:lnTo>
                  <a:pt x="23143" y="30700"/>
                </a:lnTo>
                <a:lnTo>
                  <a:pt x="23072" y="30700"/>
                </a:lnTo>
                <a:lnTo>
                  <a:pt x="23002" y="30751"/>
                </a:lnTo>
                <a:lnTo>
                  <a:pt x="23002" y="30855"/>
                </a:lnTo>
                <a:lnTo>
                  <a:pt x="23002" y="30959"/>
                </a:lnTo>
                <a:lnTo>
                  <a:pt x="23002" y="31166"/>
                </a:lnTo>
                <a:lnTo>
                  <a:pt x="23143" y="31477"/>
                </a:lnTo>
                <a:lnTo>
                  <a:pt x="23283" y="31685"/>
                </a:lnTo>
                <a:lnTo>
                  <a:pt x="23424" y="31892"/>
                </a:lnTo>
                <a:lnTo>
                  <a:pt x="23529" y="31944"/>
                </a:lnTo>
                <a:lnTo>
                  <a:pt x="23599" y="32048"/>
                </a:lnTo>
                <a:lnTo>
                  <a:pt x="23599" y="32152"/>
                </a:lnTo>
                <a:lnTo>
                  <a:pt x="23529" y="32255"/>
                </a:lnTo>
                <a:lnTo>
                  <a:pt x="23459" y="32359"/>
                </a:lnTo>
                <a:lnTo>
                  <a:pt x="23459" y="32463"/>
                </a:lnTo>
                <a:lnTo>
                  <a:pt x="23459" y="32566"/>
                </a:lnTo>
                <a:lnTo>
                  <a:pt x="23529" y="32774"/>
                </a:lnTo>
                <a:lnTo>
                  <a:pt x="23599" y="32981"/>
                </a:lnTo>
                <a:lnTo>
                  <a:pt x="23599" y="33085"/>
                </a:lnTo>
                <a:lnTo>
                  <a:pt x="23529" y="33085"/>
                </a:lnTo>
                <a:lnTo>
                  <a:pt x="23283" y="33085"/>
                </a:lnTo>
                <a:lnTo>
                  <a:pt x="22862" y="32981"/>
                </a:lnTo>
                <a:lnTo>
                  <a:pt x="22405" y="32981"/>
                </a:lnTo>
                <a:lnTo>
                  <a:pt x="21773" y="33241"/>
                </a:lnTo>
                <a:lnTo>
                  <a:pt x="21176" y="33759"/>
                </a:lnTo>
                <a:lnTo>
                  <a:pt x="20579" y="34382"/>
                </a:lnTo>
                <a:lnTo>
                  <a:pt x="19982" y="34952"/>
                </a:lnTo>
                <a:lnTo>
                  <a:pt x="19490" y="35159"/>
                </a:lnTo>
                <a:lnTo>
                  <a:pt x="19209" y="35056"/>
                </a:lnTo>
                <a:lnTo>
                  <a:pt x="19034" y="35056"/>
                </a:lnTo>
                <a:lnTo>
                  <a:pt x="18893" y="34952"/>
                </a:lnTo>
                <a:lnTo>
                  <a:pt x="18823" y="34848"/>
                </a:lnTo>
                <a:lnTo>
                  <a:pt x="18823" y="34745"/>
                </a:lnTo>
                <a:lnTo>
                  <a:pt x="18893" y="34641"/>
                </a:lnTo>
                <a:lnTo>
                  <a:pt x="19034" y="34537"/>
                </a:lnTo>
                <a:lnTo>
                  <a:pt x="19174" y="34433"/>
                </a:lnTo>
                <a:lnTo>
                  <a:pt x="19350" y="34382"/>
                </a:lnTo>
                <a:lnTo>
                  <a:pt x="19490" y="34278"/>
                </a:lnTo>
                <a:lnTo>
                  <a:pt x="19561" y="34174"/>
                </a:lnTo>
                <a:lnTo>
                  <a:pt x="19631" y="33967"/>
                </a:lnTo>
                <a:lnTo>
                  <a:pt x="19631" y="33863"/>
                </a:lnTo>
                <a:lnTo>
                  <a:pt x="19561" y="33863"/>
                </a:lnTo>
                <a:lnTo>
                  <a:pt x="19420" y="33759"/>
                </a:lnTo>
                <a:lnTo>
                  <a:pt x="19209" y="33656"/>
                </a:lnTo>
                <a:lnTo>
                  <a:pt x="19174" y="33552"/>
                </a:lnTo>
                <a:lnTo>
                  <a:pt x="19104" y="33344"/>
                </a:lnTo>
                <a:lnTo>
                  <a:pt x="19104" y="33189"/>
                </a:lnTo>
                <a:lnTo>
                  <a:pt x="19209" y="32878"/>
                </a:lnTo>
                <a:lnTo>
                  <a:pt x="19350" y="32463"/>
                </a:lnTo>
                <a:lnTo>
                  <a:pt x="19490" y="32255"/>
                </a:lnTo>
                <a:lnTo>
                  <a:pt x="19490" y="32048"/>
                </a:lnTo>
                <a:lnTo>
                  <a:pt x="19561" y="31892"/>
                </a:lnTo>
                <a:lnTo>
                  <a:pt x="19561" y="31685"/>
                </a:lnTo>
                <a:lnTo>
                  <a:pt x="19561" y="31477"/>
                </a:lnTo>
                <a:lnTo>
                  <a:pt x="19631" y="31374"/>
                </a:lnTo>
                <a:lnTo>
                  <a:pt x="19701" y="31166"/>
                </a:lnTo>
                <a:lnTo>
                  <a:pt x="19841" y="30855"/>
                </a:lnTo>
                <a:lnTo>
                  <a:pt x="20228" y="30492"/>
                </a:lnTo>
                <a:lnTo>
                  <a:pt x="20649" y="30388"/>
                </a:lnTo>
                <a:lnTo>
                  <a:pt x="21035" y="30596"/>
                </a:lnTo>
                <a:lnTo>
                  <a:pt x="21246" y="30700"/>
                </a:lnTo>
                <a:lnTo>
                  <a:pt x="21387" y="30596"/>
                </a:lnTo>
                <a:lnTo>
                  <a:pt x="21457" y="30596"/>
                </a:lnTo>
                <a:lnTo>
                  <a:pt x="21527" y="30492"/>
                </a:lnTo>
                <a:lnTo>
                  <a:pt x="21527" y="30285"/>
                </a:lnTo>
                <a:lnTo>
                  <a:pt x="21457" y="30181"/>
                </a:lnTo>
                <a:lnTo>
                  <a:pt x="21387" y="30077"/>
                </a:lnTo>
                <a:lnTo>
                  <a:pt x="21246" y="29974"/>
                </a:lnTo>
                <a:lnTo>
                  <a:pt x="21035" y="29870"/>
                </a:lnTo>
                <a:lnTo>
                  <a:pt x="20860" y="29870"/>
                </a:lnTo>
                <a:lnTo>
                  <a:pt x="20719" y="29766"/>
                </a:lnTo>
                <a:lnTo>
                  <a:pt x="20649" y="29662"/>
                </a:lnTo>
                <a:lnTo>
                  <a:pt x="20579" y="29559"/>
                </a:lnTo>
                <a:lnTo>
                  <a:pt x="20509" y="29455"/>
                </a:lnTo>
                <a:lnTo>
                  <a:pt x="20509" y="29455"/>
                </a:lnTo>
                <a:lnTo>
                  <a:pt x="20509" y="29403"/>
                </a:lnTo>
                <a:lnTo>
                  <a:pt x="20438" y="29403"/>
                </a:lnTo>
                <a:lnTo>
                  <a:pt x="20298" y="29455"/>
                </a:lnTo>
                <a:lnTo>
                  <a:pt x="20087" y="29662"/>
                </a:lnTo>
                <a:lnTo>
                  <a:pt x="19912" y="29974"/>
                </a:lnTo>
                <a:lnTo>
                  <a:pt x="19701" y="30181"/>
                </a:lnTo>
                <a:lnTo>
                  <a:pt x="19490" y="30388"/>
                </a:lnTo>
                <a:lnTo>
                  <a:pt x="19280" y="30492"/>
                </a:lnTo>
                <a:lnTo>
                  <a:pt x="19174" y="30596"/>
                </a:lnTo>
                <a:lnTo>
                  <a:pt x="19104" y="30700"/>
                </a:lnTo>
                <a:lnTo>
                  <a:pt x="19034" y="30855"/>
                </a:lnTo>
                <a:lnTo>
                  <a:pt x="18964" y="31063"/>
                </a:lnTo>
                <a:lnTo>
                  <a:pt x="18823" y="31270"/>
                </a:lnTo>
                <a:lnTo>
                  <a:pt x="18683" y="31581"/>
                </a:lnTo>
                <a:lnTo>
                  <a:pt x="18542" y="31789"/>
                </a:lnTo>
                <a:lnTo>
                  <a:pt x="18331" y="31944"/>
                </a:lnTo>
                <a:lnTo>
                  <a:pt x="18226" y="32152"/>
                </a:lnTo>
                <a:lnTo>
                  <a:pt x="18086" y="32359"/>
                </a:lnTo>
                <a:lnTo>
                  <a:pt x="17945" y="32566"/>
                </a:lnTo>
                <a:lnTo>
                  <a:pt x="17945" y="32878"/>
                </a:lnTo>
                <a:lnTo>
                  <a:pt x="17875" y="33189"/>
                </a:lnTo>
                <a:lnTo>
                  <a:pt x="17734" y="33448"/>
                </a:lnTo>
                <a:lnTo>
                  <a:pt x="17524" y="33759"/>
                </a:lnTo>
                <a:lnTo>
                  <a:pt x="17348" y="33863"/>
                </a:lnTo>
                <a:lnTo>
                  <a:pt x="17137" y="33863"/>
                </a:lnTo>
                <a:lnTo>
                  <a:pt x="16997" y="33967"/>
                </a:lnTo>
                <a:lnTo>
                  <a:pt x="16856" y="34070"/>
                </a:lnTo>
                <a:lnTo>
                  <a:pt x="16646" y="34174"/>
                </a:lnTo>
                <a:lnTo>
                  <a:pt x="16540" y="34382"/>
                </a:lnTo>
                <a:lnTo>
                  <a:pt x="16330" y="34537"/>
                </a:lnTo>
                <a:lnTo>
                  <a:pt x="16259" y="34848"/>
                </a:lnTo>
                <a:lnTo>
                  <a:pt x="16189" y="34952"/>
                </a:lnTo>
                <a:lnTo>
                  <a:pt x="16189" y="35159"/>
                </a:lnTo>
                <a:lnTo>
                  <a:pt x="16189" y="35263"/>
                </a:lnTo>
                <a:lnTo>
                  <a:pt x="16330" y="35263"/>
                </a:lnTo>
                <a:lnTo>
                  <a:pt x="16470" y="35367"/>
                </a:lnTo>
                <a:lnTo>
                  <a:pt x="16646" y="35471"/>
                </a:lnTo>
                <a:lnTo>
                  <a:pt x="16786" y="35471"/>
                </a:lnTo>
                <a:lnTo>
                  <a:pt x="16997" y="35574"/>
                </a:lnTo>
                <a:lnTo>
                  <a:pt x="17067" y="35678"/>
                </a:lnTo>
                <a:lnTo>
                  <a:pt x="17137" y="35834"/>
                </a:lnTo>
                <a:lnTo>
                  <a:pt x="17067" y="36145"/>
                </a:lnTo>
                <a:lnTo>
                  <a:pt x="16927" y="36352"/>
                </a:lnTo>
                <a:lnTo>
                  <a:pt x="16716" y="36560"/>
                </a:lnTo>
                <a:lnTo>
                  <a:pt x="16540" y="36767"/>
                </a:lnTo>
                <a:lnTo>
                  <a:pt x="16400" y="36767"/>
                </a:lnTo>
                <a:lnTo>
                  <a:pt x="16330" y="36974"/>
                </a:lnTo>
                <a:lnTo>
                  <a:pt x="16330" y="37026"/>
                </a:lnTo>
                <a:lnTo>
                  <a:pt x="16330" y="37337"/>
                </a:lnTo>
                <a:lnTo>
                  <a:pt x="16259" y="37545"/>
                </a:lnTo>
                <a:lnTo>
                  <a:pt x="16259" y="37752"/>
                </a:lnTo>
                <a:lnTo>
                  <a:pt x="16189" y="37856"/>
                </a:lnTo>
                <a:lnTo>
                  <a:pt x="16049" y="37960"/>
                </a:lnTo>
                <a:lnTo>
                  <a:pt x="15908" y="38063"/>
                </a:lnTo>
                <a:lnTo>
                  <a:pt x="15838" y="38063"/>
                </a:lnTo>
                <a:lnTo>
                  <a:pt x="15733" y="38167"/>
                </a:lnTo>
                <a:lnTo>
                  <a:pt x="15662" y="38167"/>
                </a:lnTo>
                <a:lnTo>
                  <a:pt x="15522" y="38167"/>
                </a:lnTo>
                <a:lnTo>
                  <a:pt x="15381" y="38323"/>
                </a:lnTo>
                <a:lnTo>
                  <a:pt x="15171" y="38426"/>
                </a:lnTo>
                <a:lnTo>
                  <a:pt x="14714" y="39049"/>
                </a:lnTo>
                <a:lnTo>
                  <a:pt x="14293" y="39464"/>
                </a:lnTo>
                <a:lnTo>
                  <a:pt x="13906" y="39723"/>
                </a:lnTo>
                <a:lnTo>
                  <a:pt x="13766" y="39723"/>
                </a:lnTo>
                <a:lnTo>
                  <a:pt x="13696" y="39827"/>
                </a:lnTo>
                <a:lnTo>
                  <a:pt x="13625" y="40034"/>
                </a:lnTo>
                <a:lnTo>
                  <a:pt x="13625" y="40242"/>
                </a:lnTo>
                <a:lnTo>
                  <a:pt x="13555" y="40449"/>
                </a:lnTo>
                <a:lnTo>
                  <a:pt x="13485" y="40553"/>
                </a:lnTo>
                <a:lnTo>
                  <a:pt x="13415" y="40656"/>
                </a:lnTo>
                <a:lnTo>
                  <a:pt x="13099" y="40812"/>
                </a:lnTo>
                <a:lnTo>
                  <a:pt x="12537" y="41123"/>
                </a:lnTo>
                <a:lnTo>
                  <a:pt x="12010" y="41642"/>
                </a:lnTo>
                <a:lnTo>
                  <a:pt x="11518" y="42005"/>
                </a:lnTo>
                <a:lnTo>
                  <a:pt x="11273" y="42420"/>
                </a:lnTo>
                <a:lnTo>
                  <a:pt x="11202" y="42627"/>
                </a:lnTo>
                <a:lnTo>
                  <a:pt x="11202" y="42834"/>
                </a:lnTo>
                <a:lnTo>
                  <a:pt x="11132" y="43042"/>
                </a:lnTo>
                <a:lnTo>
                  <a:pt x="11062" y="43146"/>
                </a:lnTo>
                <a:lnTo>
                  <a:pt x="10992" y="43301"/>
                </a:lnTo>
                <a:lnTo>
                  <a:pt x="10781" y="43405"/>
                </a:lnTo>
                <a:lnTo>
                  <a:pt x="10535" y="43509"/>
                </a:lnTo>
                <a:lnTo>
                  <a:pt x="10254" y="43612"/>
                </a:lnTo>
                <a:lnTo>
                  <a:pt x="9973" y="43716"/>
                </a:lnTo>
                <a:lnTo>
                  <a:pt x="9833" y="43923"/>
                </a:lnTo>
                <a:lnTo>
                  <a:pt x="9727" y="44027"/>
                </a:lnTo>
                <a:lnTo>
                  <a:pt x="9587" y="44131"/>
                </a:lnTo>
                <a:lnTo>
                  <a:pt x="9517" y="44131"/>
                </a:lnTo>
                <a:lnTo>
                  <a:pt x="9376" y="44131"/>
                </a:lnTo>
                <a:lnTo>
                  <a:pt x="9165" y="44027"/>
                </a:lnTo>
                <a:lnTo>
                  <a:pt x="8990" y="44027"/>
                </a:lnTo>
                <a:lnTo>
                  <a:pt x="8779" y="44131"/>
                </a:lnTo>
                <a:lnTo>
                  <a:pt x="8639" y="44235"/>
                </a:lnTo>
                <a:lnTo>
                  <a:pt x="8498" y="44442"/>
                </a:lnTo>
                <a:lnTo>
                  <a:pt x="8358" y="44494"/>
                </a:lnTo>
                <a:lnTo>
                  <a:pt x="8217" y="44701"/>
                </a:lnTo>
                <a:lnTo>
                  <a:pt x="8112" y="44805"/>
                </a:lnTo>
                <a:lnTo>
                  <a:pt x="7901" y="44805"/>
                </a:lnTo>
                <a:lnTo>
                  <a:pt x="7761" y="44805"/>
                </a:lnTo>
                <a:lnTo>
                  <a:pt x="7690" y="44701"/>
                </a:lnTo>
                <a:lnTo>
                  <a:pt x="7550" y="44494"/>
                </a:lnTo>
                <a:lnTo>
                  <a:pt x="7410" y="44442"/>
                </a:lnTo>
                <a:lnTo>
                  <a:pt x="7339" y="44442"/>
                </a:lnTo>
                <a:lnTo>
                  <a:pt x="7304" y="44494"/>
                </a:lnTo>
                <a:lnTo>
                  <a:pt x="7234" y="44701"/>
                </a:lnTo>
                <a:lnTo>
                  <a:pt x="7093" y="45116"/>
                </a:lnTo>
                <a:lnTo>
                  <a:pt x="6742" y="45427"/>
                </a:lnTo>
                <a:lnTo>
                  <a:pt x="6426" y="45687"/>
                </a:lnTo>
                <a:lnTo>
                  <a:pt x="6005" y="45894"/>
                </a:lnTo>
                <a:lnTo>
                  <a:pt x="5794" y="45894"/>
                </a:lnTo>
                <a:lnTo>
                  <a:pt x="5864" y="45635"/>
                </a:lnTo>
                <a:lnTo>
                  <a:pt x="6075" y="45116"/>
                </a:lnTo>
                <a:lnTo>
                  <a:pt x="6426" y="44598"/>
                </a:lnTo>
                <a:lnTo>
                  <a:pt x="6672" y="44027"/>
                </a:lnTo>
                <a:lnTo>
                  <a:pt x="6883" y="43716"/>
                </a:lnTo>
                <a:lnTo>
                  <a:pt x="7234" y="43612"/>
                </a:lnTo>
                <a:lnTo>
                  <a:pt x="7620" y="43612"/>
                </a:lnTo>
                <a:lnTo>
                  <a:pt x="8042" y="43716"/>
                </a:lnTo>
                <a:lnTo>
                  <a:pt x="8358" y="43820"/>
                </a:lnTo>
                <a:lnTo>
                  <a:pt x="8498" y="43716"/>
                </a:lnTo>
                <a:lnTo>
                  <a:pt x="8709" y="43301"/>
                </a:lnTo>
                <a:lnTo>
                  <a:pt x="9095" y="42834"/>
                </a:lnTo>
                <a:lnTo>
                  <a:pt x="9587" y="42108"/>
                </a:lnTo>
                <a:lnTo>
                  <a:pt x="10043" y="41642"/>
                </a:lnTo>
                <a:lnTo>
                  <a:pt x="10535" y="41434"/>
                </a:lnTo>
                <a:lnTo>
                  <a:pt x="10992" y="41019"/>
                </a:lnTo>
                <a:lnTo>
                  <a:pt x="11343" y="40449"/>
                </a:lnTo>
                <a:lnTo>
                  <a:pt x="11659" y="39827"/>
                </a:lnTo>
                <a:lnTo>
                  <a:pt x="11940" y="39515"/>
                </a:lnTo>
                <a:lnTo>
                  <a:pt x="12151" y="39256"/>
                </a:lnTo>
                <a:lnTo>
                  <a:pt x="12151" y="38841"/>
                </a:lnTo>
                <a:lnTo>
                  <a:pt x="12080" y="38167"/>
                </a:lnTo>
                <a:lnTo>
                  <a:pt x="12151" y="37441"/>
                </a:lnTo>
                <a:lnTo>
                  <a:pt x="12396" y="36767"/>
                </a:lnTo>
                <a:lnTo>
                  <a:pt x="12467" y="36560"/>
                </a:lnTo>
                <a:lnTo>
                  <a:pt x="12607" y="36352"/>
                </a:lnTo>
                <a:lnTo>
                  <a:pt x="12748" y="36145"/>
                </a:lnTo>
                <a:lnTo>
                  <a:pt x="12818" y="35937"/>
                </a:lnTo>
                <a:lnTo>
                  <a:pt x="12818" y="35834"/>
                </a:lnTo>
                <a:lnTo>
                  <a:pt x="12818" y="35730"/>
                </a:lnTo>
                <a:lnTo>
                  <a:pt x="12818" y="35730"/>
                </a:lnTo>
                <a:lnTo>
                  <a:pt x="12677" y="35730"/>
                </a:lnTo>
                <a:lnTo>
                  <a:pt x="12537" y="35834"/>
                </a:lnTo>
                <a:lnTo>
                  <a:pt x="12361" y="35937"/>
                </a:lnTo>
                <a:lnTo>
                  <a:pt x="11799" y="36248"/>
                </a:lnTo>
                <a:lnTo>
                  <a:pt x="11413" y="36248"/>
                </a:lnTo>
                <a:lnTo>
                  <a:pt x="11202" y="36041"/>
                </a:lnTo>
                <a:lnTo>
                  <a:pt x="11062" y="35730"/>
                </a:lnTo>
                <a:lnTo>
                  <a:pt x="11062" y="35574"/>
                </a:lnTo>
                <a:lnTo>
                  <a:pt x="10992" y="35574"/>
                </a:lnTo>
                <a:lnTo>
                  <a:pt x="10921" y="35574"/>
                </a:lnTo>
                <a:lnTo>
                  <a:pt x="10781" y="35730"/>
                </a:lnTo>
                <a:lnTo>
                  <a:pt x="10711" y="35834"/>
                </a:lnTo>
                <a:lnTo>
                  <a:pt x="10676" y="36145"/>
                </a:lnTo>
                <a:lnTo>
                  <a:pt x="10605" y="36352"/>
                </a:lnTo>
                <a:lnTo>
                  <a:pt x="10605" y="36663"/>
                </a:lnTo>
                <a:lnTo>
                  <a:pt x="10605" y="36871"/>
                </a:lnTo>
                <a:lnTo>
                  <a:pt x="10535" y="37026"/>
                </a:lnTo>
                <a:lnTo>
                  <a:pt x="10465" y="37026"/>
                </a:lnTo>
                <a:lnTo>
                  <a:pt x="10395" y="37026"/>
                </a:lnTo>
                <a:lnTo>
                  <a:pt x="10254" y="36871"/>
                </a:lnTo>
                <a:lnTo>
                  <a:pt x="10043" y="36663"/>
                </a:lnTo>
                <a:lnTo>
                  <a:pt x="9833" y="36248"/>
                </a:lnTo>
                <a:lnTo>
                  <a:pt x="9376" y="35730"/>
                </a:lnTo>
                <a:lnTo>
                  <a:pt x="8849" y="35678"/>
                </a:lnTo>
                <a:lnTo>
                  <a:pt x="8428" y="35730"/>
                </a:lnTo>
                <a:lnTo>
                  <a:pt x="8217" y="36041"/>
                </a:lnTo>
                <a:lnTo>
                  <a:pt x="8042" y="36352"/>
                </a:lnTo>
                <a:lnTo>
                  <a:pt x="7690" y="36560"/>
                </a:lnTo>
                <a:lnTo>
                  <a:pt x="7339" y="36560"/>
                </a:lnTo>
                <a:lnTo>
                  <a:pt x="7023" y="36560"/>
                </a:lnTo>
                <a:lnTo>
                  <a:pt x="6953" y="36352"/>
                </a:lnTo>
                <a:lnTo>
                  <a:pt x="6953" y="35834"/>
                </a:lnTo>
                <a:lnTo>
                  <a:pt x="6883" y="35367"/>
                </a:lnTo>
                <a:lnTo>
                  <a:pt x="6883" y="34952"/>
                </a:lnTo>
                <a:lnTo>
                  <a:pt x="7023" y="34537"/>
                </a:lnTo>
                <a:lnTo>
                  <a:pt x="7164" y="34174"/>
                </a:lnTo>
                <a:lnTo>
                  <a:pt x="7023" y="33656"/>
                </a:lnTo>
                <a:lnTo>
                  <a:pt x="6812" y="33085"/>
                </a:lnTo>
                <a:lnTo>
                  <a:pt x="6532" y="32566"/>
                </a:lnTo>
                <a:lnTo>
                  <a:pt x="6461" y="32566"/>
                </a:lnTo>
                <a:lnTo>
                  <a:pt x="6426" y="32566"/>
                </a:lnTo>
                <a:lnTo>
                  <a:pt x="6426" y="32566"/>
                </a:lnTo>
                <a:lnTo>
                  <a:pt x="6356" y="32774"/>
                </a:lnTo>
                <a:lnTo>
                  <a:pt x="6356" y="32878"/>
                </a:lnTo>
                <a:lnTo>
                  <a:pt x="6286" y="33085"/>
                </a:lnTo>
                <a:lnTo>
                  <a:pt x="6215" y="33189"/>
                </a:lnTo>
                <a:lnTo>
                  <a:pt x="6145" y="33241"/>
                </a:lnTo>
                <a:lnTo>
                  <a:pt x="5935" y="33344"/>
                </a:lnTo>
                <a:lnTo>
                  <a:pt x="5583" y="33448"/>
                </a:lnTo>
                <a:lnTo>
                  <a:pt x="5197" y="33656"/>
                </a:lnTo>
                <a:lnTo>
                  <a:pt x="4846" y="33863"/>
                </a:lnTo>
                <a:lnTo>
                  <a:pt x="4600" y="33656"/>
                </a:lnTo>
                <a:lnTo>
                  <a:pt x="4249" y="33189"/>
                </a:lnTo>
                <a:lnTo>
                  <a:pt x="3898" y="32463"/>
                </a:lnTo>
                <a:lnTo>
                  <a:pt x="3511" y="31892"/>
                </a:lnTo>
                <a:lnTo>
                  <a:pt x="3090" y="31581"/>
                </a:lnTo>
                <a:lnTo>
                  <a:pt x="2985" y="31477"/>
                </a:lnTo>
                <a:lnTo>
                  <a:pt x="3055" y="31063"/>
                </a:lnTo>
                <a:lnTo>
                  <a:pt x="3230" y="30700"/>
                </a:lnTo>
                <a:lnTo>
                  <a:pt x="3301" y="30285"/>
                </a:lnTo>
                <a:lnTo>
                  <a:pt x="3160" y="29974"/>
                </a:lnTo>
                <a:lnTo>
                  <a:pt x="3055" y="29766"/>
                </a:lnTo>
                <a:lnTo>
                  <a:pt x="2914" y="29766"/>
                </a:lnTo>
                <a:lnTo>
                  <a:pt x="2844" y="29766"/>
                </a:lnTo>
                <a:lnTo>
                  <a:pt x="2774" y="29662"/>
                </a:lnTo>
                <a:lnTo>
                  <a:pt x="2704" y="29662"/>
                </a:lnTo>
                <a:lnTo>
                  <a:pt x="2633" y="29662"/>
                </a:lnTo>
                <a:lnTo>
                  <a:pt x="2563" y="29662"/>
                </a:lnTo>
                <a:lnTo>
                  <a:pt x="2493" y="29559"/>
                </a:lnTo>
                <a:lnTo>
                  <a:pt x="2352" y="29455"/>
                </a:lnTo>
                <a:lnTo>
                  <a:pt x="2212" y="29196"/>
                </a:lnTo>
                <a:lnTo>
                  <a:pt x="2107" y="28885"/>
                </a:lnTo>
                <a:lnTo>
                  <a:pt x="1966" y="28573"/>
                </a:lnTo>
                <a:lnTo>
                  <a:pt x="1896" y="28366"/>
                </a:lnTo>
                <a:lnTo>
                  <a:pt x="1896" y="28262"/>
                </a:lnTo>
                <a:lnTo>
                  <a:pt x="1896" y="28210"/>
                </a:lnTo>
                <a:lnTo>
                  <a:pt x="1966" y="28210"/>
                </a:lnTo>
                <a:lnTo>
                  <a:pt x="2036" y="28210"/>
                </a:lnTo>
                <a:lnTo>
                  <a:pt x="2107" y="28107"/>
                </a:lnTo>
                <a:lnTo>
                  <a:pt x="2177" y="28107"/>
                </a:lnTo>
                <a:lnTo>
                  <a:pt x="2282" y="28107"/>
                </a:lnTo>
                <a:lnTo>
                  <a:pt x="2423" y="28003"/>
                </a:lnTo>
                <a:lnTo>
                  <a:pt x="2493" y="27796"/>
                </a:lnTo>
                <a:lnTo>
                  <a:pt x="2563" y="27588"/>
                </a:lnTo>
                <a:lnTo>
                  <a:pt x="2633" y="27381"/>
                </a:lnTo>
                <a:lnTo>
                  <a:pt x="2914" y="26707"/>
                </a:lnTo>
                <a:lnTo>
                  <a:pt x="3160" y="26499"/>
                </a:lnTo>
                <a:lnTo>
                  <a:pt x="3511" y="26395"/>
                </a:lnTo>
                <a:lnTo>
                  <a:pt x="3792" y="26292"/>
                </a:lnTo>
                <a:lnTo>
                  <a:pt x="3863" y="26084"/>
                </a:lnTo>
                <a:lnTo>
                  <a:pt x="3863" y="25669"/>
                </a:lnTo>
                <a:lnTo>
                  <a:pt x="3863" y="25203"/>
                </a:lnTo>
                <a:lnTo>
                  <a:pt x="3863" y="24684"/>
                </a:lnTo>
                <a:lnTo>
                  <a:pt x="4038" y="24425"/>
                </a:lnTo>
                <a:lnTo>
                  <a:pt x="4319" y="24321"/>
                </a:lnTo>
                <a:lnTo>
                  <a:pt x="4741" y="24477"/>
                </a:lnTo>
                <a:lnTo>
                  <a:pt x="5127" y="24788"/>
                </a:lnTo>
                <a:lnTo>
                  <a:pt x="5478" y="25099"/>
                </a:lnTo>
                <a:lnTo>
                  <a:pt x="5794" y="24891"/>
                </a:lnTo>
                <a:lnTo>
                  <a:pt x="5935" y="24684"/>
                </a:lnTo>
                <a:lnTo>
                  <a:pt x="6075" y="24425"/>
                </a:lnTo>
                <a:lnTo>
                  <a:pt x="6145" y="24217"/>
                </a:lnTo>
                <a:lnTo>
                  <a:pt x="6215" y="24010"/>
                </a:lnTo>
                <a:lnTo>
                  <a:pt x="6215" y="23802"/>
                </a:lnTo>
                <a:lnTo>
                  <a:pt x="6286" y="23595"/>
                </a:lnTo>
                <a:lnTo>
                  <a:pt x="6356" y="23491"/>
                </a:lnTo>
                <a:lnTo>
                  <a:pt x="6426" y="23491"/>
                </a:lnTo>
                <a:lnTo>
                  <a:pt x="6812" y="23595"/>
                </a:lnTo>
                <a:lnTo>
                  <a:pt x="7304" y="23595"/>
                </a:lnTo>
                <a:lnTo>
                  <a:pt x="7901" y="23284"/>
                </a:lnTo>
                <a:lnTo>
                  <a:pt x="8147" y="22817"/>
                </a:lnTo>
                <a:lnTo>
                  <a:pt x="8147" y="22091"/>
                </a:lnTo>
                <a:lnTo>
                  <a:pt x="7971" y="21521"/>
                </a:lnTo>
                <a:lnTo>
                  <a:pt x="7761" y="21002"/>
                </a:lnTo>
                <a:lnTo>
                  <a:pt x="7690" y="20898"/>
                </a:lnTo>
                <a:lnTo>
                  <a:pt x="7690" y="20795"/>
                </a:lnTo>
                <a:lnTo>
                  <a:pt x="7761" y="20691"/>
                </a:lnTo>
                <a:lnTo>
                  <a:pt x="7901" y="20639"/>
                </a:lnTo>
                <a:lnTo>
                  <a:pt x="7971" y="20535"/>
                </a:lnTo>
                <a:lnTo>
                  <a:pt x="8112" y="20535"/>
                </a:lnTo>
                <a:lnTo>
                  <a:pt x="8147" y="20432"/>
                </a:lnTo>
                <a:lnTo>
                  <a:pt x="8217" y="20328"/>
                </a:lnTo>
                <a:lnTo>
                  <a:pt x="8217" y="20121"/>
                </a:lnTo>
                <a:lnTo>
                  <a:pt x="8217" y="20017"/>
                </a:lnTo>
                <a:lnTo>
                  <a:pt x="8112" y="19809"/>
                </a:lnTo>
                <a:lnTo>
                  <a:pt x="7690" y="19498"/>
                </a:lnTo>
                <a:lnTo>
                  <a:pt x="7164" y="19706"/>
                </a:lnTo>
                <a:lnTo>
                  <a:pt x="6672" y="20017"/>
                </a:lnTo>
                <a:lnTo>
                  <a:pt x="6286" y="20535"/>
                </a:lnTo>
                <a:lnTo>
                  <a:pt x="6005" y="20898"/>
                </a:lnTo>
                <a:lnTo>
                  <a:pt x="5864" y="21002"/>
                </a:lnTo>
                <a:lnTo>
                  <a:pt x="5724" y="21106"/>
                </a:lnTo>
                <a:lnTo>
                  <a:pt x="5548" y="21002"/>
                </a:lnTo>
                <a:lnTo>
                  <a:pt x="5408" y="20898"/>
                </a:lnTo>
                <a:lnTo>
                  <a:pt x="5267" y="20795"/>
                </a:lnTo>
                <a:lnTo>
                  <a:pt x="5057" y="20691"/>
                </a:lnTo>
                <a:lnTo>
                  <a:pt x="4916" y="20691"/>
                </a:lnTo>
                <a:lnTo>
                  <a:pt x="4600" y="20691"/>
                </a:lnTo>
                <a:lnTo>
                  <a:pt x="4038" y="20795"/>
                </a:lnTo>
                <a:lnTo>
                  <a:pt x="3441" y="20898"/>
                </a:lnTo>
                <a:lnTo>
                  <a:pt x="2914" y="20898"/>
                </a:lnTo>
                <a:lnTo>
                  <a:pt x="2423" y="20691"/>
                </a:lnTo>
                <a:lnTo>
                  <a:pt x="2177" y="20535"/>
                </a:lnTo>
                <a:lnTo>
                  <a:pt x="2036" y="20224"/>
                </a:lnTo>
                <a:lnTo>
                  <a:pt x="1896" y="20017"/>
                </a:lnTo>
                <a:lnTo>
                  <a:pt x="1826" y="19809"/>
                </a:lnTo>
                <a:lnTo>
                  <a:pt x="1755" y="19602"/>
                </a:lnTo>
                <a:lnTo>
                  <a:pt x="1685" y="19498"/>
                </a:lnTo>
                <a:lnTo>
                  <a:pt x="1474" y="19446"/>
                </a:lnTo>
                <a:lnTo>
                  <a:pt x="1404" y="19343"/>
                </a:lnTo>
                <a:lnTo>
                  <a:pt x="1404" y="19239"/>
                </a:lnTo>
                <a:lnTo>
                  <a:pt x="1474" y="19135"/>
                </a:lnTo>
                <a:lnTo>
                  <a:pt x="1545" y="19135"/>
                </a:lnTo>
                <a:lnTo>
                  <a:pt x="1615" y="18928"/>
                </a:lnTo>
                <a:lnTo>
                  <a:pt x="1755" y="18824"/>
                </a:lnTo>
                <a:lnTo>
                  <a:pt x="1826" y="18824"/>
                </a:lnTo>
                <a:lnTo>
                  <a:pt x="1896" y="18720"/>
                </a:lnTo>
                <a:lnTo>
                  <a:pt x="1826" y="18617"/>
                </a:lnTo>
                <a:lnTo>
                  <a:pt x="1685" y="18513"/>
                </a:lnTo>
                <a:lnTo>
                  <a:pt x="1334" y="18409"/>
                </a:lnTo>
                <a:lnTo>
                  <a:pt x="877" y="18305"/>
                </a:lnTo>
                <a:lnTo>
                  <a:pt x="421" y="18150"/>
                </a:lnTo>
                <a:lnTo>
                  <a:pt x="70" y="17839"/>
                </a:lnTo>
                <a:lnTo>
                  <a:pt x="0" y="17528"/>
                </a:lnTo>
                <a:lnTo>
                  <a:pt x="280" y="17216"/>
                </a:lnTo>
                <a:lnTo>
                  <a:pt x="667" y="16853"/>
                </a:lnTo>
                <a:lnTo>
                  <a:pt x="1158" y="16542"/>
                </a:lnTo>
                <a:lnTo>
                  <a:pt x="1615" y="16231"/>
                </a:lnTo>
                <a:lnTo>
                  <a:pt x="1826" y="16024"/>
                </a:lnTo>
                <a:lnTo>
                  <a:pt x="1966" y="16024"/>
                </a:lnTo>
                <a:lnTo>
                  <a:pt x="2177" y="16024"/>
                </a:lnTo>
                <a:lnTo>
                  <a:pt x="2282" y="16127"/>
                </a:lnTo>
                <a:lnTo>
                  <a:pt x="2423" y="16231"/>
                </a:lnTo>
                <a:lnTo>
                  <a:pt x="2493" y="16231"/>
                </a:lnTo>
                <a:lnTo>
                  <a:pt x="2563" y="16231"/>
                </a:lnTo>
                <a:lnTo>
                  <a:pt x="2633" y="16024"/>
                </a:lnTo>
                <a:lnTo>
                  <a:pt x="2633" y="15920"/>
                </a:lnTo>
                <a:lnTo>
                  <a:pt x="2633" y="15713"/>
                </a:lnTo>
                <a:lnTo>
                  <a:pt x="2633" y="15713"/>
                </a:lnTo>
                <a:lnTo>
                  <a:pt x="2633" y="15661"/>
                </a:lnTo>
                <a:lnTo>
                  <a:pt x="2704" y="15557"/>
                </a:lnTo>
                <a:lnTo>
                  <a:pt x="2704" y="15557"/>
                </a:lnTo>
                <a:lnTo>
                  <a:pt x="2774" y="15453"/>
                </a:lnTo>
                <a:lnTo>
                  <a:pt x="2914" y="15350"/>
                </a:lnTo>
                <a:lnTo>
                  <a:pt x="3055" y="15246"/>
                </a:lnTo>
                <a:lnTo>
                  <a:pt x="3301" y="15038"/>
                </a:lnTo>
                <a:lnTo>
                  <a:pt x="3898" y="14624"/>
                </a:lnTo>
                <a:lnTo>
                  <a:pt x="4389" y="14520"/>
                </a:lnTo>
                <a:lnTo>
                  <a:pt x="4670" y="14624"/>
                </a:lnTo>
                <a:lnTo>
                  <a:pt x="4776" y="14935"/>
                </a:lnTo>
                <a:lnTo>
                  <a:pt x="4741" y="15038"/>
                </a:lnTo>
                <a:lnTo>
                  <a:pt x="4741" y="15246"/>
                </a:lnTo>
                <a:lnTo>
                  <a:pt x="4670" y="15453"/>
                </a:lnTo>
                <a:lnTo>
                  <a:pt x="4600" y="15661"/>
                </a:lnTo>
                <a:lnTo>
                  <a:pt x="4600" y="15713"/>
                </a:lnTo>
                <a:lnTo>
                  <a:pt x="4600" y="15920"/>
                </a:lnTo>
                <a:lnTo>
                  <a:pt x="4600" y="16024"/>
                </a:lnTo>
                <a:lnTo>
                  <a:pt x="4670" y="16127"/>
                </a:lnTo>
                <a:lnTo>
                  <a:pt x="4776" y="16127"/>
                </a:lnTo>
                <a:lnTo>
                  <a:pt x="5127" y="16024"/>
                </a:lnTo>
                <a:lnTo>
                  <a:pt x="5583" y="15920"/>
                </a:lnTo>
                <a:lnTo>
                  <a:pt x="6005" y="16024"/>
                </a:lnTo>
                <a:lnTo>
                  <a:pt x="6286" y="16231"/>
                </a:lnTo>
                <a:lnTo>
                  <a:pt x="6426" y="16335"/>
                </a:lnTo>
                <a:lnTo>
                  <a:pt x="6532" y="16439"/>
                </a:lnTo>
                <a:lnTo>
                  <a:pt x="6742" y="16335"/>
                </a:lnTo>
                <a:lnTo>
                  <a:pt x="7023" y="16024"/>
                </a:lnTo>
                <a:lnTo>
                  <a:pt x="7304" y="15713"/>
                </a:lnTo>
                <a:lnTo>
                  <a:pt x="7620" y="15557"/>
                </a:lnTo>
                <a:lnTo>
                  <a:pt x="8042" y="15453"/>
                </a:lnTo>
                <a:lnTo>
                  <a:pt x="8428" y="15453"/>
                </a:lnTo>
                <a:lnTo>
                  <a:pt x="8639" y="15453"/>
                </a:lnTo>
                <a:lnTo>
                  <a:pt x="8709" y="15246"/>
                </a:lnTo>
                <a:lnTo>
                  <a:pt x="8498" y="14935"/>
                </a:lnTo>
                <a:lnTo>
                  <a:pt x="8147" y="14935"/>
                </a:lnTo>
                <a:lnTo>
                  <a:pt x="7831" y="14935"/>
                </a:lnTo>
                <a:lnTo>
                  <a:pt x="7410" y="14831"/>
                </a:lnTo>
                <a:lnTo>
                  <a:pt x="7304" y="14624"/>
                </a:lnTo>
                <a:lnTo>
                  <a:pt x="7304" y="14520"/>
                </a:lnTo>
                <a:lnTo>
                  <a:pt x="7234" y="14364"/>
                </a:lnTo>
                <a:lnTo>
                  <a:pt x="7304" y="14053"/>
                </a:lnTo>
                <a:lnTo>
                  <a:pt x="7304" y="13846"/>
                </a:lnTo>
                <a:lnTo>
                  <a:pt x="7304" y="13638"/>
                </a:lnTo>
                <a:lnTo>
                  <a:pt x="7234" y="13535"/>
                </a:lnTo>
                <a:lnTo>
                  <a:pt x="7164" y="13327"/>
                </a:lnTo>
                <a:lnTo>
                  <a:pt x="7023" y="13327"/>
                </a:lnTo>
                <a:lnTo>
                  <a:pt x="6602" y="13223"/>
                </a:lnTo>
                <a:lnTo>
                  <a:pt x="6145" y="13327"/>
                </a:lnTo>
                <a:lnTo>
                  <a:pt x="5654" y="13431"/>
                </a:lnTo>
                <a:lnTo>
                  <a:pt x="5267" y="13431"/>
                </a:lnTo>
                <a:lnTo>
                  <a:pt x="5057" y="13223"/>
                </a:lnTo>
                <a:lnTo>
                  <a:pt x="4916" y="12757"/>
                </a:lnTo>
                <a:lnTo>
                  <a:pt x="4600" y="12031"/>
                </a:lnTo>
                <a:lnTo>
                  <a:pt x="4179" y="11253"/>
                </a:lnTo>
                <a:lnTo>
                  <a:pt x="3722" y="10682"/>
                </a:lnTo>
                <a:lnTo>
                  <a:pt x="3090" y="10164"/>
                </a:lnTo>
                <a:lnTo>
                  <a:pt x="2212" y="9749"/>
                </a:lnTo>
                <a:lnTo>
                  <a:pt x="1826" y="9386"/>
                </a:lnTo>
                <a:lnTo>
                  <a:pt x="1826" y="8971"/>
                </a:lnTo>
                <a:lnTo>
                  <a:pt x="1826" y="8764"/>
                </a:lnTo>
                <a:lnTo>
                  <a:pt x="1896" y="8556"/>
                </a:lnTo>
                <a:lnTo>
                  <a:pt x="1896" y="8452"/>
                </a:lnTo>
                <a:lnTo>
                  <a:pt x="1896" y="8245"/>
                </a:lnTo>
                <a:lnTo>
                  <a:pt x="1896" y="8089"/>
                </a:lnTo>
                <a:lnTo>
                  <a:pt x="1966" y="7986"/>
                </a:lnTo>
                <a:lnTo>
                  <a:pt x="2036" y="7882"/>
                </a:lnTo>
                <a:lnTo>
                  <a:pt x="2107" y="7882"/>
                </a:lnTo>
                <a:lnTo>
                  <a:pt x="2493" y="7882"/>
                </a:lnTo>
                <a:lnTo>
                  <a:pt x="3090" y="7882"/>
                </a:lnTo>
                <a:lnTo>
                  <a:pt x="3863" y="7778"/>
                </a:lnTo>
                <a:lnTo>
                  <a:pt x="4600" y="7467"/>
                </a:lnTo>
                <a:lnTo>
                  <a:pt x="5127" y="6949"/>
                </a:lnTo>
                <a:lnTo>
                  <a:pt x="5408" y="6378"/>
                </a:lnTo>
                <a:lnTo>
                  <a:pt x="5548" y="5963"/>
                </a:lnTo>
                <a:lnTo>
                  <a:pt x="5548" y="5652"/>
                </a:lnTo>
                <a:lnTo>
                  <a:pt x="5548" y="5393"/>
                </a:lnTo>
                <a:lnTo>
                  <a:pt x="5583" y="5185"/>
                </a:lnTo>
                <a:lnTo>
                  <a:pt x="5794" y="4770"/>
                </a:lnTo>
                <a:lnTo>
                  <a:pt x="6145" y="4407"/>
                </a:lnTo>
                <a:lnTo>
                  <a:pt x="6461" y="3889"/>
                </a:lnTo>
                <a:lnTo>
                  <a:pt x="6742" y="3578"/>
                </a:lnTo>
                <a:lnTo>
                  <a:pt x="7023" y="3370"/>
                </a:lnTo>
                <a:lnTo>
                  <a:pt x="7304" y="3474"/>
                </a:lnTo>
                <a:lnTo>
                  <a:pt x="7831" y="3474"/>
                </a:lnTo>
                <a:lnTo>
                  <a:pt x="8287" y="3267"/>
                </a:lnTo>
                <a:lnTo>
                  <a:pt x="8709" y="3007"/>
                </a:lnTo>
                <a:lnTo>
                  <a:pt x="8849" y="2800"/>
                </a:lnTo>
                <a:lnTo>
                  <a:pt x="8920" y="2800"/>
                </a:lnTo>
                <a:lnTo>
                  <a:pt x="9025" y="2904"/>
                </a:lnTo>
                <a:lnTo>
                  <a:pt x="9095" y="3007"/>
                </a:lnTo>
                <a:lnTo>
                  <a:pt x="9165" y="3111"/>
                </a:lnTo>
                <a:lnTo>
                  <a:pt x="9236" y="3163"/>
                </a:lnTo>
                <a:lnTo>
                  <a:pt x="9376" y="3267"/>
                </a:lnTo>
                <a:lnTo>
                  <a:pt x="9446" y="3267"/>
                </a:lnTo>
                <a:lnTo>
                  <a:pt x="9587" y="3111"/>
                </a:lnTo>
                <a:lnTo>
                  <a:pt x="9657" y="3007"/>
                </a:lnTo>
                <a:lnTo>
                  <a:pt x="9727" y="2800"/>
                </a:lnTo>
                <a:lnTo>
                  <a:pt x="9657" y="2696"/>
                </a:lnTo>
                <a:lnTo>
                  <a:pt x="9587" y="2592"/>
                </a:lnTo>
                <a:lnTo>
                  <a:pt x="9517" y="2489"/>
                </a:lnTo>
                <a:lnTo>
                  <a:pt x="9446" y="2385"/>
                </a:lnTo>
                <a:lnTo>
                  <a:pt x="9376" y="2281"/>
                </a:lnTo>
                <a:lnTo>
                  <a:pt x="9306" y="2178"/>
                </a:lnTo>
                <a:lnTo>
                  <a:pt x="9376" y="1918"/>
                </a:lnTo>
                <a:lnTo>
                  <a:pt x="9657" y="1815"/>
                </a:lnTo>
                <a:lnTo>
                  <a:pt x="10043" y="1711"/>
                </a:lnTo>
                <a:lnTo>
                  <a:pt x="10395" y="1711"/>
                </a:lnTo>
                <a:lnTo>
                  <a:pt x="10851" y="1711"/>
                </a:lnTo>
                <a:lnTo>
                  <a:pt x="11343" y="1711"/>
                </a:lnTo>
                <a:lnTo>
                  <a:pt x="11799" y="1503"/>
                </a:lnTo>
                <a:lnTo>
                  <a:pt x="12291" y="1089"/>
                </a:lnTo>
                <a:lnTo>
                  <a:pt x="12818" y="518"/>
                </a:lnTo>
                <a:lnTo>
                  <a:pt x="13239" y="103"/>
                </a:lnTo>
                <a:lnTo>
                  <a:pt x="13485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2128100" y="5268085"/>
            <a:ext cx="1599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>
                <a:solidFill>
                  <a:srgbClr val="000000"/>
                </a:solidFill>
              </a:rPr>
              <a:t>NORTH </a:t>
            </a:r>
            <a:r>
              <a:rPr lang="en-GB" sz="1467" b="1" dirty="0"/>
              <a:t>AMERICA</a:t>
            </a:r>
            <a:endParaRPr sz="1467" b="1" dirty="0"/>
          </a:p>
        </p:txBody>
      </p:sp>
      <p:sp>
        <p:nvSpPr>
          <p:cNvPr id="328" name="Google Shape;328;p35"/>
          <p:cNvSpPr txBox="1"/>
          <p:nvPr/>
        </p:nvSpPr>
        <p:spPr>
          <a:xfrm>
            <a:off x="4368181" y="2946537"/>
            <a:ext cx="2659033" cy="47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/>
              <a:t>INDIA</a:t>
            </a:r>
            <a:endParaRPr sz="1467" b="1" dirty="0"/>
          </a:p>
        </p:txBody>
      </p:sp>
      <p:sp>
        <p:nvSpPr>
          <p:cNvPr id="329" name="Google Shape;329;p35"/>
          <p:cNvSpPr txBox="1"/>
          <p:nvPr/>
        </p:nvSpPr>
        <p:spPr>
          <a:xfrm>
            <a:off x="4752233" y="2163544"/>
            <a:ext cx="2339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1467" dirty="0">
              <a:solidFill>
                <a:srgbClr val="999999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7733167" y="4206225"/>
            <a:ext cx="2339600" cy="77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/>
              <a:t>South East  Asia</a:t>
            </a:r>
            <a:endParaRPr sz="1467" b="1" dirty="0"/>
          </a:p>
        </p:txBody>
      </p:sp>
      <p:sp>
        <p:nvSpPr>
          <p:cNvPr id="331" name="Google Shape;331;p35"/>
          <p:cNvSpPr txBox="1"/>
          <p:nvPr/>
        </p:nvSpPr>
        <p:spPr>
          <a:xfrm>
            <a:off x="7842942" y="4702303"/>
            <a:ext cx="2339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333" dirty="0">
                <a:solidFill>
                  <a:srgbClr val="999999"/>
                </a:solidFill>
              </a:rPr>
              <a:t> </a:t>
            </a:r>
            <a:endParaRPr sz="1467" dirty="0">
              <a:solidFill>
                <a:srgbClr val="999999"/>
              </a:solidFill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2858467" y="49835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3" name="Google Shape;333;p35"/>
          <p:cNvSpPr/>
          <p:nvPr/>
        </p:nvSpPr>
        <p:spPr>
          <a:xfrm>
            <a:off x="4323200" y="34994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4" name="Google Shape;334;p35"/>
          <p:cNvSpPr/>
          <p:nvPr/>
        </p:nvSpPr>
        <p:spPr>
          <a:xfrm>
            <a:off x="7233233" y="34994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5" name="Google Shape;335;p35"/>
          <p:cNvSpPr/>
          <p:nvPr/>
        </p:nvSpPr>
        <p:spPr>
          <a:xfrm>
            <a:off x="10844033" y="3508742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6" name="Google Shape;336;p35"/>
          <p:cNvSpPr txBox="1"/>
          <p:nvPr/>
        </p:nvSpPr>
        <p:spPr>
          <a:xfrm>
            <a:off x="455900" y="1041900"/>
            <a:ext cx="11360800" cy="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99999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FC8E1-BAA4-40C9-9546-1EAEC6CD5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967" y="1352937"/>
            <a:ext cx="2548115" cy="1911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49"/>
          <p:cNvGrpSpPr/>
          <p:nvPr/>
        </p:nvGrpSpPr>
        <p:grpSpPr>
          <a:xfrm>
            <a:off x="2482978" y="1914021"/>
            <a:ext cx="7226045" cy="3536624"/>
            <a:chOff x="1808163" y="1333500"/>
            <a:chExt cx="8572500" cy="4190975"/>
          </a:xfrm>
        </p:grpSpPr>
        <p:sp>
          <p:nvSpPr>
            <p:cNvPr id="810" name="Google Shape;810;p49"/>
            <p:cNvSpPr/>
            <p:nvPr/>
          </p:nvSpPr>
          <p:spPr>
            <a:xfrm>
              <a:off x="6843713" y="4202113"/>
              <a:ext cx="3232200" cy="10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982" y="118751"/>
                  </a:moveTo>
                  <a:lnTo>
                    <a:pt x="110982" y="119108"/>
                  </a:lnTo>
                  <a:lnTo>
                    <a:pt x="110982" y="119286"/>
                  </a:lnTo>
                  <a:lnTo>
                    <a:pt x="110982" y="120000"/>
                  </a:lnTo>
                  <a:lnTo>
                    <a:pt x="110216" y="120000"/>
                  </a:lnTo>
                  <a:lnTo>
                    <a:pt x="110216" y="120000"/>
                  </a:lnTo>
                  <a:lnTo>
                    <a:pt x="110275" y="119643"/>
                  </a:lnTo>
                  <a:lnTo>
                    <a:pt x="110275" y="119643"/>
                  </a:lnTo>
                  <a:lnTo>
                    <a:pt x="110275" y="119643"/>
                  </a:lnTo>
                  <a:lnTo>
                    <a:pt x="110392" y="119643"/>
                  </a:lnTo>
                  <a:lnTo>
                    <a:pt x="110451" y="119643"/>
                  </a:lnTo>
                  <a:lnTo>
                    <a:pt x="110451" y="119286"/>
                  </a:lnTo>
                  <a:lnTo>
                    <a:pt x="110451" y="119108"/>
                  </a:lnTo>
                  <a:lnTo>
                    <a:pt x="110569" y="119108"/>
                  </a:lnTo>
                  <a:lnTo>
                    <a:pt x="110569" y="119108"/>
                  </a:lnTo>
                  <a:lnTo>
                    <a:pt x="110746" y="119108"/>
                  </a:lnTo>
                  <a:lnTo>
                    <a:pt x="110864" y="119108"/>
                  </a:lnTo>
                  <a:lnTo>
                    <a:pt x="110982" y="118751"/>
                  </a:lnTo>
                  <a:close/>
                  <a:moveTo>
                    <a:pt x="114813" y="98068"/>
                  </a:moveTo>
                  <a:lnTo>
                    <a:pt x="114931" y="98068"/>
                  </a:lnTo>
                  <a:lnTo>
                    <a:pt x="115108" y="98246"/>
                  </a:lnTo>
                  <a:lnTo>
                    <a:pt x="115225" y="98246"/>
                  </a:lnTo>
                  <a:lnTo>
                    <a:pt x="115284" y="98603"/>
                  </a:lnTo>
                  <a:lnTo>
                    <a:pt x="115402" y="99138"/>
                  </a:lnTo>
                  <a:lnTo>
                    <a:pt x="115402" y="99494"/>
                  </a:lnTo>
                  <a:lnTo>
                    <a:pt x="115402" y="99494"/>
                  </a:lnTo>
                  <a:lnTo>
                    <a:pt x="115402" y="99851"/>
                  </a:lnTo>
                  <a:lnTo>
                    <a:pt x="115520" y="99851"/>
                  </a:lnTo>
                  <a:lnTo>
                    <a:pt x="115697" y="99851"/>
                  </a:lnTo>
                  <a:lnTo>
                    <a:pt x="115756" y="99851"/>
                  </a:lnTo>
                  <a:lnTo>
                    <a:pt x="116051" y="99851"/>
                  </a:lnTo>
                  <a:lnTo>
                    <a:pt x="116286" y="99851"/>
                  </a:lnTo>
                  <a:lnTo>
                    <a:pt x="116286" y="101456"/>
                  </a:lnTo>
                  <a:lnTo>
                    <a:pt x="116286" y="101812"/>
                  </a:lnTo>
                  <a:lnTo>
                    <a:pt x="116286" y="101812"/>
                  </a:lnTo>
                  <a:lnTo>
                    <a:pt x="116168" y="102169"/>
                  </a:lnTo>
                  <a:lnTo>
                    <a:pt x="116168" y="102704"/>
                  </a:lnTo>
                  <a:lnTo>
                    <a:pt x="116168" y="103060"/>
                  </a:lnTo>
                  <a:lnTo>
                    <a:pt x="116168" y="103239"/>
                  </a:lnTo>
                  <a:lnTo>
                    <a:pt x="116168" y="103595"/>
                  </a:lnTo>
                  <a:lnTo>
                    <a:pt x="115992" y="103952"/>
                  </a:lnTo>
                  <a:lnTo>
                    <a:pt x="115992" y="103952"/>
                  </a:lnTo>
                  <a:lnTo>
                    <a:pt x="115992" y="104130"/>
                  </a:lnTo>
                  <a:lnTo>
                    <a:pt x="115874" y="104487"/>
                  </a:lnTo>
                  <a:lnTo>
                    <a:pt x="115697" y="104487"/>
                  </a:lnTo>
                  <a:lnTo>
                    <a:pt x="115520" y="104665"/>
                  </a:lnTo>
                  <a:lnTo>
                    <a:pt x="115284" y="105378"/>
                  </a:lnTo>
                  <a:lnTo>
                    <a:pt x="115225" y="105913"/>
                  </a:lnTo>
                  <a:lnTo>
                    <a:pt x="115108" y="106270"/>
                  </a:lnTo>
                  <a:lnTo>
                    <a:pt x="115108" y="106805"/>
                  </a:lnTo>
                  <a:lnTo>
                    <a:pt x="115108" y="107161"/>
                  </a:lnTo>
                  <a:lnTo>
                    <a:pt x="115225" y="107340"/>
                  </a:lnTo>
                  <a:lnTo>
                    <a:pt x="115284" y="107340"/>
                  </a:lnTo>
                  <a:lnTo>
                    <a:pt x="115402" y="107875"/>
                  </a:lnTo>
                  <a:lnTo>
                    <a:pt x="115284" y="108231"/>
                  </a:lnTo>
                  <a:lnTo>
                    <a:pt x="115225" y="108231"/>
                  </a:lnTo>
                  <a:lnTo>
                    <a:pt x="114931" y="108231"/>
                  </a:lnTo>
                  <a:lnTo>
                    <a:pt x="114636" y="108231"/>
                  </a:lnTo>
                  <a:lnTo>
                    <a:pt x="114459" y="108231"/>
                  </a:lnTo>
                  <a:lnTo>
                    <a:pt x="114223" y="108231"/>
                  </a:lnTo>
                  <a:lnTo>
                    <a:pt x="114047" y="108766"/>
                  </a:lnTo>
                  <a:lnTo>
                    <a:pt x="113929" y="108766"/>
                  </a:lnTo>
                  <a:lnTo>
                    <a:pt x="113870" y="109123"/>
                  </a:lnTo>
                  <a:lnTo>
                    <a:pt x="113870" y="109479"/>
                  </a:lnTo>
                  <a:lnTo>
                    <a:pt x="113870" y="109658"/>
                  </a:lnTo>
                  <a:lnTo>
                    <a:pt x="113752" y="110014"/>
                  </a:lnTo>
                  <a:lnTo>
                    <a:pt x="113752" y="110371"/>
                  </a:lnTo>
                  <a:lnTo>
                    <a:pt x="113634" y="111441"/>
                  </a:lnTo>
                  <a:lnTo>
                    <a:pt x="113634" y="111976"/>
                  </a:lnTo>
                  <a:lnTo>
                    <a:pt x="113575" y="112689"/>
                  </a:lnTo>
                  <a:lnTo>
                    <a:pt x="113457" y="112867"/>
                  </a:lnTo>
                  <a:lnTo>
                    <a:pt x="113398" y="113224"/>
                  </a:lnTo>
                  <a:lnTo>
                    <a:pt x="113280" y="113580"/>
                  </a:lnTo>
                  <a:lnTo>
                    <a:pt x="113104" y="113759"/>
                  </a:lnTo>
                  <a:lnTo>
                    <a:pt x="112986" y="114115"/>
                  </a:lnTo>
                  <a:lnTo>
                    <a:pt x="112868" y="114472"/>
                  </a:lnTo>
                  <a:lnTo>
                    <a:pt x="112868" y="114650"/>
                  </a:lnTo>
                  <a:lnTo>
                    <a:pt x="112809" y="115185"/>
                  </a:lnTo>
                  <a:lnTo>
                    <a:pt x="112809" y="116077"/>
                  </a:lnTo>
                  <a:lnTo>
                    <a:pt x="112573" y="116077"/>
                  </a:lnTo>
                  <a:lnTo>
                    <a:pt x="112396" y="116077"/>
                  </a:lnTo>
                  <a:lnTo>
                    <a:pt x="112220" y="116077"/>
                  </a:lnTo>
                  <a:lnTo>
                    <a:pt x="112102" y="116433"/>
                  </a:lnTo>
                  <a:lnTo>
                    <a:pt x="112043" y="116790"/>
                  </a:lnTo>
                  <a:lnTo>
                    <a:pt x="112043" y="116790"/>
                  </a:lnTo>
                  <a:lnTo>
                    <a:pt x="112043" y="116968"/>
                  </a:lnTo>
                  <a:lnTo>
                    <a:pt x="111925" y="117325"/>
                  </a:lnTo>
                  <a:lnTo>
                    <a:pt x="111807" y="117325"/>
                  </a:lnTo>
                  <a:lnTo>
                    <a:pt x="111748" y="117325"/>
                  </a:lnTo>
                  <a:lnTo>
                    <a:pt x="111748" y="117682"/>
                  </a:lnTo>
                  <a:lnTo>
                    <a:pt x="111630" y="117682"/>
                  </a:lnTo>
                  <a:lnTo>
                    <a:pt x="111512" y="117682"/>
                  </a:lnTo>
                  <a:lnTo>
                    <a:pt x="111277" y="117682"/>
                  </a:lnTo>
                  <a:lnTo>
                    <a:pt x="111041" y="117325"/>
                  </a:lnTo>
                  <a:lnTo>
                    <a:pt x="111041" y="116968"/>
                  </a:lnTo>
                  <a:lnTo>
                    <a:pt x="110982" y="116790"/>
                  </a:lnTo>
                  <a:lnTo>
                    <a:pt x="110864" y="116433"/>
                  </a:lnTo>
                  <a:lnTo>
                    <a:pt x="110746" y="116433"/>
                  </a:lnTo>
                  <a:lnTo>
                    <a:pt x="110569" y="116077"/>
                  </a:lnTo>
                  <a:lnTo>
                    <a:pt x="110392" y="116077"/>
                  </a:lnTo>
                  <a:lnTo>
                    <a:pt x="110216" y="116077"/>
                  </a:lnTo>
                  <a:lnTo>
                    <a:pt x="109980" y="116077"/>
                  </a:lnTo>
                  <a:lnTo>
                    <a:pt x="109803" y="116077"/>
                  </a:lnTo>
                  <a:lnTo>
                    <a:pt x="109685" y="116077"/>
                  </a:lnTo>
                  <a:lnTo>
                    <a:pt x="109626" y="115898"/>
                  </a:lnTo>
                  <a:lnTo>
                    <a:pt x="109508" y="115542"/>
                  </a:lnTo>
                  <a:lnTo>
                    <a:pt x="109390" y="115185"/>
                  </a:lnTo>
                  <a:lnTo>
                    <a:pt x="109390" y="115007"/>
                  </a:lnTo>
                  <a:lnTo>
                    <a:pt x="109390" y="114650"/>
                  </a:lnTo>
                  <a:lnTo>
                    <a:pt x="109508" y="114650"/>
                  </a:lnTo>
                  <a:lnTo>
                    <a:pt x="109508" y="114472"/>
                  </a:lnTo>
                  <a:lnTo>
                    <a:pt x="109626" y="113759"/>
                  </a:lnTo>
                  <a:lnTo>
                    <a:pt x="109626" y="113224"/>
                  </a:lnTo>
                  <a:lnTo>
                    <a:pt x="109803" y="113224"/>
                  </a:lnTo>
                  <a:lnTo>
                    <a:pt x="109921" y="113224"/>
                  </a:lnTo>
                  <a:lnTo>
                    <a:pt x="109921" y="113224"/>
                  </a:lnTo>
                  <a:lnTo>
                    <a:pt x="109980" y="112867"/>
                  </a:lnTo>
                  <a:lnTo>
                    <a:pt x="110098" y="112689"/>
                  </a:lnTo>
                  <a:lnTo>
                    <a:pt x="110275" y="112332"/>
                  </a:lnTo>
                  <a:lnTo>
                    <a:pt x="110392" y="111976"/>
                  </a:lnTo>
                  <a:lnTo>
                    <a:pt x="110451" y="111976"/>
                  </a:lnTo>
                  <a:lnTo>
                    <a:pt x="110569" y="111441"/>
                  </a:lnTo>
                  <a:lnTo>
                    <a:pt x="110687" y="110906"/>
                  </a:lnTo>
                  <a:lnTo>
                    <a:pt x="110746" y="110549"/>
                  </a:lnTo>
                  <a:lnTo>
                    <a:pt x="110746" y="110371"/>
                  </a:lnTo>
                  <a:lnTo>
                    <a:pt x="110864" y="110014"/>
                  </a:lnTo>
                  <a:lnTo>
                    <a:pt x="111041" y="110014"/>
                  </a:lnTo>
                  <a:lnTo>
                    <a:pt x="111159" y="109658"/>
                  </a:lnTo>
                  <a:lnTo>
                    <a:pt x="111277" y="109658"/>
                  </a:lnTo>
                  <a:lnTo>
                    <a:pt x="111335" y="109658"/>
                  </a:lnTo>
                  <a:lnTo>
                    <a:pt x="111453" y="109479"/>
                  </a:lnTo>
                  <a:lnTo>
                    <a:pt x="111512" y="109123"/>
                  </a:lnTo>
                  <a:lnTo>
                    <a:pt x="111748" y="108766"/>
                  </a:lnTo>
                  <a:lnTo>
                    <a:pt x="111748" y="108588"/>
                  </a:lnTo>
                  <a:lnTo>
                    <a:pt x="111807" y="108231"/>
                  </a:lnTo>
                  <a:lnTo>
                    <a:pt x="111925" y="107875"/>
                  </a:lnTo>
                  <a:lnTo>
                    <a:pt x="112043" y="107875"/>
                  </a:lnTo>
                  <a:lnTo>
                    <a:pt x="112220" y="107696"/>
                  </a:lnTo>
                  <a:lnTo>
                    <a:pt x="112337" y="107340"/>
                  </a:lnTo>
                  <a:lnTo>
                    <a:pt x="112514" y="107161"/>
                  </a:lnTo>
                  <a:lnTo>
                    <a:pt x="112573" y="106805"/>
                  </a:lnTo>
                  <a:lnTo>
                    <a:pt x="112809" y="106448"/>
                  </a:lnTo>
                  <a:lnTo>
                    <a:pt x="112986" y="106270"/>
                  </a:lnTo>
                  <a:lnTo>
                    <a:pt x="113163" y="105913"/>
                  </a:lnTo>
                  <a:lnTo>
                    <a:pt x="113398" y="105378"/>
                  </a:lnTo>
                  <a:lnTo>
                    <a:pt x="113457" y="105022"/>
                  </a:lnTo>
                  <a:lnTo>
                    <a:pt x="113575" y="104665"/>
                  </a:lnTo>
                  <a:lnTo>
                    <a:pt x="113634" y="104130"/>
                  </a:lnTo>
                  <a:lnTo>
                    <a:pt x="113634" y="103595"/>
                  </a:lnTo>
                  <a:lnTo>
                    <a:pt x="113575" y="103239"/>
                  </a:lnTo>
                  <a:lnTo>
                    <a:pt x="113575" y="102704"/>
                  </a:lnTo>
                  <a:lnTo>
                    <a:pt x="113575" y="102347"/>
                  </a:lnTo>
                  <a:lnTo>
                    <a:pt x="113575" y="102169"/>
                  </a:lnTo>
                  <a:lnTo>
                    <a:pt x="113634" y="101812"/>
                  </a:lnTo>
                  <a:lnTo>
                    <a:pt x="113752" y="101456"/>
                  </a:lnTo>
                  <a:lnTo>
                    <a:pt x="113870" y="101456"/>
                  </a:lnTo>
                  <a:lnTo>
                    <a:pt x="113929" y="101277"/>
                  </a:lnTo>
                  <a:lnTo>
                    <a:pt x="114341" y="100742"/>
                  </a:lnTo>
                  <a:lnTo>
                    <a:pt x="114341" y="98068"/>
                  </a:lnTo>
                  <a:lnTo>
                    <a:pt x="114518" y="98068"/>
                  </a:lnTo>
                  <a:lnTo>
                    <a:pt x="114813" y="98068"/>
                  </a:lnTo>
                  <a:close/>
                  <a:moveTo>
                    <a:pt x="90707" y="97711"/>
                  </a:moveTo>
                  <a:lnTo>
                    <a:pt x="90825" y="97711"/>
                  </a:lnTo>
                  <a:lnTo>
                    <a:pt x="90884" y="98068"/>
                  </a:lnTo>
                  <a:lnTo>
                    <a:pt x="91001" y="98246"/>
                  </a:lnTo>
                  <a:lnTo>
                    <a:pt x="91060" y="98603"/>
                  </a:lnTo>
                  <a:lnTo>
                    <a:pt x="91060" y="98959"/>
                  </a:lnTo>
                  <a:lnTo>
                    <a:pt x="91178" y="99138"/>
                  </a:lnTo>
                  <a:lnTo>
                    <a:pt x="91296" y="99138"/>
                  </a:lnTo>
                  <a:lnTo>
                    <a:pt x="91355" y="99494"/>
                  </a:lnTo>
                  <a:lnTo>
                    <a:pt x="91355" y="99851"/>
                  </a:lnTo>
                  <a:lnTo>
                    <a:pt x="91473" y="99851"/>
                  </a:lnTo>
                  <a:lnTo>
                    <a:pt x="91591" y="100029"/>
                  </a:lnTo>
                  <a:lnTo>
                    <a:pt x="91650" y="100029"/>
                  </a:lnTo>
                  <a:lnTo>
                    <a:pt x="91768" y="99851"/>
                  </a:lnTo>
                  <a:lnTo>
                    <a:pt x="91886" y="99851"/>
                  </a:lnTo>
                  <a:lnTo>
                    <a:pt x="91944" y="99851"/>
                  </a:lnTo>
                  <a:lnTo>
                    <a:pt x="92062" y="99851"/>
                  </a:lnTo>
                  <a:lnTo>
                    <a:pt x="92121" y="99494"/>
                  </a:lnTo>
                  <a:lnTo>
                    <a:pt x="92239" y="99494"/>
                  </a:lnTo>
                  <a:lnTo>
                    <a:pt x="93300" y="99494"/>
                  </a:lnTo>
                  <a:lnTo>
                    <a:pt x="93300" y="99851"/>
                  </a:lnTo>
                  <a:lnTo>
                    <a:pt x="93300" y="100029"/>
                  </a:lnTo>
                  <a:lnTo>
                    <a:pt x="93300" y="100386"/>
                  </a:lnTo>
                  <a:lnTo>
                    <a:pt x="93300" y="100742"/>
                  </a:lnTo>
                  <a:lnTo>
                    <a:pt x="93300" y="100921"/>
                  </a:lnTo>
                  <a:lnTo>
                    <a:pt x="93300" y="101277"/>
                  </a:lnTo>
                  <a:lnTo>
                    <a:pt x="93300" y="101456"/>
                  </a:lnTo>
                  <a:lnTo>
                    <a:pt x="93300" y="101812"/>
                  </a:lnTo>
                  <a:lnTo>
                    <a:pt x="93300" y="101812"/>
                  </a:lnTo>
                  <a:lnTo>
                    <a:pt x="93182" y="102169"/>
                  </a:lnTo>
                  <a:lnTo>
                    <a:pt x="93123" y="102347"/>
                  </a:lnTo>
                  <a:lnTo>
                    <a:pt x="93123" y="102347"/>
                  </a:lnTo>
                  <a:lnTo>
                    <a:pt x="93005" y="102347"/>
                  </a:lnTo>
                  <a:lnTo>
                    <a:pt x="93005" y="102347"/>
                  </a:lnTo>
                  <a:lnTo>
                    <a:pt x="92946" y="102704"/>
                  </a:lnTo>
                  <a:lnTo>
                    <a:pt x="92946" y="103060"/>
                  </a:lnTo>
                  <a:lnTo>
                    <a:pt x="92946" y="103239"/>
                  </a:lnTo>
                  <a:lnTo>
                    <a:pt x="93005" y="103595"/>
                  </a:lnTo>
                  <a:lnTo>
                    <a:pt x="93005" y="104130"/>
                  </a:lnTo>
                  <a:lnTo>
                    <a:pt x="93005" y="105557"/>
                  </a:lnTo>
                  <a:lnTo>
                    <a:pt x="92239" y="105557"/>
                  </a:lnTo>
                  <a:lnTo>
                    <a:pt x="92239" y="105557"/>
                  </a:lnTo>
                  <a:lnTo>
                    <a:pt x="92239" y="105913"/>
                  </a:lnTo>
                  <a:lnTo>
                    <a:pt x="92239" y="106448"/>
                  </a:lnTo>
                  <a:lnTo>
                    <a:pt x="92239" y="106805"/>
                  </a:lnTo>
                  <a:lnTo>
                    <a:pt x="92239" y="107340"/>
                  </a:lnTo>
                  <a:lnTo>
                    <a:pt x="91886" y="107340"/>
                  </a:lnTo>
                  <a:lnTo>
                    <a:pt x="91650" y="107340"/>
                  </a:lnTo>
                  <a:lnTo>
                    <a:pt x="91650" y="107340"/>
                  </a:lnTo>
                  <a:lnTo>
                    <a:pt x="91591" y="106805"/>
                  </a:lnTo>
                  <a:lnTo>
                    <a:pt x="91473" y="106270"/>
                  </a:lnTo>
                  <a:lnTo>
                    <a:pt x="91296" y="105557"/>
                  </a:lnTo>
                  <a:lnTo>
                    <a:pt x="91178" y="105022"/>
                  </a:lnTo>
                  <a:lnTo>
                    <a:pt x="91060" y="104665"/>
                  </a:lnTo>
                  <a:lnTo>
                    <a:pt x="91001" y="104487"/>
                  </a:lnTo>
                  <a:lnTo>
                    <a:pt x="91001" y="104130"/>
                  </a:lnTo>
                  <a:lnTo>
                    <a:pt x="91001" y="103952"/>
                  </a:lnTo>
                  <a:lnTo>
                    <a:pt x="90825" y="103239"/>
                  </a:lnTo>
                  <a:lnTo>
                    <a:pt x="90707" y="103060"/>
                  </a:lnTo>
                  <a:lnTo>
                    <a:pt x="90589" y="102704"/>
                  </a:lnTo>
                  <a:lnTo>
                    <a:pt x="90530" y="102704"/>
                  </a:lnTo>
                  <a:lnTo>
                    <a:pt x="90412" y="102347"/>
                  </a:lnTo>
                  <a:lnTo>
                    <a:pt x="90294" y="102169"/>
                  </a:lnTo>
                  <a:lnTo>
                    <a:pt x="90235" y="101812"/>
                  </a:lnTo>
                  <a:lnTo>
                    <a:pt x="90235" y="101456"/>
                  </a:lnTo>
                  <a:lnTo>
                    <a:pt x="90235" y="100921"/>
                  </a:lnTo>
                  <a:lnTo>
                    <a:pt x="90235" y="100742"/>
                  </a:lnTo>
                  <a:lnTo>
                    <a:pt x="90235" y="100386"/>
                  </a:lnTo>
                  <a:lnTo>
                    <a:pt x="90117" y="100029"/>
                  </a:lnTo>
                  <a:lnTo>
                    <a:pt x="90000" y="99851"/>
                  </a:lnTo>
                  <a:lnTo>
                    <a:pt x="90000" y="99138"/>
                  </a:lnTo>
                  <a:lnTo>
                    <a:pt x="90000" y="99138"/>
                  </a:lnTo>
                  <a:lnTo>
                    <a:pt x="90117" y="98959"/>
                  </a:lnTo>
                  <a:lnTo>
                    <a:pt x="90117" y="98603"/>
                  </a:lnTo>
                  <a:lnTo>
                    <a:pt x="90117" y="98246"/>
                  </a:lnTo>
                  <a:lnTo>
                    <a:pt x="90117" y="98246"/>
                  </a:lnTo>
                  <a:lnTo>
                    <a:pt x="90235" y="98068"/>
                  </a:lnTo>
                  <a:lnTo>
                    <a:pt x="90294" y="98068"/>
                  </a:lnTo>
                  <a:lnTo>
                    <a:pt x="90412" y="98068"/>
                  </a:lnTo>
                  <a:lnTo>
                    <a:pt x="90589" y="97711"/>
                  </a:lnTo>
                  <a:lnTo>
                    <a:pt x="90707" y="97711"/>
                  </a:lnTo>
                  <a:close/>
                  <a:moveTo>
                    <a:pt x="93182" y="94858"/>
                  </a:moveTo>
                  <a:lnTo>
                    <a:pt x="93182" y="94858"/>
                  </a:lnTo>
                  <a:lnTo>
                    <a:pt x="93300" y="95037"/>
                  </a:lnTo>
                  <a:lnTo>
                    <a:pt x="93300" y="95037"/>
                  </a:lnTo>
                  <a:lnTo>
                    <a:pt x="93300" y="95393"/>
                  </a:lnTo>
                  <a:lnTo>
                    <a:pt x="93418" y="95750"/>
                  </a:lnTo>
                  <a:lnTo>
                    <a:pt x="93418" y="95928"/>
                  </a:lnTo>
                  <a:lnTo>
                    <a:pt x="93477" y="95928"/>
                  </a:lnTo>
                  <a:lnTo>
                    <a:pt x="93595" y="95928"/>
                  </a:lnTo>
                  <a:lnTo>
                    <a:pt x="93595" y="96285"/>
                  </a:lnTo>
                  <a:lnTo>
                    <a:pt x="93713" y="96641"/>
                  </a:lnTo>
                  <a:lnTo>
                    <a:pt x="93713" y="96820"/>
                  </a:lnTo>
                  <a:lnTo>
                    <a:pt x="93713" y="98068"/>
                  </a:lnTo>
                  <a:lnTo>
                    <a:pt x="93300" y="98068"/>
                  </a:lnTo>
                  <a:lnTo>
                    <a:pt x="93300" y="97533"/>
                  </a:lnTo>
                  <a:lnTo>
                    <a:pt x="93300" y="97176"/>
                  </a:lnTo>
                  <a:lnTo>
                    <a:pt x="93182" y="96820"/>
                  </a:lnTo>
                  <a:lnTo>
                    <a:pt x="93182" y="96820"/>
                  </a:lnTo>
                  <a:lnTo>
                    <a:pt x="93123" y="96820"/>
                  </a:lnTo>
                  <a:lnTo>
                    <a:pt x="93123" y="96820"/>
                  </a:lnTo>
                  <a:lnTo>
                    <a:pt x="92946" y="96641"/>
                  </a:lnTo>
                  <a:lnTo>
                    <a:pt x="92946" y="96285"/>
                  </a:lnTo>
                  <a:lnTo>
                    <a:pt x="92946" y="95928"/>
                  </a:lnTo>
                  <a:lnTo>
                    <a:pt x="92946" y="95750"/>
                  </a:lnTo>
                  <a:lnTo>
                    <a:pt x="92946" y="95393"/>
                  </a:lnTo>
                  <a:lnTo>
                    <a:pt x="92946" y="95037"/>
                  </a:lnTo>
                  <a:lnTo>
                    <a:pt x="93005" y="94858"/>
                  </a:lnTo>
                  <a:lnTo>
                    <a:pt x="93123" y="94858"/>
                  </a:lnTo>
                  <a:lnTo>
                    <a:pt x="93182" y="94858"/>
                  </a:lnTo>
                  <a:close/>
                  <a:moveTo>
                    <a:pt x="89528" y="94502"/>
                  </a:moveTo>
                  <a:lnTo>
                    <a:pt x="89528" y="94502"/>
                  </a:lnTo>
                  <a:lnTo>
                    <a:pt x="89646" y="94858"/>
                  </a:lnTo>
                  <a:lnTo>
                    <a:pt x="89646" y="96820"/>
                  </a:lnTo>
                  <a:lnTo>
                    <a:pt x="89528" y="97176"/>
                  </a:lnTo>
                  <a:lnTo>
                    <a:pt x="89351" y="96641"/>
                  </a:lnTo>
                  <a:lnTo>
                    <a:pt x="89233" y="95928"/>
                  </a:lnTo>
                  <a:lnTo>
                    <a:pt x="89233" y="95393"/>
                  </a:lnTo>
                  <a:lnTo>
                    <a:pt x="89233" y="95037"/>
                  </a:lnTo>
                  <a:lnTo>
                    <a:pt x="89351" y="94858"/>
                  </a:lnTo>
                  <a:lnTo>
                    <a:pt x="89351" y="94858"/>
                  </a:lnTo>
                  <a:lnTo>
                    <a:pt x="89528" y="94502"/>
                  </a:lnTo>
                  <a:close/>
                  <a:moveTo>
                    <a:pt x="115402" y="79702"/>
                  </a:moveTo>
                  <a:lnTo>
                    <a:pt x="115520" y="79702"/>
                  </a:lnTo>
                  <a:lnTo>
                    <a:pt x="115697" y="79702"/>
                  </a:lnTo>
                  <a:lnTo>
                    <a:pt x="115697" y="79881"/>
                  </a:lnTo>
                  <a:lnTo>
                    <a:pt x="115756" y="80237"/>
                  </a:lnTo>
                  <a:lnTo>
                    <a:pt x="115874" y="80772"/>
                  </a:lnTo>
                  <a:lnTo>
                    <a:pt x="116051" y="81485"/>
                  </a:lnTo>
                  <a:lnTo>
                    <a:pt x="116168" y="81664"/>
                  </a:lnTo>
                  <a:lnTo>
                    <a:pt x="116286" y="82020"/>
                  </a:lnTo>
                  <a:lnTo>
                    <a:pt x="116286" y="82199"/>
                  </a:lnTo>
                  <a:lnTo>
                    <a:pt x="116345" y="82555"/>
                  </a:lnTo>
                  <a:lnTo>
                    <a:pt x="116463" y="82912"/>
                  </a:lnTo>
                  <a:lnTo>
                    <a:pt x="116581" y="83090"/>
                  </a:lnTo>
                  <a:lnTo>
                    <a:pt x="116581" y="83447"/>
                  </a:lnTo>
                  <a:lnTo>
                    <a:pt x="116640" y="83803"/>
                  </a:lnTo>
                  <a:lnTo>
                    <a:pt x="116640" y="83803"/>
                  </a:lnTo>
                  <a:lnTo>
                    <a:pt x="116758" y="83447"/>
                  </a:lnTo>
                  <a:lnTo>
                    <a:pt x="116817" y="83803"/>
                  </a:lnTo>
                  <a:lnTo>
                    <a:pt x="116817" y="84338"/>
                  </a:lnTo>
                  <a:lnTo>
                    <a:pt x="116817" y="84695"/>
                  </a:lnTo>
                  <a:lnTo>
                    <a:pt x="116817" y="84695"/>
                  </a:lnTo>
                  <a:lnTo>
                    <a:pt x="116758" y="85230"/>
                  </a:lnTo>
                  <a:lnTo>
                    <a:pt x="116758" y="85408"/>
                  </a:lnTo>
                  <a:lnTo>
                    <a:pt x="116758" y="86121"/>
                  </a:lnTo>
                  <a:lnTo>
                    <a:pt x="116817" y="86300"/>
                  </a:lnTo>
                  <a:lnTo>
                    <a:pt x="116935" y="86656"/>
                  </a:lnTo>
                  <a:lnTo>
                    <a:pt x="117053" y="87013"/>
                  </a:lnTo>
                  <a:lnTo>
                    <a:pt x="117053" y="87191"/>
                  </a:lnTo>
                  <a:lnTo>
                    <a:pt x="117111" y="87191"/>
                  </a:lnTo>
                  <a:lnTo>
                    <a:pt x="117229" y="87013"/>
                  </a:lnTo>
                  <a:lnTo>
                    <a:pt x="117347" y="86656"/>
                  </a:lnTo>
                  <a:lnTo>
                    <a:pt x="117347" y="86300"/>
                  </a:lnTo>
                  <a:lnTo>
                    <a:pt x="117347" y="86121"/>
                  </a:lnTo>
                  <a:lnTo>
                    <a:pt x="117406" y="85765"/>
                  </a:lnTo>
                  <a:lnTo>
                    <a:pt x="117406" y="85408"/>
                  </a:lnTo>
                  <a:lnTo>
                    <a:pt x="117524" y="85408"/>
                  </a:lnTo>
                  <a:lnTo>
                    <a:pt x="117642" y="85408"/>
                  </a:lnTo>
                  <a:lnTo>
                    <a:pt x="117701" y="85765"/>
                  </a:lnTo>
                  <a:lnTo>
                    <a:pt x="117819" y="86300"/>
                  </a:lnTo>
                  <a:lnTo>
                    <a:pt x="117878" y="86656"/>
                  </a:lnTo>
                  <a:lnTo>
                    <a:pt x="117996" y="86656"/>
                  </a:lnTo>
                  <a:lnTo>
                    <a:pt x="118113" y="87013"/>
                  </a:lnTo>
                  <a:lnTo>
                    <a:pt x="118113" y="87191"/>
                  </a:lnTo>
                  <a:lnTo>
                    <a:pt x="118113" y="87548"/>
                  </a:lnTo>
                  <a:lnTo>
                    <a:pt x="117996" y="88083"/>
                  </a:lnTo>
                  <a:lnTo>
                    <a:pt x="117996" y="88439"/>
                  </a:lnTo>
                  <a:lnTo>
                    <a:pt x="117996" y="89509"/>
                  </a:lnTo>
                  <a:lnTo>
                    <a:pt x="118113" y="89509"/>
                  </a:lnTo>
                  <a:lnTo>
                    <a:pt x="118172" y="89331"/>
                  </a:lnTo>
                  <a:lnTo>
                    <a:pt x="118290" y="89509"/>
                  </a:lnTo>
                  <a:lnTo>
                    <a:pt x="118408" y="89509"/>
                  </a:lnTo>
                  <a:lnTo>
                    <a:pt x="118585" y="89509"/>
                  </a:lnTo>
                  <a:lnTo>
                    <a:pt x="118880" y="89509"/>
                  </a:lnTo>
                  <a:lnTo>
                    <a:pt x="119056" y="89509"/>
                  </a:lnTo>
                  <a:lnTo>
                    <a:pt x="119233" y="89509"/>
                  </a:lnTo>
                  <a:lnTo>
                    <a:pt x="119351" y="89509"/>
                  </a:lnTo>
                  <a:lnTo>
                    <a:pt x="119469" y="89509"/>
                  </a:lnTo>
                  <a:lnTo>
                    <a:pt x="119469" y="89331"/>
                  </a:lnTo>
                  <a:lnTo>
                    <a:pt x="119351" y="88974"/>
                  </a:lnTo>
                  <a:lnTo>
                    <a:pt x="119469" y="88974"/>
                  </a:lnTo>
                  <a:lnTo>
                    <a:pt x="119528" y="88618"/>
                  </a:lnTo>
                  <a:lnTo>
                    <a:pt x="119646" y="88618"/>
                  </a:lnTo>
                  <a:lnTo>
                    <a:pt x="119823" y="88618"/>
                  </a:lnTo>
                  <a:lnTo>
                    <a:pt x="119941" y="89331"/>
                  </a:lnTo>
                  <a:lnTo>
                    <a:pt x="120000" y="89509"/>
                  </a:lnTo>
                  <a:lnTo>
                    <a:pt x="120000" y="89866"/>
                  </a:lnTo>
                  <a:lnTo>
                    <a:pt x="120000" y="90222"/>
                  </a:lnTo>
                  <a:lnTo>
                    <a:pt x="120000" y="90401"/>
                  </a:lnTo>
                  <a:lnTo>
                    <a:pt x="120000" y="90757"/>
                  </a:lnTo>
                  <a:lnTo>
                    <a:pt x="119941" y="91114"/>
                  </a:lnTo>
                  <a:lnTo>
                    <a:pt x="119941" y="91114"/>
                  </a:lnTo>
                  <a:lnTo>
                    <a:pt x="119823" y="91114"/>
                  </a:lnTo>
                  <a:lnTo>
                    <a:pt x="119764" y="91114"/>
                  </a:lnTo>
                  <a:lnTo>
                    <a:pt x="119646" y="91649"/>
                  </a:lnTo>
                  <a:lnTo>
                    <a:pt x="119646" y="91827"/>
                  </a:lnTo>
                  <a:lnTo>
                    <a:pt x="119646" y="92184"/>
                  </a:lnTo>
                  <a:lnTo>
                    <a:pt x="119528" y="92540"/>
                  </a:lnTo>
                  <a:lnTo>
                    <a:pt x="119469" y="92719"/>
                  </a:lnTo>
                  <a:lnTo>
                    <a:pt x="119469" y="93075"/>
                  </a:lnTo>
                  <a:lnTo>
                    <a:pt x="119469" y="93432"/>
                  </a:lnTo>
                  <a:lnTo>
                    <a:pt x="119351" y="93610"/>
                  </a:lnTo>
                  <a:lnTo>
                    <a:pt x="119469" y="93967"/>
                  </a:lnTo>
                  <a:lnTo>
                    <a:pt x="118762" y="93967"/>
                  </a:lnTo>
                  <a:lnTo>
                    <a:pt x="118762" y="94502"/>
                  </a:lnTo>
                  <a:lnTo>
                    <a:pt x="118762" y="95037"/>
                  </a:lnTo>
                  <a:lnTo>
                    <a:pt x="118703" y="95393"/>
                  </a:lnTo>
                  <a:lnTo>
                    <a:pt x="118703" y="95750"/>
                  </a:lnTo>
                  <a:lnTo>
                    <a:pt x="118585" y="96285"/>
                  </a:lnTo>
                  <a:lnTo>
                    <a:pt x="118467" y="96820"/>
                  </a:lnTo>
                  <a:lnTo>
                    <a:pt x="118467" y="97176"/>
                  </a:lnTo>
                  <a:lnTo>
                    <a:pt x="118408" y="97533"/>
                  </a:lnTo>
                  <a:lnTo>
                    <a:pt x="118408" y="97533"/>
                  </a:lnTo>
                  <a:lnTo>
                    <a:pt x="118290" y="97711"/>
                  </a:lnTo>
                  <a:lnTo>
                    <a:pt x="118290" y="97711"/>
                  </a:lnTo>
                  <a:lnTo>
                    <a:pt x="118172" y="98068"/>
                  </a:lnTo>
                  <a:lnTo>
                    <a:pt x="118113" y="98246"/>
                  </a:lnTo>
                  <a:lnTo>
                    <a:pt x="117996" y="98246"/>
                  </a:lnTo>
                  <a:lnTo>
                    <a:pt x="117878" y="98246"/>
                  </a:lnTo>
                  <a:lnTo>
                    <a:pt x="117878" y="98603"/>
                  </a:lnTo>
                  <a:lnTo>
                    <a:pt x="117819" y="99138"/>
                  </a:lnTo>
                  <a:lnTo>
                    <a:pt x="117819" y="99851"/>
                  </a:lnTo>
                  <a:lnTo>
                    <a:pt x="117819" y="100386"/>
                  </a:lnTo>
                  <a:lnTo>
                    <a:pt x="116935" y="100386"/>
                  </a:lnTo>
                  <a:lnTo>
                    <a:pt x="116935" y="95750"/>
                  </a:lnTo>
                  <a:lnTo>
                    <a:pt x="115756" y="95750"/>
                  </a:lnTo>
                  <a:lnTo>
                    <a:pt x="115756" y="95037"/>
                  </a:lnTo>
                  <a:lnTo>
                    <a:pt x="115756" y="94858"/>
                  </a:lnTo>
                  <a:lnTo>
                    <a:pt x="115756" y="94502"/>
                  </a:lnTo>
                  <a:lnTo>
                    <a:pt x="115756" y="93967"/>
                  </a:lnTo>
                  <a:lnTo>
                    <a:pt x="115756" y="93432"/>
                  </a:lnTo>
                  <a:lnTo>
                    <a:pt x="115756" y="93075"/>
                  </a:lnTo>
                  <a:lnTo>
                    <a:pt x="116758" y="93075"/>
                  </a:lnTo>
                  <a:lnTo>
                    <a:pt x="116758" y="89331"/>
                  </a:lnTo>
                  <a:lnTo>
                    <a:pt x="116640" y="89331"/>
                  </a:lnTo>
                  <a:lnTo>
                    <a:pt x="116640" y="88974"/>
                  </a:lnTo>
                  <a:lnTo>
                    <a:pt x="116581" y="88618"/>
                  </a:lnTo>
                  <a:lnTo>
                    <a:pt x="116581" y="88439"/>
                  </a:lnTo>
                  <a:lnTo>
                    <a:pt x="116463" y="88083"/>
                  </a:lnTo>
                  <a:lnTo>
                    <a:pt x="116463" y="88083"/>
                  </a:lnTo>
                  <a:lnTo>
                    <a:pt x="116463" y="87548"/>
                  </a:lnTo>
                  <a:lnTo>
                    <a:pt x="116463" y="87013"/>
                  </a:lnTo>
                  <a:lnTo>
                    <a:pt x="116463" y="86121"/>
                  </a:lnTo>
                  <a:lnTo>
                    <a:pt x="116463" y="85765"/>
                  </a:lnTo>
                  <a:lnTo>
                    <a:pt x="116345" y="85408"/>
                  </a:lnTo>
                  <a:lnTo>
                    <a:pt x="116345" y="85230"/>
                  </a:lnTo>
                  <a:lnTo>
                    <a:pt x="116286" y="84873"/>
                  </a:lnTo>
                  <a:lnTo>
                    <a:pt x="116286" y="84695"/>
                  </a:lnTo>
                  <a:lnTo>
                    <a:pt x="116168" y="84695"/>
                  </a:lnTo>
                  <a:lnTo>
                    <a:pt x="116051" y="84338"/>
                  </a:lnTo>
                  <a:lnTo>
                    <a:pt x="115992" y="84338"/>
                  </a:lnTo>
                  <a:lnTo>
                    <a:pt x="115756" y="83803"/>
                  </a:lnTo>
                  <a:lnTo>
                    <a:pt x="115579" y="83090"/>
                  </a:lnTo>
                  <a:lnTo>
                    <a:pt x="115520" y="82555"/>
                  </a:lnTo>
                  <a:lnTo>
                    <a:pt x="115402" y="81664"/>
                  </a:lnTo>
                  <a:lnTo>
                    <a:pt x="115284" y="81485"/>
                  </a:lnTo>
                  <a:lnTo>
                    <a:pt x="115284" y="81129"/>
                  </a:lnTo>
                  <a:lnTo>
                    <a:pt x="115225" y="80772"/>
                  </a:lnTo>
                  <a:lnTo>
                    <a:pt x="115225" y="80594"/>
                  </a:lnTo>
                  <a:lnTo>
                    <a:pt x="115108" y="80237"/>
                  </a:lnTo>
                  <a:lnTo>
                    <a:pt x="115225" y="79881"/>
                  </a:lnTo>
                  <a:lnTo>
                    <a:pt x="115284" y="79702"/>
                  </a:lnTo>
                  <a:lnTo>
                    <a:pt x="115402" y="79702"/>
                  </a:lnTo>
                  <a:close/>
                  <a:moveTo>
                    <a:pt x="107563" y="37622"/>
                  </a:moveTo>
                  <a:lnTo>
                    <a:pt x="107681" y="37622"/>
                  </a:lnTo>
                  <a:lnTo>
                    <a:pt x="107799" y="37622"/>
                  </a:lnTo>
                  <a:lnTo>
                    <a:pt x="107858" y="37979"/>
                  </a:lnTo>
                  <a:lnTo>
                    <a:pt x="107976" y="38157"/>
                  </a:lnTo>
                  <a:lnTo>
                    <a:pt x="108153" y="38870"/>
                  </a:lnTo>
                  <a:lnTo>
                    <a:pt x="108447" y="39049"/>
                  </a:lnTo>
                  <a:lnTo>
                    <a:pt x="108565" y="39405"/>
                  </a:lnTo>
                  <a:lnTo>
                    <a:pt x="108624" y="39940"/>
                  </a:lnTo>
                  <a:lnTo>
                    <a:pt x="108742" y="40297"/>
                  </a:lnTo>
                  <a:lnTo>
                    <a:pt x="108742" y="40475"/>
                  </a:lnTo>
                  <a:lnTo>
                    <a:pt x="108742" y="40832"/>
                  </a:lnTo>
                  <a:lnTo>
                    <a:pt x="108860" y="41188"/>
                  </a:lnTo>
                  <a:lnTo>
                    <a:pt x="108919" y="41367"/>
                  </a:lnTo>
                  <a:lnTo>
                    <a:pt x="109037" y="41367"/>
                  </a:lnTo>
                  <a:lnTo>
                    <a:pt x="109155" y="41367"/>
                  </a:lnTo>
                  <a:lnTo>
                    <a:pt x="109214" y="41723"/>
                  </a:lnTo>
                  <a:lnTo>
                    <a:pt x="109214" y="42080"/>
                  </a:lnTo>
                  <a:lnTo>
                    <a:pt x="109332" y="42258"/>
                  </a:lnTo>
                  <a:lnTo>
                    <a:pt x="109508" y="42258"/>
                  </a:lnTo>
                  <a:lnTo>
                    <a:pt x="109626" y="42615"/>
                  </a:lnTo>
                  <a:lnTo>
                    <a:pt x="109685" y="42615"/>
                  </a:lnTo>
                  <a:lnTo>
                    <a:pt x="109803" y="42615"/>
                  </a:lnTo>
                  <a:lnTo>
                    <a:pt x="109921" y="42971"/>
                  </a:lnTo>
                  <a:lnTo>
                    <a:pt x="109921" y="43150"/>
                  </a:lnTo>
                  <a:lnTo>
                    <a:pt x="109980" y="43506"/>
                  </a:lnTo>
                  <a:lnTo>
                    <a:pt x="110098" y="43684"/>
                  </a:lnTo>
                  <a:lnTo>
                    <a:pt x="110098" y="44041"/>
                  </a:lnTo>
                  <a:lnTo>
                    <a:pt x="110098" y="44398"/>
                  </a:lnTo>
                  <a:lnTo>
                    <a:pt x="109685" y="44398"/>
                  </a:lnTo>
                  <a:lnTo>
                    <a:pt x="109626" y="44398"/>
                  </a:lnTo>
                  <a:lnTo>
                    <a:pt x="109508" y="44041"/>
                  </a:lnTo>
                  <a:lnTo>
                    <a:pt x="109390" y="44041"/>
                  </a:lnTo>
                  <a:lnTo>
                    <a:pt x="109332" y="43684"/>
                  </a:lnTo>
                  <a:lnTo>
                    <a:pt x="109155" y="43506"/>
                  </a:lnTo>
                  <a:lnTo>
                    <a:pt x="108919" y="43150"/>
                  </a:lnTo>
                  <a:lnTo>
                    <a:pt x="108742" y="42971"/>
                  </a:lnTo>
                  <a:lnTo>
                    <a:pt x="108565" y="42615"/>
                  </a:lnTo>
                  <a:lnTo>
                    <a:pt x="108330" y="42258"/>
                  </a:lnTo>
                  <a:lnTo>
                    <a:pt x="108153" y="42080"/>
                  </a:lnTo>
                  <a:lnTo>
                    <a:pt x="108094" y="41723"/>
                  </a:lnTo>
                  <a:lnTo>
                    <a:pt x="107976" y="41367"/>
                  </a:lnTo>
                  <a:lnTo>
                    <a:pt x="107858" y="41367"/>
                  </a:lnTo>
                  <a:lnTo>
                    <a:pt x="107858" y="41188"/>
                  </a:lnTo>
                  <a:lnTo>
                    <a:pt x="107858" y="40475"/>
                  </a:lnTo>
                  <a:lnTo>
                    <a:pt x="107858" y="39940"/>
                  </a:lnTo>
                  <a:lnTo>
                    <a:pt x="107799" y="39762"/>
                  </a:lnTo>
                  <a:lnTo>
                    <a:pt x="107681" y="39405"/>
                  </a:lnTo>
                  <a:lnTo>
                    <a:pt x="107563" y="39049"/>
                  </a:lnTo>
                  <a:lnTo>
                    <a:pt x="107504" y="39049"/>
                  </a:lnTo>
                  <a:lnTo>
                    <a:pt x="107387" y="38514"/>
                  </a:lnTo>
                  <a:lnTo>
                    <a:pt x="107269" y="37979"/>
                  </a:lnTo>
                  <a:lnTo>
                    <a:pt x="107563" y="37622"/>
                  </a:lnTo>
                  <a:close/>
                  <a:moveTo>
                    <a:pt x="5009" y="16404"/>
                  </a:moveTo>
                  <a:lnTo>
                    <a:pt x="5245" y="16404"/>
                  </a:lnTo>
                  <a:lnTo>
                    <a:pt x="5422" y="16582"/>
                  </a:lnTo>
                  <a:lnTo>
                    <a:pt x="5599" y="16939"/>
                  </a:lnTo>
                  <a:lnTo>
                    <a:pt x="5776" y="17473"/>
                  </a:lnTo>
                  <a:lnTo>
                    <a:pt x="5893" y="17473"/>
                  </a:lnTo>
                  <a:lnTo>
                    <a:pt x="6011" y="17830"/>
                  </a:lnTo>
                  <a:lnTo>
                    <a:pt x="6070" y="18008"/>
                  </a:lnTo>
                  <a:lnTo>
                    <a:pt x="6188" y="18365"/>
                  </a:lnTo>
                  <a:lnTo>
                    <a:pt x="6188" y="18900"/>
                  </a:lnTo>
                  <a:lnTo>
                    <a:pt x="6188" y="19613"/>
                  </a:lnTo>
                  <a:lnTo>
                    <a:pt x="6188" y="20326"/>
                  </a:lnTo>
                  <a:lnTo>
                    <a:pt x="6188" y="21575"/>
                  </a:lnTo>
                  <a:lnTo>
                    <a:pt x="6188" y="22466"/>
                  </a:lnTo>
                  <a:lnTo>
                    <a:pt x="6306" y="23001"/>
                  </a:lnTo>
                  <a:lnTo>
                    <a:pt x="6306" y="23536"/>
                  </a:lnTo>
                  <a:lnTo>
                    <a:pt x="6365" y="24427"/>
                  </a:lnTo>
                  <a:lnTo>
                    <a:pt x="6365" y="25141"/>
                  </a:lnTo>
                  <a:lnTo>
                    <a:pt x="6306" y="25676"/>
                  </a:lnTo>
                  <a:lnTo>
                    <a:pt x="6306" y="26210"/>
                  </a:lnTo>
                  <a:lnTo>
                    <a:pt x="6188" y="26210"/>
                  </a:lnTo>
                  <a:lnTo>
                    <a:pt x="6070" y="26567"/>
                  </a:lnTo>
                  <a:lnTo>
                    <a:pt x="6011" y="26567"/>
                  </a:lnTo>
                  <a:lnTo>
                    <a:pt x="5893" y="26745"/>
                  </a:lnTo>
                  <a:lnTo>
                    <a:pt x="5893" y="26745"/>
                  </a:lnTo>
                  <a:lnTo>
                    <a:pt x="5893" y="27459"/>
                  </a:lnTo>
                  <a:lnTo>
                    <a:pt x="5893" y="27994"/>
                  </a:lnTo>
                  <a:lnTo>
                    <a:pt x="6011" y="28350"/>
                  </a:lnTo>
                  <a:lnTo>
                    <a:pt x="6011" y="28528"/>
                  </a:lnTo>
                  <a:lnTo>
                    <a:pt x="6011" y="29777"/>
                  </a:lnTo>
                  <a:lnTo>
                    <a:pt x="6011" y="29955"/>
                  </a:lnTo>
                  <a:lnTo>
                    <a:pt x="5893" y="30668"/>
                  </a:lnTo>
                  <a:lnTo>
                    <a:pt x="5776" y="30846"/>
                  </a:lnTo>
                  <a:lnTo>
                    <a:pt x="5717" y="31560"/>
                  </a:lnTo>
                  <a:lnTo>
                    <a:pt x="5599" y="32095"/>
                  </a:lnTo>
                  <a:lnTo>
                    <a:pt x="5599" y="32630"/>
                  </a:lnTo>
                  <a:lnTo>
                    <a:pt x="5599" y="33343"/>
                  </a:lnTo>
                  <a:lnTo>
                    <a:pt x="5717" y="33878"/>
                  </a:lnTo>
                  <a:lnTo>
                    <a:pt x="5776" y="34769"/>
                  </a:lnTo>
                  <a:lnTo>
                    <a:pt x="5893" y="35304"/>
                  </a:lnTo>
                  <a:lnTo>
                    <a:pt x="5776" y="35661"/>
                  </a:lnTo>
                  <a:lnTo>
                    <a:pt x="5717" y="35839"/>
                  </a:lnTo>
                  <a:lnTo>
                    <a:pt x="5599" y="35839"/>
                  </a:lnTo>
                  <a:lnTo>
                    <a:pt x="5540" y="36196"/>
                  </a:lnTo>
                  <a:lnTo>
                    <a:pt x="5422" y="36552"/>
                  </a:lnTo>
                  <a:lnTo>
                    <a:pt x="5245" y="36731"/>
                  </a:lnTo>
                  <a:lnTo>
                    <a:pt x="5009" y="37087"/>
                  </a:lnTo>
                  <a:lnTo>
                    <a:pt x="4950" y="37265"/>
                  </a:lnTo>
                  <a:lnTo>
                    <a:pt x="4833" y="37265"/>
                  </a:lnTo>
                  <a:lnTo>
                    <a:pt x="4715" y="37622"/>
                  </a:lnTo>
                  <a:lnTo>
                    <a:pt x="4656" y="37979"/>
                  </a:lnTo>
                  <a:lnTo>
                    <a:pt x="4656" y="38514"/>
                  </a:lnTo>
                  <a:lnTo>
                    <a:pt x="4656" y="39405"/>
                  </a:lnTo>
                  <a:lnTo>
                    <a:pt x="4656" y="40297"/>
                  </a:lnTo>
                  <a:lnTo>
                    <a:pt x="4715" y="40832"/>
                  </a:lnTo>
                  <a:lnTo>
                    <a:pt x="4715" y="41723"/>
                  </a:lnTo>
                  <a:lnTo>
                    <a:pt x="4656" y="42258"/>
                  </a:lnTo>
                  <a:lnTo>
                    <a:pt x="4656" y="42971"/>
                  </a:lnTo>
                  <a:lnTo>
                    <a:pt x="4538" y="43150"/>
                  </a:lnTo>
                  <a:lnTo>
                    <a:pt x="4479" y="43506"/>
                  </a:lnTo>
                  <a:lnTo>
                    <a:pt x="4361" y="44041"/>
                  </a:lnTo>
                  <a:lnTo>
                    <a:pt x="4184" y="44398"/>
                  </a:lnTo>
                  <a:lnTo>
                    <a:pt x="4184" y="44576"/>
                  </a:lnTo>
                  <a:lnTo>
                    <a:pt x="4066" y="45289"/>
                  </a:lnTo>
                  <a:lnTo>
                    <a:pt x="4066" y="45824"/>
                  </a:lnTo>
                  <a:lnTo>
                    <a:pt x="3948" y="46716"/>
                  </a:lnTo>
                  <a:lnTo>
                    <a:pt x="4066" y="47607"/>
                  </a:lnTo>
                  <a:lnTo>
                    <a:pt x="4066" y="48142"/>
                  </a:lnTo>
                  <a:lnTo>
                    <a:pt x="4066" y="49034"/>
                  </a:lnTo>
                  <a:lnTo>
                    <a:pt x="4066" y="49569"/>
                  </a:lnTo>
                  <a:lnTo>
                    <a:pt x="4066" y="50104"/>
                  </a:lnTo>
                  <a:lnTo>
                    <a:pt x="3948" y="50817"/>
                  </a:lnTo>
                  <a:lnTo>
                    <a:pt x="3889" y="51352"/>
                  </a:lnTo>
                  <a:lnTo>
                    <a:pt x="3772" y="51887"/>
                  </a:lnTo>
                  <a:lnTo>
                    <a:pt x="3654" y="52243"/>
                  </a:lnTo>
                  <a:lnTo>
                    <a:pt x="3595" y="52600"/>
                  </a:lnTo>
                  <a:lnTo>
                    <a:pt x="3418" y="52778"/>
                  </a:lnTo>
                  <a:lnTo>
                    <a:pt x="3123" y="52778"/>
                  </a:lnTo>
                  <a:lnTo>
                    <a:pt x="2829" y="52778"/>
                  </a:lnTo>
                  <a:lnTo>
                    <a:pt x="2711" y="52778"/>
                  </a:lnTo>
                  <a:lnTo>
                    <a:pt x="2593" y="53135"/>
                  </a:lnTo>
                  <a:lnTo>
                    <a:pt x="2416" y="53135"/>
                  </a:lnTo>
                  <a:lnTo>
                    <a:pt x="2239" y="52778"/>
                  </a:lnTo>
                  <a:lnTo>
                    <a:pt x="2121" y="52778"/>
                  </a:lnTo>
                  <a:lnTo>
                    <a:pt x="1944" y="52778"/>
                  </a:lnTo>
                  <a:lnTo>
                    <a:pt x="1768" y="52778"/>
                  </a:lnTo>
                  <a:lnTo>
                    <a:pt x="1650" y="52600"/>
                  </a:lnTo>
                  <a:lnTo>
                    <a:pt x="1650" y="52243"/>
                  </a:lnTo>
                  <a:lnTo>
                    <a:pt x="1532" y="51887"/>
                  </a:lnTo>
                  <a:lnTo>
                    <a:pt x="1532" y="51887"/>
                  </a:lnTo>
                  <a:lnTo>
                    <a:pt x="1296" y="51887"/>
                  </a:lnTo>
                  <a:lnTo>
                    <a:pt x="1060" y="51887"/>
                  </a:lnTo>
                  <a:lnTo>
                    <a:pt x="766" y="51887"/>
                  </a:lnTo>
                  <a:lnTo>
                    <a:pt x="589" y="51887"/>
                  </a:lnTo>
                  <a:lnTo>
                    <a:pt x="412" y="51887"/>
                  </a:lnTo>
                  <a:lnTo>
                    <a:pt x="412" y="50995"/>
                  </a:lnTo>
                  <a:lnTo>
                    <a:pt x="412" y="50460"/>
                  </a:lnTo>
                  <a:lnTo>
                    <a:pt x="412" y="49569"/>
                  </a:lnTo>
                  <a:lnTo>
                    <a:pt x="412" y="49390"/>
                  </a:lnTo>
                  <a:lnTo>
                    <a:pt x="412" y="49034"/>
                  </a:lnTo>
                  <a:lnTo>
                    <a:pt x="294" y="48499"/>
                  </a:lnTo>
                  <a:lnTo>
                    <a:pt x="294" y="47607"/>
                  </a:lnTo>
                  <a:lnTo>
                    <a:pt x="294" y="46894"/>
                  </a:lnTo>
                  <a:lnTo>
                    <a:pt x="235" y="46359"/>
                  </a:lnTo>
                  <a:lnTo>
                    <a:pt x="235" y="45824"/>
                  </a:lnTo>
                  <a:lnTo>
                    <a:pt x="117" y="45289"/>
                  </a:lnTo>
                  <a:lnTo>
                    <a:pt x="0" y="44576"/>
                  </a:lnTo>
                  <a:lnTo>
                    <a:pt x="0" y="44041"/>
                  </a:lnTo>
                  <a:lnTo>
                    <a:pt x="117" y="43684"/>
                  </a:lnTo>
                  <a:lnTo>
                    <a:pt x="235" y="43506"/>
                  </a:lnTo>
                  <a:lnTo>
                    <a:pt x="294" y="43150"/>
                  </a:lnTo>
                  <a:lnTo>
                    <a:pt x="294" y="42971"/>
                  </a:lnTo>
                  <a:lnTo>
                    <a:pt x="294" y="42258"/>
                  </a:lnTo>
                  <a:lnTo>
                    <a:pt x="294" y="41367"/>
                  </a:lnTo>
                  <a:lnTo>
                    <a:pt x="294" y="40832"/>
                  </a:lnTo>
                  <a:lnTo>
                    <a:pt x="412" y="40297"/>
                  </a:lnTo>
                  <a:lnTo>
                    <a:pt x="471" y="39762"/>
                  </a:lnTo>
                  <a:lnTo>
                    <a:pt x="589" y="39049"/>
                  </a:lnTo>
                  <a:lnTo>
                    <a:pt x="707" y="38514"/>
                  </a:lnTo>
                  <a:lnTo>
                    <a:pt x="766" y="38514"/>
                  </a:lnTo>
                  <a:lnTo>
                    <a:pt x="884" y="38514"/>
                  </a:lnTo>
                  <a:lnTo>
                    <a:pt x="1001" y="38514"/>
                  </a:lnTo>
                  <a:lnTo>
                    <a:pt x="1060" y="38514"/>
                  </a:lnTo>
                  <a:lnTo>
                    <a:pt x="1060" y="38157"/>
                  </a:lnTo>
                  <a:lnTo>
                    <a:pt x="1060" y="37622"/>
                  </a:lnTo>
                  <a:lnTo>
                    <a:pt x="1060" y="37265"/>
                  </a:lnTo>
                  <a:lnTo>
                    <a:pt x="1060" y="36731"/>
                  </a:lnTo>
                  <a:lnTo>
                    <a:pt x="1060" y="36196"/>
                  </a:lnTo>
                  <a:lnTo>
                    <a:pt x="1001" y="35839"/>
                  </a:lnTo>
                  <a:lnTo>
                    <a:pt x="1001" y="35661"/>
                  </a:lnTo>
                  <a:lnTo>
                    <a:pt x="884" y="35304"/>
                  </a:lnTo>
                  <a:lnTo>
                    <a:pt x="766" y="34947"/>
                  </a:lnTo>
                  <a:lnTo>
                    <a:pt x="766" y="34413"/>
                  </a:lnTo>
                  <a:lnTo>
                    <a:pt x="766" y="33521"/>
                  </a:lnTo>
                  <a:lnTo>
                    <a:pt x="766" y="32986"/>
                  </a:lnTo>
                  <a:lnTo>
                    <a:pt x="766" y="32451"/>
                  </a:lnTo>
                  <a:lnTo>
                    <a:pt x="707" y="32095"/>
                  </a:lnTo>
                  <a:lnTo>
                    <a:pt x="707" y="31738"/>
                  </a:lnTo>
                  <a:lnTo>
                    <a:pt x="766" y="31203"/>
                  </a:lnTo>
                  <a:lnTo>
                    <a:pt x="884" y="30668"/>
                  </a:lnTo>
                  <a:lnTo>
                    <a:pt x="1001" y="29955"/>
                  </a:lnTo>
                  <a:lnTo>
                    <a:pt x="1060" y="29420"/>
                  </a:lnTo>
                  <a:lnTo>
                    <a:pt x="1060" y="28350"/>
                  </a:lnTo>
                  <a:lnTo>
                    <a:pt x="1060" y="27994"/>
                  </a:lnTo>
                  <a:lnTo>
                    <a:pt x="1060" y="27637"/>
                  </a:lnTo>
                  <a:lnTo>
                    <a:pt x="1060" y="27102"/>
                  </a:lnTo>
                  <a:lnTo>
                    <a:pt x="1178" y="27102"/>
                  </a:lnTo>
                  <a:lnTo>
                    <a:pt x="1296" y="26745"/>
                  </a:lnTo>
                  <a:lnTo>
                    <a:pt x="1473" y="26567"/>
                  </a:lnTo>
                  <a:lnTo>
                    <a:pt x="1768" y="26210"/>
                  </a:lnTo>
                  <a:lnTo>
                    <a:pt x="2121" y="26210"/>
                  </a:lnTo>
                  <a:lnTo>
                    <a:pt x="2416" y="26210"/>
                  </a:lnTo>
                  <a:lnTo>
                    <a:pt x="2711" y="26210"/>
                  </a:lnTo>
                  <a:lnTo>
                    <a:pt x="2888" y="26210"/>
                  </a:lnTo>
                  <a:lnTo>
                    <a:pt x="3005" y="26210"/>
                  </a:lnTo>
                  <a:lnTo>
                    <a:pt x="3182" y="26210"/>
                  </a:lnTo>
                  <a:lnTo>
                    <a:pt x="3300" y="26210"/>
                  </a:lnTo>
                  <a:lnTo>
                    <a:pt x="3418" y="25676"/>
                  </a:lnTo>
                  <a:lnTo>
                    <a:pt x="3477" y="25141"/>
                  </a:lnTo>
                  <a:lnTo>
                    <a:pt x="3477" y="24427"/>
                  </a:lnTo>
                  <a:lnTo>
                    <a:pt x="3595" y="23893"/>
                  </a:lnTo>
                  <a:lnTo>
                    <a:pt x="3654" y="23536"/>
                  </a:lnTo>
                  <a:lnTo>
                    <a:pt x="3772" y="23536"/>
                  </a:lnTo>
                  <a:lnTo>
                    <a:pt x="3889" y="23536"/>
                  </a:lnTo>
                  <a:lnTo>
                    <a:pt x="3948" y="23536"/>
                  </a:lnTo>
                  <a:lnTo>
                    <a:pt x="3948" y="23358"/>
                  </a:lnTo>
                  <a:lnTo>
                    <a:pt x="3948" y="22823"/>
                  </a:lnTo>
                  <a:lnTo>
                    <a:pt x="3948" y="22466"/>
                  </a:lnTo>
                  <a:lnTo>
                    <a:pt x="3948" y="21931"/>
                  </a:lnTo>
                  <a:lnTo>
                    <a:pt x="4066" y="21218"/>
                  </a:lnTo>
                  <a:lnTo>
                    <a:pt x="4184" y="21040"/>
                  </a:lnTo>
                  <a:lnTo>
                    <a:pt x="4243" y="20683"/>
                  </a:lnTo>
                  <a:lnTo>
                    <a:pt x="4479" y="20326"/>
                  </a:lnTo>
                  <a:lnTo>
                    <a:pt x="4538" y="20148"/>
                  </a:lnTo>
                  <a:lnTo>
                    <a:pt x="4656" y="19613"/>
                  </a:lnTo>
                  <a:lnTo>
                    <a:pt x="4715" y="19257"/>
                  </a:lnTo>
                  <a:lnTo>
                    <a:pt x="4950" y="18900"/>
                  </a:lnTo>
                  <a:lnTo>
                    <a:pt x="5009" y="18900"/>
                  </a:lnTo>
                  <a:lnTo>
                    <a:pt x="5009" y="18722"/>
                  </a:lnTo>
                  <a:lnTo>
                    <a:pt x="5009" y="18008"/>
                  </a:lnTo>
                  <a:lnTo>
                    <a:pt x="5009" y="17830"/>
                  </a:lnTo>
                  <a:lnTo>
                    <a:pt x="5009" y="17473"/>
                  </a:lnTo>
                  <a:lnTo>
                    <a:pt x="5009" y="16939"/>
                  </a:lnTo>
                  <a:lnTo>
                    <a:pt x="5009" y="16404"/>
                  </a:lnTo>
                  <a:close/>
                  <a:moveTo>
                    <a:pt x="77387" y="12838"/>
                  </a:moveTo>
                  <a:lnTo>
                    <a:pt x="77210" y="13194"/>
                  </a:lnTo>
                  <a:lnTo>
                    <a:pt x="77269" y="13194"/>
                  </a:lnTo>
                  <a:lnTo>
                    <a:pt x="77387" y="12838"/>
                  </a:lnTo>
                  <a:close/>
                  <a:moveTo>
                    <a:pt x="77976" y="12838"/>
                  </a:moveTo>
                  <a:lnTo>
                    <a:pt x="78330" y="13194"/>
                  </a:lnTo>
                  <a:lnTo>
                    <a:pt x="78330" y="14264"/>
                  </a:lnTo>
                  <a:lnTo>
                    <a:pt x="78153" y="14264"/>
                  </a:lnTo>
                  <a:lnTo>
                    <a:pt x="77976" y="14264"/>
                  </a:lnTo>
                  <a:lnTo>
                    <a:pt x="77799" y="14264"/>
                  </a:lnTo>
                  <a:lnTo>
                    <a:pt x="77563" y="14264"/>
                  </a:lnTo>
                  <a:lnTo>
                    <a:pt x="77504" y="14621"/>
                  </a:lnTo>
                  <a:lnTo>
                    <a:pt x="77387" y="14621"/>
                  </a:lnTo>
                  <a:lnTo>
                    <a:pt x="77269" y="14799"/>
                  </a:lnTo>
                  <a:lnTo>
                    <a:pt x="77092" y="14621"/>
                  </a:lnTo>
                  <a:lnTo>
                    <a:pt x="76974" y="14264"/>
                  </a:lnTo>
                  <a:lnTo>
                    <a:pt x="76974" y="13907"/>
                  </a:lnTo>
                  <a:lnTo>
                    <a:pt x="76974" y="13729"/>
                  </a:lnTo>
                  <a:lnTo>
                    <a:pt x="76974" y="13372"/>
                  </a:lnTo>
                  <a:lnTo>
                    <a:pt x="77092" y="13372"/>
                  </a:lnTo>
                  <a:lnTo>
                    <a:pt x="77210" y="13194"/>
                  </a:lnTo>
                  <a:lnTo>
                    <a:pt x="77387" y="13194"/>
                  </a:lnTo>
                  <a:lnTo>
                    <a:pt x="77563" y="13194"/>
                  </a:lnTo>
                  <a:lnTo>
                    <a:pt x="77799" y="12838"/>
                  </a:lnTo>
                  <a:lnTo>
                    <a:pt x="77976" y="12838"/>
                  </a:lnTo>
                  <a:close/>
                  <a:moveTo>
                    <a:pt x="79332" y="12481"/>
                  </a:moveTo>
                  <a:lnTo>
                    <a:pt x="79390" y="12481"/>
                  </a:lnTo>
                  <a:lnTo>
                    <a:pt x="79626" y="12838"/>
                  </a:lnTo>
                  <a:lnTo>
                    <a:pt x="79685" y="12838"/>
                  </a:lnTo>
                  <a:lnTo>
                    <a:pt x="79803" y="13194"/>
                  </a:lnTo>
                  <a:lnTo>
                    <a:pt x="79980" y="13372"/>
                  </a:lnTo>
                  <a:lnTo>
                    <a:pt x="80098" y="13372"/>
                  </a:lnTo>
                  <a:lnTo>
                    <a:pt x="80157" y="13729"/>
                  </a:lnTo>
                  <a:lnTo>
                    <a:pt x="80275" y="13729"/>
                  </a:lnTo>
                  <a:lnTo>
                    <a:pt x="80392" y="13729"/>
                  </a:lnTo>
                  <a:lnTo>
                    <a:pt x="80451" y="13729"/>
                  </a:lnTo>
                  <a:lnTo>
                    <a:pt x="80569" y="13907"/>
                  </a:lnTo>
                  <a:lnTo>
                    <a:pt x="80569" y="13907"/>
                  </a:lnTo>
                  <a:lnTo>
                    <a:pt x="80687" y="14264"/>
                  </a:lnTo>
                  <a:lnTo>
                    <a:pt x="80746" y="14621"/>
                  </a:lnTo>
                  <a:lnTo>
                    <a:pt x="80864" y="14621"/>
                  </a:lnTo>
                  <a:lnTo>
                    <a:pt x="80982" y="14621"/>
                  </a:lnTo>
                  <a:lnTo>
                    <a:pt x="81159" y="14621"/>
                  </a:lnTo>
                  <a:lnTo>
                    <a:pt x="81218" y="14621"/>
                  </a:lnTo>
                  <a:lnTo>
                    <a:pt x="81218" y="14799"/>
                  </a:lnTo>
                  <a:lnTo>
                    <a:pt x="81453" y="14799"/>
                  </a:lnTo>
                  <a:lnTo>
                    <a:pt x="81512" y="15156"/>
                  </a:lnTo>
                  <a:lnTo>
                    <a:pt x="81748" y="15156"/>
                  </a:lnTo>
                  <a:lnTo>
                    <a:pt x="81925" y="15156"/>
                  </a:lnTo>
                  <a:lnTo>
                    <a:pt x="82102" y="15156"/>
                  </a:lnTo>
                  <a:lnTo>
                    <a:pt x="82278" y="15156"/>
                  </a:lnTo>
                  <a:lnTo>
                    <a:pt x="82514" y="15156"/>
                  </a:lnTo>
                  <a:lnTo>
                    <a:pt x="82691" y="15512"/>
                  </a:lnTo>
                  <a:lnTo>
                    <a:pt x="82868" y="15512"/>
                  </a:lnTo>
                  <a:lnTo>
                    <a:pt x="83104" y="15690"/>
                  </a:lnTo>
                  <a:lnTo>
                    <a:pt x="83280" y="15690"/>
                  </a:lnTo>
                  <a:lnTo>
                    <a:pt x="83280" y="15690"/>
                  </a:lnTo>
                  <a:lnTo>
                    <a:pt x="83280" y="16047"/>
                  </a:lnTo>
                  <a:lnTo>
                    <a:pt x="83104" y="16582"/>
                  </a:lnTo>
                  <a:lnTo>
                    <a:pt x="82986" y="16939"/>
                  </a:lnTo>
                  <a:lnTo>
                    <a:pt x="82868" y="17117"/>
                  </a:lnTo>
                  <a:lnTo>
                    <a:pt x="82691" y="17830"/>
                  </a:lnTo>
                  <a:lnTo>
                    <a:pt x="82691" y="18008"/>
                  </a:lnTo>
                  <a:lnTo>
                    <a:pt x="82573" y="18365"/>
                  </a:lnTo>
                  <a:lnTo>
                    <a:pt x="82573" y="18722"/>
                  </a:lnTo>
                  <a:lnTo>
                    <a:pt x="82514" y="18900"/>
                  </a:lnTo>
                  <a:lnTo>
                    <a:pt x="82514" y="18900"/>
                  </a:lnTo>
                  <a:lnTo>
                    <a:pt x="82396" y="19257"/>
                  </a:lnTo>
                  <a:lnTo>
                    <a:pt x="82278" y="19257"/>
                  </a:lnTo>
                  <a:lnTo>
                    <a:pt x="82278" y="19613"/>
                  </a:lnTo>
                  <a:lnTo>
                    <a:pt x="82278" y="19791"/>
                  </a:lnTo>
                  <a:lnTo>
                    <a:pt x="82278" y="20148"/>
                  </a:lnTo>
                  <a:lnTo>
                    <a:pt x="82278" y="20326"/>
                  </a:lnTo>
                  <a:lnTo>
                    <a:pt x="82396" y="20683"/>
                  </a:lnTo>
                  <a:lnTo>
                    <a:pt x="82396" y="21040"/>
                  </a:lnTo>
                  <a:lnTo>
                    <a:pt x="82396" y="21218"/>
                  </a:lnTo>
                  <a:lnTo>
                    <a:pt x="82396" y="21575"/>
                  </a:lnTo>
                  <a:lnTo>
                    <a:pt x="82396" y="22109"/>
                  </a:lnTo>
                  <a:lnTo>
                    <a:pt x="82278" y="22823"/>
                  </a:lnTo>
                  <a:lnTo>
                    <a:pt x="82396" y="23001"/>
                  </a:lnTo>
                  <a:lnTo>
                    <a:pt x="82396" y="23358"/>
                  </a:lnTo>
                  <a:lnTo>
                    <a:pt x="82396" y="23536"/>
                  </a:lnTo>
                  <a:lnTo>
                    <a:pt x="82278" y="23536"/>
                  </a:lnTo>
                  <a:lnTo>
                    <a:pt x="82396" y="23893"/>
                  </a:lnTo>
                  <a:lnTo>
                    <a:pt x="82514" y="24249"/>
                  </a:lnTo>
                  <a:lnTo>
                    <a:pt x="82573" y="24249"/>
                  </a:lnTo>
                  <a:lnTo>
                    <a:pt x="82691" y="24427"/>
                  </a:lnTo>
                  <a:lnTo>
                    <a:pt x="82868" y="24427"/>
                  </a:lnTo>
                  <a:lnTo>
                    <a:pt x="82986" y="24427"/>
                  </a:lnTo>
                  <a:lnTo>
                    <a:pt x="83104" y="24427"/>
                  </a:lnTo>
                  <a:lnTo>
                    <a:pt x="83163" y="24427"/>
                  </a:lnTo>
                  <a:lnTo>
                    <a:pt x="83280" y="24427"/>
                  </a:lnTo>
                  <a:lnTo>
                    <a:pt x="83339" y="24427"/>
                  </a:lnTo>
                  <a:lnTo>
                    <a:pt x="83339" y="24784"/>
                  </a:lnTo>
                  <a:lnTo>
                    <a:pt x="83457" y="25141"/>
                  </a:lnTo>
                  <a:lnTo>
                    <a:pt x="83457" y="25676"/>
                  </a:lnTo>
                  <a:lnTo>
                    <a:pt x="83575" y="26032"/>
                  </a:lnTo>
                  <a:lnTo>
                    <a:pt x="83634" y="26567"/>
                  </a:lnTo>
                  <a:lnTo>
                    <a:pt x="83870" y="26567"/>
                  </a:lnTo>
                  <a:lnTo>
                    <a:pt x="83929" y="26567"/>
                  </a:lnTo>
                  <a:lnTo>
                    <a:pt x="84165" y="26745"/>
                  </a:lnTo>
                  <a:lnTo>
                    <a:pt x="84400" y="27102"/>
                  </a:lnTo>
                  <a:lnTo>
                    <a:pt x="84636" y="27637"/>
                  </a:lnTo>
                  <a:lnTo>
                    <a:pt x="84813" y="27994"/>
                  </a:lnTo>
                  <a:lnTo>
                    <a:pt x="84990" y="28528"/>
                  </a:lnTo>
                  <a:lnTo>
                    <a:pt x="85108" y="28885"/>
                  </a:lnTo>
                  <a:lnTo>
                    <a:pt x="85225" y="29242"/>
                  </a:lnTo>
                  <a:lnTo>
                    <a:pt x="85225" y="29420"/>
                  </a:lnTo>
                  <a:lnTo>
                    <a:pt x="85225" y="29777"/>
                  </a:lnTo>
                  <a:lnTo>
                    <a:pt x="85284" y="29777"/>
                  </a:lnTo>
                  <a:lnTo>
                    <a:pt x="85402" y="29955"/>
                  </a:lnTo>
                  <a:lnTo>
                    <a:pt x="85461" y="30312"/>
                  </a:lnTo>
                  <a:lnTo>
                    <a:pt x="85579" y="30312"/>
                  </a:lnTo>
                  <a:lnTo>
                    <a:pt x="85697" y="30312"/>
                  </a:lnTo>
                  <a:lnTo>
                    <a:pt x="85756" y="30312"/>
                  </a:lnTo>
                  <a:lnTo>
                    <a:pt x="85992" y="30668"/>
                  </a:lnTo>
                  <a:lnTo>
                    <a:pt x="86051" y="30668"/>
                  </a:lnTo>
                  <a:lnTo>
                    <a:pt x="86286" y="30668"/>
                  </a:lnTo>
                  <a:lnTo>
                    <a:pt x="86345" y="30668"/>
                  </a:lnTo>
                  <a:lnTo>
                    <a:pt x="86522" y="30668"/>
                  </a:lnTo>
                  <a:lnTo>
                    <a:pt x="86640" y="30312"/>
                  </a:lnTo>
                  <a:lnTo>
                    <a:pt x="86758" y="29955"/>
                  </a:lnTo>
                  <a:lnTo>
                    <a:pt x="86817" y="29955"/>
                  </a:lnTo>
                  <a:lnTo>
                    <a:pt x="86935" y="29777"/>
                  </a:lnTo>
                  <a:lnTo>
                    <a:pt x="86935" y="29420"/>
                  </a:lnTo>
                  <a:lnTo>
                    <a:pt x="87053" y="29242"/>
                  </a:lnTo>
                  <a:lnTo>
                    <a:pt x="87053" y="24249"/>
                  </a:lnTo>
                  <a:lnTo>
                    <a:pt x="87053" y="24249"/>
                  </a:lnTo>
                  <a:lnTo>
                    <a:pt x="87053" y="23893"/>
                  </a:lnTo>
                  <a:lnTo>
                    <a:pt x="87111" y="23536"/>
                  </a:lnTo>
                  <a:lnTo>
                    <a:pt x="87229" y="23358"/>
                  </a:lnTo>
                  <a:lnTo>
                    <a:pt x="87229" y="23001"/>
                  </a:lnTo>
                  <a:lnTo>
                    <a:pt x="87229" y="22823"/>
                  </a:lnTo>
                  <a:lnTo>
                    <a:pt x="87229" y="22109"/>
                  </a:lnTo>
                  <a:lnTo>
                    <a:pt x="87229" y="21040"/>
                  </a:lnTo>
                  <a:lnTo>
                    <a:pt x="87347" y="20326"/>
                  </a:lnTo>
                  <a:lnTo>
                    <a:pt x="87229" y="19791"/>
                  </a:lnTo>
                  <a:lnTo>
                    <a:pt x="87229" y="19791"/>
                  </a:lnTo>
                  <a:lnTo>
                    <a:pt x="87111" y="19613"/>
                  </a:lnTo>
                  <a:lnTo>
                    <a:pt x="87111" y="19613"/>
                  </a:lnTo>
                  <a:lnTo>
                    <a:pt x="87111" y="18900"/>
                  </a:lnTo>
                  <a:lnTo>
                    <a:pt x="87111" y="18365"/>
                  </a:lnTo>
                  <a:lnTo>
                    <a:pt x="87111" y="17830"/>
                  </a:lnTo>
                  <a:lnTo>
                    <a:pt x="87229" y="17473"/>
                  </a:lnTo>
                  <a:lnTo>
                    <a:pt x="87347" y="17117"/>
                  </a:lnTo>
                  <a:lnTo>
                    <a:pt x="87406" y="16582"/>
                  </a:lnTo>
                  <a:lnTo>
                    <a:pt x="87524" y="16047"/>
                  </a:lnTo>
                  <a:lnTo>
                    <a:pt x="87642" y="15690"/>
                  </a:lnTo>
                  <a:lnTo>
                    <a:pt x="87701" y="15512"/>
                  </a:lnTo>
                  <a:lnTo>
                    <a:pt x="87701" y="15156"/>
                  </a:lnTo>
                  <a:lnTo>
                    <a:pt x="87819" y="15156"/>
                  </a:lnTo>
                  <a:lnTo>
                    <a:pt x="87819" y="14799"/>
                  </a:lnTo>
                  <a:lnTo>
                    <a:pt x="87819" y="14264"/>
                  </a:lnTo>
                  <a:lnTo>
                    <a:pt x="87878" y="13729"/>
                  </a:lnTo>
                  <a:lnTo>
                    <a:pt x="87878" y="13194"/>
                  </a:lnTo>
                  <a:lnTo>
                    <a:pt x="87878" y="12481"/>
                  </a:lnTo>
                  <a:lnTo>
                    <a:pt x="87996" y="12481"/>
                  </a:lnTo>
                  <a:lnTo>
                    <a:pt x="88113" y="12481"/>
                  </a:lnTo>
                  <a:lnTo>
                    <a:pt x="88290" y="13194"/>
                  </a:lnTo>
                  <a:lnTo>
                    <a:pt x="88408" y="13729"/>
                  </a:lnTo>
                  <a:lnTo>
                    <a:pt x="88467" y="14264"/>
                  </a:lnTo>
                  <a:lnTo>
                    <a:pt x="88467" y="14799"/>
                  </a:lnTo>
                  <a:lnTo>
                    <a:pt x="88467" y="15512"/>
                  </a:lnTo>
                  <a:lnTo>
                    <a:pt x="88467" y="15690"/>
                  </a:lnTo>
                  <a:lnTo>
                    <a:pt x="88467" y="15690"/>
                  </a:lnTo>
                  <a:lnTo>
                    <a:pt x="88585" y="16047"/>
                  </a:lnTo>
                  <a:lnTo>
                    <a:pt x="88703" y="16404"/>
                  </a:lnTo>
                  <a:lnTo>
                    <a:pt x="88703" y="16404"/>
                  </a:lnTo>
                  <a:lnTo>
                    <a:pt x="88762" y="16582"/>
                  </a:lnTo>
                  <a:lnTo>
                    <a:pt x="88762" y="16939"/>
                  </a:lnTo>
                  <a:lnTo>
                    <a:pt x="88762" y="17117"/>
                  </a:lnTo>
                  <a:lnTo>
                    <a:pt x="88880" y="17473"/>
                  </a:lnTo>
                  <a:lnTo>
                    <a:pt x="88939" y="17473"/>
                  </a:lnTo>
                  <a:lnTo>
                    <a:pt x="88939" y="18008"/>
                  </a:lnTo>
                  <a:lnTo>
                    <a:pt x="88939" y="18722"/>
                  </a:lnTo>
                  <a:lnTo>
                    <a:pt x="88939" y="19257"/>
                  </a:lnTo>
                  <a:lnTo>
                    <a:pt x="88939" y="19791"/>
                  </a:lnTo>
                  <a:lnTo>
                    <a:pt x="88939" y="20148"/>
                  </a:lnTo>
                  <a:lnTo>
                    <a:pt x="89056" y="20326"/>
                  </a:lnTo>
                  <a:lnTo>
                    <a:pt x="89056" y="20683"/>
                  </a:lnTo>
                  <a:lnTo>
                    <a:pt x="89056" y="21040"/>
                  </a:lnTo>
                  <a:lnTo>
                    <a:pt x="89056" y="21218"/>
                  </a:lnTo>
                  <a:lnTo>
                    <a:pt x="89056" y="21575"/>
                  </a:lnTo>
                  <a:lnTo>
                    <a:pt x="89174" y="21575"/>
                  </a:lnTo>
                  <a:lnTo>
                    <a:pt x="89233" y="21931"/>
                  </a:lnTo>
                  <a:lnTo>
                    <a:pt x="89469" y="21931"/>
                  </a:lnTo>
                  <a:lnTo>
                    <a:pt x="89646" y="22109"/>
                  </a:lnTo>
                  <a:lnTo>
                    <a:pt x="89764" y="22109"/>
                  </a:lnTo>
                  <a:lnTo>
                    <a:pt x="89823" y="22466"/>
                  </a:lnTo>
                  <a:lnTo>
                    <a:pt x="90000" y="22466"/>
                  </a:lnTo>
                  <a:lnTo>
                    <a:pt x="90117" y="22466"/>
                  </a:lnTo>
                  <a:lnTo>
                    <a:pt x="90235" y="22466"/>
                  </a:lnTo>
                  <a:lnTo>
                    <a:pt x="90294" y="22466"/>
                  </a:lnTo>
                  <a:lnTo>
                    <a:pt x="90530" y="23001"/>
                  </a:lnTo>
                  <a:lnTo>
                    <a:pt x="90530" y="23358"/>
                  </a:lnTo>
                  <a:lnTo>
                    <a:pt x="90530" y="23893"/>
                  </a:lnTo>
                  <a:lnTo>
                    <a:pt x="90412" y="24249"/>
                  </a:lnTo>
                  <a:lnTo>
                    <a:pt x="90412" y="24427"/>
                  </a:lnTo>
                  <a:lnTo>
                    <a:pt x="90412" y="25141"/>
                  </a:lnTo>
                  <a:lnTo>
                    <a:pt x="90530" y="25319"/>
                  </a:lnTo>
                  <a:lnTo>
                    <a:pt x="90530" y="25676"/>
                  </a:lnTo>
                  <a:lnTo>
                    <a:pt x="90589" y="25676"/>
                  </a:lnTo>
                  <a:lnTo>
                    <a:pt x="90707" y="26032"/>
                  </a:lnTo>
                  <a:lnTo>
                    <a:pt x="90825" y="26210"/>
                  </a:lnTo>
                  <a:lnTo>
                    <a:pt x="90884" y="26567"/>
                  </a:lnTo>
                  <a:lnTo>
                    <a:pt x="91001" y="26745"/>
                  </a:lnTo>
                  <a:lnTo>
                    <a:pt x="91001" y="27459"/>
                  </a:lnTo>
                  <a:lnTo>
                    <a:pt x="91001" y="27994"/>
                  </a:lnTo>
                  <a:lnTo>
                    <a:pt x="91001" y="28528"/>
                  </a:lnTo>
                  <a:lnTo>
                    <a:pt x="91001" y="29777"/>
                  </a:lnTo>
                  <a:lnTo>
                    <a:pt x="91060" y="29955"/>
                  </a:lnTo>
                  <a:lnTo>
                    <a:pt x="91060" y="30312"/>
                  </a:lnTo>
                  <a:lnTo>
                    <a:pt x="91178" y="30846"/>
                  </a:lnTo>
                  <a:lnTo>
                    <a:pt x="91178" y="31203"/>
                  </a:lnTo>
                  <a:lnTo>
                    <a:pt x="91178" y="31560"/>
                  </a:lnTo>
                  <a:lnTo>
                    <a:pt x="91296" y="32095"/>
                  </a:lnTo>
                  <a:lnTo>
                    <a:pt x="91296" y="32451"/>
                  </a:lnTo>
                  <a:lnTo>
                    <a:pt x="91355" y="32630"/>
                  </a:lnTo>
                  <a:lnTo>
                    <a:pt x="91355" y="33343"/>
                  </a:lnTo>
                  <a:lnTo>
                    <a:pt x="91355" y="33878"/>
                  </a:lnTo>
                  <a:lnTo>
                    <a:pt x="91473" y="34056"/>
                  </a:lnTo>
                  <a:lnTo>
                    <a:pt x="91591" y="34413"/>
                  </a:lnTo>
                  <a:lnTo>
                    <a:pt x="91886" y="34769"/>
                  </a:lnTo>
                  <a:lnTo>
                    <a:pt x="92062" y="34769"/>
                  </a:lnTo>
                  <a:lnTo>
                    <a:pt x="92121" y="34947"/>
                  </a:lnTo>
                  <a:lnTo>
                    <a:pt x="92357" y="35304"/>
                  </a:lnTo>
                  <a:lnTo>
                    <a:pt x="92534" y="35304"/>
                  </a:lnTo>
                  <a:lnTo>
                    <a:pt x="92652" y="35661"/>
                  </a:lnTo>
                  <a:lnTo>
                    <a:pt x="92652" y="35839"/>
                  </a:lnTo>
                  <a:lnTo>
                    <a:pt x="92711" y="36196"/>
                  </a:lnTo>
                  <a:lnTo>
                    <a:pt x="92829" y="36552"/>
                  </a:lnTo>
                  <a:lnTo>
                    <a:pt x="92946" y="36731"/>
                  </a:lnTo>
                  <a:lnTo>
                    <a:pt x="92946" y="37087"/>
                  </a:lnTo>
                  <a:lnTo>
                    <a:pt x="93005" y="37265"/>
                  </a:lnTo>
                  <a:lnTo>
                    <a:pt x="93182" y="37622"/>
                  </a:lnTo>
                  <a:lnTo>
                    <a:pt x="93418" y="37622"/>
                  </a:lnTo>
                  <a:lnTo>
                    <a:pt x="93477" y="37979"/>
                  </a:lnTo>
                  <a:lnTo>
                    <a:pt x="93595" y="37979"/>
                  </a:lnTo>
                  <a:lnTo>
                    <a:pt x="93595" y="38157"/>
                  </a:lnTo>
                  <a:lnTo>
                    <a:pt x="93713" y="38157"/>
                  </a:lnTo>
                  <a:lnTo>
                    <a:pt x="93772" y="38157"/>
                  </a:lnTo>
                  <a:lnTo>
                    <a:pt x="93772" y="38514"/>
                  </a:lnTo>
                  <a:lnTo>
                    <a:pt x="93772" y="39049"/>
                  </a:lnTo>
                  <a:lnTo>
                    <a:pt x="93772" y="39405"/>
                  </a:lnTo>
                  <a:lnTo>
                    <a:pt x="93889" y="39405"/>
                  </a:lnTo>
                  <a:lnTo>
                    <a:pt x="94007" y="39762"/>
                  </a:lnTo>
                  <a:lnTo>
                    <a:pt x="94066" y="39762"/>
                  </a:lnTo>
                  <a:lnTo>
                    <a:pt x="94184" y="39762"/>
                  </a:lnTo>
                  <a:lnTo>
                    <a:pt x="94184" y="40297"/>
                  </a:lnTo>
                  <a:lnTo>
                    <a:pt x="94184" y="40832"/>
                  </a:lnTo>
                  <a:lnTo>
                    <a:pt x="94184" y="41188"/>
                  </a:lnTo>
                  <a:lnTo>
                    <a:pt x="94184" y="41367"/>
                  </a:lnTo>
                  <a:lnTo>
                    <a:pt x="94184" y="42080"/>
                  </a:lnTo>
                  <a:lnTo>
                    <a:pt x="94243" y="42258"/>
                  </a:lnTo>
                  <a:lnTo>
                    <a:pt x="94361" y="42971"/>
                  </a:lnTo>
                  <a:lnTo>
                    <a:pt x="94479" y="43150"/>
                  </a:lnTo>
                  <a:lnTo>
                    <a:pt x="94656" y="43506"/>
                  </a:lnTo>
                  <a:lnTo>
                    <a:pt x="94774" y="43506"/>
                  </a:lnTo>
                  <a:lnTo>
                    <a:pt x="94833" y="43684"/>
                  </a:lnTo>
                  <a:lnTo>
                    <a:pt x="95068" y="43684"/>
                  </a:lnTo>
                  <a:lnTo>
                    <a:pt x="95245" y="43684"/>
                  </a:lnTo>
                  <a:lnTo>
                    <a:pt x="95422" y="43684"/>
                  </a:lnTo>
                  <a:lnTo>
                    <a:pt x="95599" y="43684"/>
                  </a:lnTo>
                  <a:lnTo>
                    <a:pt x="95834" y="43684"/>
                  </a:lnTo>
                  <a:lnTo>
                    <a:pt x="95834" y="46359"/>
                  </a:lnTo>
                  <a:lnTo>
                    <a:pt x="95834" y="46894"/>
                  </a:lnTo>
                  <a:lnTo>
                    <a:pt x="95893" y="47251"/>
                  </a:lnTo>
                  <a:lnTo>
                    <a:pt x="96011" y="47251"/>
                  </a:lnTo>
                  <a:lnTo>
                    <a:pt x="96188" y="47607"/>
                  </a:lnTo>
                  <a:lnTo>
                    <a:pt x="96306" y="47607"/>
                  </a:lnTo>
                  <a:lnTo>
                    <a:pt x="96365" y="47786"/>
                  </a:lnTo>
                  <a:lnTo>
                    <a:pt x="96483" y="48499"/>
                  </a:lnTo>
                  <a:lnTo>
                    <a:pt x="96660" y="48677"/>
                  </a:lnTo>
                  <a:lnTo>
                    <a:pt x="96777" y="49034"/>
                  </a:lnTo>
                  <a:lnTo>
                    <a:pt x="96895" y="49390"/>
                  </a:lnTo>
                  <a:lnTo>
                    <a:pt x="96954" y="49925"/>
                  </a:lnTo>
                  <a:lnTo>
                    <a:pt x="96954" y="50104"/>
                  </a:lnTo>
                  <a:lnTo>
                    <a:pt x="97072" y="50460"/>
                  </a:lnTo>
                  <a:lnTo>
                    <a:pt x="97072" y="50817"/>
                  </a:lnTo>
                  <a:lnTo>
                    <a:pt x="97072" y="50995"/>
                  </a:lnTo>
                  <a:lnTo>
                    <a:pt x="97190" y="51352"/>
                  </a:lnTo>
                  <a:lnTo>
                    <a:pt x="97190" y="51708"/>
                  </a:lnTo>
                  <a:lnTo>
                    <a:pt x="97367" y="52243"/>
                  </a:lnTo>
                  <a:lnTo>
                    <a:pt x="97426" y="52600"/>
                  </a:lnTo>
                  <a:lnTo>
                    <a:pt x="97544" y="52778"/>
                  </a:lnTo>
                  <a:lnTo>
                    <a:pt x="97662" y="53135"/>
                  </a:lnTo>
                  <a:lnTo>
                    <a:pt x="97662" y="53313"/>
                  </a:lnTo>
                  <a:lnTo>
                    <a:pt x="97662" y="55453"/>
                  </a:lnTo>
                  <a:lnTo>
                    <a:pt x="97721" y="55809"/>
                  </a:lnTo>
                  <a:lnTo>
                    <a:pt x="97721" y="56344"/>
                  </a:lnTo>
                  <a:lnTo>
                    <a:pt x="97721" y="56879"/>
                  </a:lnTo>
                  <a:lnTo>
                    <a:pt x="97662" y="57236"/>
                  </a:lnTo>
                  <a:lnTo>
                    <a:pt x="97662" y="57414"/>
                  </a:lnTo>
                  <a:lnTo>
                    <a:pt x="97544" y="58127"/>
                  </a:lnTo>
                  <a:lnTo>
                    <a:pt x="97544" y="59197"/>
                  </a:lnTo>
                  <a:lnTo>
                    <a:pt x="97544" y="59197"/>
                  </a:lnTo>
                  <a:lnTo>
                    <a:pt x="97662" y="59554"/>
                  </a:lnTo>
                  <a:lnTo>
                    <a:pt x="97721" y="59554"/>
                  </a:lnTo>
                  <a:lnTo>
                    <a:pt x="97838" y="59732"/>
                  </a:lnTo>
                  <a:lnTo>
                    <a:pt x="97956" y="60089"/>
                  </a:lnTo>
                  <a:lnTo>
                    <a:pt x="97956" y="60624"/>
                  </a:lnTo>
                  <a:lnTo>
                    <a:pt x="98015" y="60980"/>
                  </a:lnTo>
                  <a:lnTo>
                    <a:pt x="98133" y="60980"/>
                  </a:lnTo>
                  <a:lnTo>
                    <a:pt x="98133" y="61337"/>
                  </a:lnTo>
                  <a:lnTo>
                    <a:pt x="98133" y="64190"/>
                  </a:lnTo>
                  <a:lnTo>
                    <a:pt x="98133" y="64546"/>
                  </a:lnTo>
                  <a:lnTo>
                    <a:pt x="98015" y="64725"/>
                  </a:lnTo>
                  <a:lnTo>
                    <a:pt x="98015" y="65438"/>
                  </a:lnTo>
                  <a:lnTo>
                    <a:pt x="97956" y="66151"/>
                  </a:lnTo>
                  <a:lnTo>
                    <a:pt x="97956" y="66864"/>
                  </a:lnTo>
                  <a:lnTo>
                    <a:pt x="97838" y="67399"/>
                  </a:lnTo>
                  <a:lnTo>
                    <a:pt x="97721" y="67756"/>
                  </a:lnTo>
                  <a:lnTo>
                    <a:pt x="97662" y="68291"/>
                  </a:lnTo>
                  <a:lnTo>
                    <a:pt x="97544" y="68826"/>
                  </a:lnTo>
                  <a:lnTo>
                    <a:pt x="97367" y="69717"/>
                  </a:lnTo>
                  <a:lnTo>
                    <a:pt x="97367" y="70252"/>
                  </a:lnTo>
                  <a:lnTo>
                    <a:pt x="97367" y="70965"/>
                  </a:lnTo>
                  <a:lnTo>
                    <a:pt x="97367" y="71144"/>
                  </a:lnTo>
                  <a:lnTo>
                    <a:pt x="97367" y="71500"/>
                  </a:lnTo>
                  <a:lnTo>
                    <a:pt x="97367" y="71857"/>
                  </a:lnTo>
                  <a:lnTo>
                    <a:pt x="97249" y="72035"/>
                  </a:lnTo>
                  <a:lnTo>
                    <a:pt x="97249" y="72392"/>
                  </a:lnTo>
                  <a:lnTo>
                    <a:pt x="97249" y="72392"/>
                  </a:lnTo>
                  <a:lnTo>
                    <a:pt x="97249" y="72570"/>
                  </a:lnTo>
                  <a:lnTo>
                    <a:pt x="97249" y="72927"/>
                  </a:lnTo>
                  <a:lnTo>
                    <a:pt x="97190" y="72570"/>
                  </a:lnTo>
                  <a:lnTo>
                    <a:pt x="97072" y="72927"/>
                  </a:lnTo>
                  <a:lnTo>
                    <a:pt x="96895" y="73283"/>
                  </a:lnTo>
                  <a:lnTo>
                    <a:pt x="96777" y="73283"/>
                  </a:lnTo>
                  <a:lnTo>
                    <a:pt x="96660" y="73462"/>
                  </a:lnTo>
                  <a:lnTo>
                    <a:pt x="96601" y="73818"/>
                  </a:lnTo>
                  <a:lnTo>
                    <a:pt x="96601" y="74175"/>
                  </a:lnTo>
                  <a:lnTo>
                    <a:pt x="96483" y="74710"/>
                  </a:lnTo>
                  <a:lnTo>
                    <a:pt x="96483" y="75066"/>
                  </a:lnTo>
                  <a:lnTo>
                    <a:pt x="96483" y="75245"/>
                  </a:lnTo>
                  <a:lnTo>
                    <a:pt x="96483" y="75601"/>
                  </a:lnTo>
                  <a:lnTo>
                    <a:pt x="96365" y="75780"/>
                  </a:lnTo>
                  <a:lnTo>
                    <a:pt x="96306" y="76493"/>
                  </a:lnTo>
                  <a:lnTo>
                    <a:pt x="96188" y="76671"/>
                  </a:lnTo>
                  <a:lnTo>
                    <a:pt x="96129" y="77028"/>
                  </a:lnTo>
                  <a:lnTo>
                    <a:pt x="96011" y="77028"/>
                  </a:lnTo>
                  <a:lnTo>
                    <a:pt x="95893" y="77384"/>
                  </a:lnTo>
                  <a:lnTo>
                    <a:pt x="95717" y="77919"/>
                  </a:lnTo>
                  <a:lnTo>
                    <a:pt x="95599" y="78454"/>
                  </a:lnTo>
                  <a:lnTo>
                    <a:pt x="95540" y="78811"/>
                  </a:lnTo>
                  <a:lnTo>
                    <a:pt x="95540" y="78989"/>
                  </a:lnTo>
                  <a:lnTo>
                    <a:pt x="95540" y="79702"/>
                  </a:lnTo>
                  <a:lnTo>
                    <a:pt x="95422" y="79881"/>
                  </a:lnTo>
                  <a:lnTo>
                    <a:pt x="95422" y="80237"/>
                  </a:lnTo>
                  <a:lnTo>
                    <a:pt x="95304" y="80772"/>
                  </a:lnTo>
                  <a:lnTo>
                    <a:pt x="95304" y="81485"/>
                  </a:lnTo>
                  <a:lnTo>
                    <a:pt x="95304" y="82199"/>
                  </a:lnTo>
                  <a:lnTo>
                    <a:pt x="95245" y="82912"/>
                  </a:lnTo>
                  <a:lnTo>
                    <a:pt x="95304" y="83090"/>
                  </a:lnTo>
                  <a:lnTo>
                    <a:pt x="95304" y="83447"/>
                  </a:lnTo>
                  <a:lnTo>
                    <a:pt x="95422" y="83803"/>
                  </a:lnTo>
                  <a:lnTo>
                    <a:pt x="95422" y="83982"/>
                  </a:lnTo>
                  <a:lnTo>
                    <a:pt x="95422" y="84338"/>
                  </a:lnTo>
                  <a:lnTo>
                    <a:pt x="95422" y="84695"/>
                  </a:lnTo>
                  <a:lnTo>
                    <a:pt x="95304" y="84873"/>
                  </a:lnTo>
                  <a:lnTo>
                    <a:pt x="95245" y="84873"/>
                  </a:lnTo>
                  <a:lnTo>
                    <a:pt x="95127" y="85230"/>
                  </a:lnTo>
                  <a:lnTo>
                    <a:pt x="94950" y="85230"/>
                  </a:lnTo>
                  <a:lnTo>
                    <a:pt x="94833" y="85408"/>
                  </a:lnTo>
                  <a:lnTo>
                    <a:pt x="94833" y="86121"/>
                  </a:lnTo>
                  <a:lnTo>
                    <a:pt x="94833" y="86656"/>
                  </a:lnTo>
                  <a:lnTo>
                    <a:pt x="94833" y="87548"/>
                  </a:lnTo>
                  <a:lnTo>
                    <a:pt x="94774" y="88083"/>
                  </a:lnTo>
                  <a:lnTo>
                    <a:pt x="94656" y="88439"/>
                  </a:lnTo>
                  <a:lnTo>
                    <a:pt x="94656" y="88618"/>
                  </a:lnTo>
                  <a:lnTo>
                    <a:pt x="94656" y="88974"/>
                  </a:lnTo>
                  <a:lnTo>
                    <a:pt x="94538" y="89331"/>
                  </a:lnTo>
                  <a:lnTo>
                    <a:pt x="94479" y="89331"/>
                  </a:lnTo>
                  <a:lnTo>
                    <a:pt x="94361" y="89509"/>
                  </a:lnTo>
                  <a:lnTo>
                    <a:pt x="94243" y="89509"/>
                  </a:lnTo>
                  <a:lnTo>
                    <a:pt x="93889" y="89866"/>
                  </a:lnTo>
                  <a:lnTo>
                    <a:pt x="93595" y="89866"/>
                  </a:lnTo>
                  <a:lnTo>
                    <a:pt x="93182" y="89866"/>
                  </a:lnTo>
                  <a:lnTo>
                    <a:pt x="93123" y="89866"/>
                  </a:lnTo>
                  <a:lnTo>
                    <a:pt x="93005" y="89509"/>
                  </a:lnTo>
                  <a:lnTo>
                    <a:pt x="92711" y="89866"/>
                  </a:lnTo>
                  <a:lnTo>
                    <a:pt x="92534" y="90222"/>
                  </a:lnTo>
                  <a:lnTo>
                    <a:pt x="92416" y="90222"/>
                  </a:lnTo>
                  <a:lnTo>
                    <a:pt x="92357" y="90401"/>
                  </a:lnTo>
                  <a:lnTo>
                    <a:pt x="92121" y="91114"/>
                  </a:lnTo>
                  <a:lnTo>
                    <a:pt x="91886" y="91292"/>
                  </a:lnTo>
                  <a:lnTo>
                    <a:pt x="91886" y="91649"/>
                  </a:lnTo>
                  <a:lnTo>
                    <a:pt x="91768" y="91649"/>
                  </a:lnTo>
                  <a:lnTo>
                    <a:pt x="91591" y="92184"/>
                  </a:lnTo>
                  <a:lnTo>
                    <a:pt x="91473" y="92540"/>
                  </a:lnTo>
                  <a:lnTo>
                    <a:pt x="91355" y="92719"/>
                  </a:lnTo>
                  <a:lnTo>
                    <a:pt x="91178" y="92719"/>
                  </a:lnTo>
                  <a:lnTo>
                    <a:pt x="90884" y="92719"/>
                  </a:lnTo>
                  <a:lnTo>
                    <a:pt x="90707" y="92540"/>
                  </a:lnTo>
                  <a:lnTo>
                    <a:pt x="90589" y="91827"/>
                  </a:lnTo>
                  <a:lnTo>
                    <a:pt x="90589" y="91292"/>
                  </a:lnTo>
                  <a:lnTo>
                    <a:pt x="90589" y="91114"/>
                  </a:lnTo>
                  <a:lnTo>
                    <a:pt x="90589" y="90757"/>
                  </a:lnTo>
                  <a:lnTo>
                    <a:pt x="90412" y="90222"/>
                  </a:lnTo>
                  <a:lnTo>
                    <a:pt x="90294" y="89866"/>
                  </a:lnTo>
                  <a:lnTo>
                    <a:pt x="90117" y="89509"/>
                  </a:lnTo>
                  <a:lnTo>
                    <a:pt x="89764" y="89509"/>
                  </a:lnTo>
                  <a:lnTo>
                    <a:pt x="89764" y="90401"/>
                  </a:lnTo>
                  <a:lnTo>
                    <a:pt x="89646" y="91114"/>
                  </a:lnTo>
                  <a:lnTo>
                    <a:pt x="89528" y="91649"/>
                  </a:lnTo>
                  <a:lnTo>
                    <a:pt x="89351" y="92184"/>
                  </a:lnTo>
                  <a:lnTo>
                    <a:pt x="89056" y="92540"/>
                  </a:lnTo>
                  <a:lnTo>
                    <a:pt x="88762" y="92540"/>
                  </a:lnTo>
                  <a:lnTo>
                    <a:pt x="88585" y="92540"/>
                  </a:lnTo>
                  <a:lnTo>
                    <a:pt x="88408" y="92184"/>
                  </a:lnTo>
                  <a:lnTo>
                    <a:pt x="88172" y="92184"/>
                  </a:lnTo>
                  <a:lnTo>
                    <a:pt x="88172" y="91827"/>
                  </a:lnTo>
                  <a:lnTo>
                    <a:pt x="88113" y="91649"/>
                  </a:lnTo>
                  <a:lnTo>
                    <a:pt x="87996" y="91649"/>
                  </a:lnTo>
                  <a:lnTo>
                    <a:pt x="87878" y="91292"/>
                  </a:lnTo>
                  <a:lnTo>
                    <a:pt x="87819" y="91292"/>
                  </a:lnTo>
                  <a:lnTo>
                    <a:pt x="87701" y="91114"/>
                  </a:lnTo>
                  <a:lnTo>
                    <a:pt x="87701" y="91114"/>
                  </a:lnTo>
                  <a:lnTo>
                    <a:pt x="87642" y="90757"/>
                  </a:lnTo>
                  <a:lnTo>
                    <a:pt x="87406" y="90757"/>
                  </a:lnTo>
                  <a:lnTo>
                    <a:pt x="87229" y="90757"/>
                  </a:lnTo>
                  <a:lnTo>
                    <a:pt x="87053" y="90757"/>
                  </a:lnTo>
                  <a:lnTo>
                    <a:pt x="86817" y="90757"/>
                  </a:lnTo>
                  <a:lnTo>
                    <a:pt x="86640" y="90401"/>
                  </a:lnTo>
                  <a:lnTo>
                    <a:pt x="86522" y="90222"/>
                  </a:lnTo>
                  <a:lnTo>
                    <a:pt x="86463" y="90222"/>
                  </a:lnTo>
                  <a:lnTo>
                    <a:pt x="86286" y="89866"/>
                  </a:lnTo>
                  <a:lnTo>
                    <a:pt x="86051" y="89331"/>
                  </a:lnTo>
                  <a:lnTo>
                    <a:pt x="85992" y="88974"/>
                  </a:lnTo>
                  <a:lnTo>
                    <a:pt x="85874" y="88618"/>
                  </a:lnTo>
                  <a:lnTo>
                    <a:pt x="85874" y="88439"/>
                  </a:lnTo>
                  <a:lnTo>
                    <a:pt x="85874" y="87904"/>
                  </a:lnTo>
                  <a:lnTo>
                    <a:pt x="85756" y="87191"/>
                  </a:lnTo>
                  <a:lnTo>
                    <a:pt x="85874" y="86656"/>
                  </a:lnTo>
                  <a:lnTo>
                    <a:pt x="85874" y="86300"/>
                  </a:lnTo>
                  <a:lnTo>
                    <a:pt x="85874" y="86121"/>
                  </a:lnTo>
                  <a:lnTo>
                    <a:pt x="85874" y="85765"/>
                  </a:lnTo>
                  <a:lnTo>
                    <a:pt x="85874" y="85408"/>
                  </a:lnTo>
                  <a:lnTo>
                    <a:pt x="85874" y="85230"/>
                  </a:lnTo>
                  <a:lnTo>
                    <a:pt x="85874" y="84873"/>
                  </a:lnTo>
                  <a:lnTo>
                    <a:pt x="85756" y="84873"/>
                  </a:lnTo>
                  <a:lnTo>
                    <a:pt x="85697" y="84695"/>
                  </a:lnTo>
                  <a:lnTo>
                    <a:pt x="85579" y="84695"/>
                  </a:lnTo>
                  <a:lnTo>
                    <a:pt x="85402" y="84338"/>
                  </a:lnTo>
                  <a:lnTo>
                    <a:pt x="85284" y="83982"/>
                  </a:lnTo>
                  <a:lnTo>
                    <a:pt x="85284" y="83803"/>
                  </a:lnTo>
                  <a:lnTo>
                    <a:pt x="85284" y="83447"/>
                  </a:lnTo>
                  <a:lnTo>
                    <a:pt x="85284" y="82912"/>
                  </a:lnTo>
                  <a:lnTo>
                    <a:pt x="85225" y="82555"/>
                  </a:lnTo>
                  <a:lnTo>
                    <a:pt x="85225" y="82199"/>
                  </a:lnTo>
                  <a:lnTo>
                    <a:pt x="85108" y="82199"/>
                  </a:lnTo>
                  <a:lnTo>
                    <a:pt x="84931" y="82199"/>
                  </a:lnTo>
                  <a:lnTo>
                    <a:pt x="84813" y="82199"/>
                  </a:lnTo>
                  <a:lnTo>
                    <a:pt x="84813" y="82555"/>
                  </a:lnTo>
                  <a:lnTo>
                    <a:pt x="84695" y="82912"/>
                  </a:lnTo>
                  <a:lnTo>
                    <a:pt x="84636" y="83090"/>
                  </a:lnTo>
                  <a:lnTo>
                    <a:pt x="84518" y="83447"/>
                  </a:lnTo>
                  <a:lnTo>
                    <a:pt x="84400" y="83447"/>
                  </a:lnTo>
                  <a:lnTo>
                    <a:pt x="84341" y="83447"/>
                  </a:lnTo>
                  <a:lnTo>
                    <a:pt x="84400" y="82555"/>
                  </a:lnTo>
                  <a:lnTo>
                    <a:pt x="84400" y="81664"/>
                  </a:lnTo>
                  <a:lnTo>
                    <a:pt x="84400" y="81129"/>
                  </a:lnTo>
                  <a:lnTo>
                    <a:pt x="84400" y="81129"/>
                  </a:lnTo>
                  <a:lnTo>
                    <a:pt x="84518" y="80772"/>
                  </a:lnTo>
                  <a:lnTo>
                    <a:pt x="84518" y="80594"/>
                  </a:lnTo>
                  <a:lnTo>
                    <a:pt x="84518" y="78811"/>
                  </a:lnTo>
                  <a:lnTo>
                    <a:pt x="84400" y="78811"/>
                  </a:lnTo>
                  <a:lnTo>
                    <a:pt x="84341" y="78811"/>
                  </a:lnTo>
                  <a:lnTo>
                    <a:pt x="84223" y="78811"/>
                  </a:lnTo>
                  <a:lnTo>
                    <a:pt x="84223" y="78811"/>
                  </a:lnTo>
                  <a:lnTo>
                    <a:pt x="84165" y="78454"/>
                  </a:lnTo>
                  <a:lnTo>
                    <a:pt x="84047" y="78811"/>
                  </a:lnTo>
                  <a:lnTo>
                    <a:pt x="84047" y="78811"/>
                  </a:lnTo>
                  <a:lnTo>
                    <a:pt x="83929" y="78989"/>
                  </a:lnTo>
                  <a:lnTo>
                    <a:pt x="83929" y="78989"/>
                  </a:lnTo>
                  <a:lnTo>
                    <a:pt x="83929" y="79346"/>
                  </a:lnTo>
                  <a:lnTo>
                    <a:pt x="83929" y="79702"/>
                  </a:lnTo>
                  <a:lnTo>
                    <a:pt x="83870" y="79702"/>
                  </a:lnTo>
                  <a:lnTo>
                    <a:pt x="83870" y="79702"/>
                  </a:lnTo>
                  <a:lnTo>
                    <a:pt x="83752" y="79702"/>
                  </a:lnTo>
                  <a:lnTo>
                    <a:pt x="83752" y="78989"/>
                  </a:lnTo>
                  <a:lnTo>
                    <a:pt x="83634" y="78454"/>
                  </a:lnTo>
                  <a:lnTo>
                    <a:pt x="83752" y="77919"/>
                  </a:lnTo>
                  <a:lnTo>
                    <a:pt x="83752" y="77384"/>
                  </a:lnTo>
                  <a:lnTo>
                    <a:pt x="83870" y="76671"/>
                  </a:lnTo>
                  <a:lnTo>
                    <a:pt x="84047" y="76493"/>
                  </a:lnTo>
                  <a:lnTo>
                    <a:pt x="84165" y="76136"/>
                  </a:lnTo>
                  <a:lnTo>
                    <a:pt x="84165" y="75601"/>
                  </a:lnTo>
                  <a:lnTo>
                    <a:pt x="84165" y="75245"/>
                  </a:lnTo>
                  <a:lnTo>
                    <a:pt x="84047" y="75245"/>
                  </a:lnTo>
                  <a:lnTo>
                    <a:pt x="84047" y="75066"/>
                  </a:lnTo>
                  <a:lnTo>
                    <a:pt x="83929" y="75066"/>
                  </a:lnTo>
                  <a:lnTo>
                    <a:pt x="83752" y="74710"/>
                  </a:lnTo>
                  <a:lnTo>
                    <a:pt x="83634" y="74710"/>
                  </a:lnTo>
                  <a:lnTo>
                    <a:pt x="83575" y="75066"/>
                  </a:lnTo>
                  <a:lnTo>
                    <a:pt x="83575" y="75245"/>
                  </a:lnTo>
                  <a:lnTo>
                    <a:pt x="83457" y="75780"/>
                  </a:lnTo>
                  <a:lnTo>
                    <a:pt x="83457" y="76493"/>
                  </a:lnTo>
                  <a:lnTo>
                    <a:pt x="83339" y="76671"/>
                  </a:lnTo>
                  <a:lnTo>
                    <a:pt x="83280" y="77028"/>
                  </a:lnTo>
                  <a:lnTo>
                    <a:pt x="83163" y="77028"/>
                  </a:lnTo>
                  <a:lnTo>
                    <a:pt x="83104" y="77384"/>
                  </a:lnTo>
                  <a:lnTo>
                    <a:pt x="83104" y="77563"/>
                  </a:lnTo>
                  <a:lnTo>
                    <a:pt x="82986" y="77919"/>
                  </a:lnTo>
                  <a:lnTo>
                    <a:pt x="82868" y="78276"/>
                  </a:lnTo>
                  <a:lnTo>
                    <a:pt x="82691" y="78454"/>
                  </a:lnTo>
                  <a:lnTo>
                    <a:pt x="82573" y="78811"/>
                  </a:lnTo>
                  <a:lnTo>
                    <a:pt x="82573" y="78989"/>
                  </a:lnTo>
                  <a:lnTo>
                    <a:pt x="82573" y="79346"/>
                  </a:lnTo>
                  <a:lnTo>
                    <a:pt x="82396" y="79881"/>
                  </a:lnTo>
                  <a:lnTo>
                    <a:pt x="82220" y="80237"/>
                  </a:lnTo>
                  <a:lnTo>
                    <a:pt x="82043" y="80237"/>
                  </a:lnTo>
                  <a:lnTo>
                    <a:pt x="81925" y="80237"/>
                  </a:lnTo>
                  <a:lnTo>
                    <a:pt x="81807" y="80237"/>
                  </a:lnTo>
                  <a:lnTo>
                    <a:pt x="81748" y="79881"/>
                  </a:lnTo>
                  <a:lnTo>
                    <a:pt x="81748" y="79702"/>
                  </a:lnTo>
                  <a:lnTo>
                    <a:pt x="81630" y="79346"/>
                  </a:lnTo>
                  <a:lnTo>
                    <a:pt x="81630" y="78989"/>
                  </a:lnTo>
                  <a:lnTo>
                    <a:pt x="81630" y="78454"/>
                  </a:lnTo>
                  <a:lnTo>
                    <a:pt x="81630" y="77919"/>
                  </a:lnTo>
                  <a:lnTo>
                    <a:pt x="81630" y="77384"/>
                  </a:lnTo>
                  <a:lnTo>
                    <a:pt x="81630" y="76671"/>
                  </a:lnTo>
                  <a:lnTo>
                    <a:pt x="81512" y="76136"/>
                  </a:lnTo>
                  <a:lnTo>
                    <a:pt x="81453" y="75780"/>
                  </a:lnTo>
                  <a:lnTo>
                    <a:pt x="81335" y="75601"/>
                  </a:lnTo>
                  <a:lnTo>
                    <a:pt x="81159" y="75245"/>
                  </a:lnTo>
                  <a:lnTo>
                    <a:pt x="80982" y="75245"/>
                  </a:lnTo>
                  <a:lnTo>
                    <a:pt x="80687" y="75245"/>
                  </a:lnTo>
                  <a:lnTo>
                    <a:pt x="80687" y="74353"/>
                  </a:lnTo>
                  <a:lnTo>
                    <a:pt x="80687" y="73462"/>
                  </a:lnTo>
                  <a:lnTo>
                    <a:pt x="80687" y="73283"/>
                  </a:lnTo>
                  <a:lnTo>
                    <a:pt x="80687" y="72927"/>
                  </a:lnTo>
                  <a:lnTo>
                    <a:pt x="80569" y="72570"/>
                  </a:lnTo>
                  <a:lnTo>
                    <a:pt x="80451" y="72392"/>
                  </a:lnTo>
                  <a:lnTo>
                    <a:pt x="80392" y="72035"/>
                  </a:lnTo>
                  <a:lnTo>
                    <a:pt x="80392" y="71857"/>
                  </a:lnTo>
                  <a:lnTo>
                    <a:pt x="80275" y="71857"/>
                  </a:lnTo>
                  <a:lnTo>
                    <a:pt x="80157" y="71500"/>
                  </a:lnTo>
                  <a:lnTo>
                    <a:pt x="80098" y="71500"/>
                  </a:lnTo>
                  <a:lnTo>
                    <a:pt x="79096" y="71500"/>
                  </a:lnTo>
                  <a:lnTo>
                    <a:pt x="79037" y="71500"/>
                  </a:lnTo>
                  <a:lnTo>
                    <a:pt x="79037" y="71500"/>
                  </a:lnTo>
                  <a:lnTo>
                    <a:pt x="78860" y="71500"/>
                  </a:lnTo>
                  <a:lnTo>
                    <a:pt x="78860" y="71500"/>
                  </a:lnTo>
                  <a:lnTo>
                    <a:pt x="78742" y="71500"/>
                  </a:lnTo>
                  <a:lnTo>
                    <a:pt x="78565" y="71500"/>
                  </a:lnTo>
                  <a:lnTo>
                    <a:pt x="78447" y="71144"/>
                  </a:lnTo>
                  <a:lnTo>
                    <a:pt x="78330" y="70965"/>
                  </a:lnTo>
                  <a:lnTo>
                    <a:pt x="78271" y="70965"/>
                  </a:lnTo>
                  <a:lnTo>
                    <a:pt x="78153" y="70609"/>
                  </a:lnTo>
                  <a:lnTo>
                    <a:pt x="77976" y="70252"/>
                  </a:lnTo>
                  <a:lnTo>
                    <a:pt x="77799" y="70074"/>
                  </a:lnTo>
                  <a:lnTo>
                    <a:pt x="77563" y="70074"/>
                  </a:lnTo>
                  <a:lnTo>
                    <a:pt x="77387" y="69717"/>
                  </a:lnTo>
                  <a:lnTo>
                    <a:pt x="77210" y="70074"/>
                  </a:lnTo>
                  <a:lnTo>
                    <a:pt x="76974" y="70074"/>
                  </a:lnTo>
                  <a:lnTo>
                    <a:pt x="76797" y="69717"/>
                  </a:lnTo>
                  <a:lnTo>
                    <a:pt x="76620" y="69717"/>
                  </a:lnTo>
                  <a:lnTo>
                    <a:pt x="76444" y="69717"/>
                  </a:lnTo>
                  <a:lnTo>
                    <a:pt x="76149" y="70074"/>
                  </a:lnTo>
                  <a:lnTo>
                    <a:pt x="76031" y="70074"/>
                  </a:lnTo>
                  <a:lnTo>
                    <a:pt x="75913" y="70074"/>
                  </a:lnTo>
                  <a:lnTo>
                    <a:pt x="75913" y="70074"/>
                  </a:lnTo>
                  <a:lnTo>
                    <a:pt x="75854" y="70252"/>
                  </a:lnTo>
                  <a:lnTo>
                    <a:pt x="75854" y="70609"/>
                  </a:lnTo>
                  <a:lnTo>
                    <a:pt x="75736" y="70965"/>
                  </a:lnTo>
                  <a:lnTo>
                    <a:pt x="75677" y="71144"/>
                  </a:lnTo>
                  <a:lnTo>
                    <a:pt x="75559" y="71500"/>
                  </a:lnTo>
                  <a:lnTo>
                    <a:pt x="75442" y="71500"/>
                  </a:lnTo>
                  <a:lnTo>
                    <a:pt x="75265" y="72035"/>
                  </a:lnTo>
                  <a:lnTo>
                    <a:pt x="75147" y="72392"/>
                  </a:lnTo>
                  <a:lnTo>
                    <a:pt x="75088" y="72570"/>
                  </a:lnTo>
                  <a:lnTo>
                    <a:pt x="74970" y="72927"/>
                  </a:lnTo>
                  <a:lnTo>
                    <a:pt x="74852" y="73283"/>
                  </a:lnTo>
                  <a:lnTo>
                    <a:pt x="74675" y="73283"/>
                  </a:lnTo>
                  <a:lnTo>
                    <a:pt x="74499" y="73283"/>
                  </a:lnTo>
                  <a:lnTo>
                    <a:pt x="74322" y="73283"/>
                  </a:lnTo>
                  <a:lnTo>
                    <a:pt x="74086" y="73283"/>
                  </a:lnTo>
                  <a:lnTo>
                    <a:pt x="74027" y="72927"/>
                  </a:lnTo>
                  <a:lnTo>
                    <a:pt x="73909" y="72570"/>
                  </a:lnTo>
                  <a:lnTo>
                    <a:pt x="73791" y="72570"/>
                  </a:lnTo>
                  <a:lnTo>
                    <a:pt x="73732" y="72392"/>
                  </a:lnTo>
                  <a:lnTo>
                    <a:pt x="73320" y="72392"/>
                  </a:lnTo>
                  <a:lnTo>
                    <a:pt x="73261" y="72570"/>
                  </a:lnTo>
                  <a:lnTo>
                    <a:pt x="73143" y="72570"/>
                  </a:lnTo>
                  <a:lnTo>
                    <a:pt x="73025" y="72927"/>
                  </a:lnTo>
                  <a:lnTo>
                    <a:pt x="72966" y="72927"/>
                  </a:lnTo>
                  <a:lnTo>
                    <a:pt x="72730" y="73283"/>
                  </a:lnTo>
                  <a:lnTo>
                    <a:pt x="72554" y="73462"/>
                  </a:lnTo>
                  <a:lnTo>
                    <a:pt x="72377" y="73818"/>
                  </a:lnTo>
                  <a:lnTo>
                    <a:pt x="72200" y="74353"/>
                  </a:lnTo>
                  <a:lnTo>
                    <a:pt x="71964" y="75066"/>
                  </a:lnTo>
                  <a:lnTo>
                    <a:pt x="71905" y="75245"/>
                  </a:lnTo>
                  <a:lnTo>
                    <a:pt x="71669" y="75780"/>
                  </a:lnTo>
                  <a:lnTo>
                    <a:pt x="71611" y="76493"/>
                  </a:lnTo>
                  <a:lnTo>
                    <a:pt x="71493" y="77028"/>
                  </a:lnTo>
                  <a:lnTo>
                    <a:pt x="71434" y="77384"/>
                  </a:lnTo>
                  <a:lnTo>
                    <a:pt x="71316" y="77384"/>
                  </a:lnTo>
                  <a:lnTo>
                    <a:pt x="71198" y="77919"/>
                  </a:lnTo>
                  <a:lnTo>
                    <a:pt x="71139" y="77919"/>
                  </a:lnTo>
                  <a:lnTo>
                    <a:pt x="71021" y="78276"/>
                  </a:lnTo>
                  <a:lnTo>
                    <a:pt x="70844" y="78276"/>
                  </a:lnTo>
                  <a:lnTo>
                    <a:pt x="70726" y="78276"/>
                  </a:lnTo>
                  <a:lnTo>
                    <a:pt x="70550" y="77919"/>
                  </a:lnTo>
                  <a:lnTo>
                    <a:pt x="70432" y="77919"/>
                  </a:lnTo>
                  <a:lnTo>
                    <a:pt x="70373" y="77919"/>
                  </a:lnTo>
                  <a:lnTo>
                    <a:pt x="70078" y="77563"/>
                  </a:lnTo>
                  <a:lnTo>
                    <a:pt x="69842" y="77384"/>
                  </a:lnTo>
                  <a:lnTo>
                    <a:pt x="69548" y="77028"/>
                  </a:lnTo>
                  <a:lnTo>
                    <a:pt x="69371" y="77028"/>
                  </a:lnTo>
                  <a:lnTo>
                    <a:pt x="69076" y="77028"/>
                  </a:lnTo>
                  <a:lnTo>
                    <a:pt x="68899" y="77028"/>
                  </a:lnTo>
                  <a:lnTo>
                    <a:pt x="68722" y="77028"/>
                  </a:lnTo>
                  <a:lnTo>
                    <a:pt x="68605" y="77384"/>
                  </a:lnTo>
                  <a:lnTo>
                    <a:pt x="68605" y="77384"/>
                  </a:lnTo>
                  <a:lnTo>
                    <a:pt x="68487" y="77563"/>
                  </a:lnTo>
                  <a:lnTo>
                    <a:pt x="68310" y="77563"/>
                  </a:lnTo>
                  <a:lnTo>
                    <a:pt x="68133" y="77563"/>
                  </a:lnTo>
                  <a:lnTo>
                    <a:pt x="67956" y="77563"/>
                  </a:lnTo>
                  <a:lnTo>
                    <a:pt x="67721" y="77919"/>
                  </a:lnTo>
                  <a:lnTo>
                    <a:pt x="67662" y="78276"/>
                  </a:lnTo>
                  <a:lnTo>
                    <a:pt x="67662" y="78454"/>
                  </a:lnTo>
                  <a:lnTo>
                    <a:pt x="67544" y="78811"/>
                  </a:lnTo>
                  <a:lnTo>
                    <a:pt x="67426" y="78811"/>
                  </a:lnTo>
                  <a:lnTo>
                    <a:pt x="67426" y="78989"/>
                  </a:lnTo>
                  <a:lnTo>
                    <a:pt x="67367" y="79346"/>
                  </a:lnTo>
                  <a:lnTo>
                    <a:pt x="67249" y="79881"/>
                  </a:lnTo>
                  <a:lnTo>
                    <a:pt x="67131" y="80237"/>
                  </a:lnTo>
                  <a:lnTo>
                    <a:pt x="67072" y="80237"/>
                  </a:lnTo>
                  <a:lnTo>
                    <a:pt x="66954" y="80594"/>
                  </a:lnTo>
                  <a:lnTo>
                    <a:pt x="66895" y="80772"/>
                  </a:lnTo>
                  <a:lnTo>
                    <a:pt x="66777" y="80772"/>
                  </a:lnTo>
                  <a:lnTo>
                    <a:pt x="66777" y="80772"/>
                  </a:lnTo>
                  <a:lnTo>
                    <a:pt x="66660" y="80772"/>
                  </a:lnTo>
                  <a:lnTo>
                    <a:pt x="66483" y="81129"/>
                  </a:lnTo>
                  <a:lnTo>
                    <a:pt x="66306" y="81129"/>
                  </a:lnTo>
                  <a:lnTo>
                    <a:pt x="66070" y="81129"/>
                  </a:lnTo>
                  <a:lnTo>
                    <a:pt x="66011" y="81129"/>
                  </a:lnTo>
                  <a:lnTo>
                    <a:pt x="65834" y="81129"/>
                  </a:lnTo>
                  <a:lnTo>
                    <a:pt x="65599" y="81129"/>
                  </a:lnTo>
                  <a:lnTo>
                    <a:pt x="65422" y="80772"/>
                  </a:lnTo>
                  <a:lnTo>
                    <a:pt x="65304" y="80594"/>
                  </a:lnTo>
                  <a:lnTo>
                    <a:pt x="65245" y="80594"/>
                  </a:lnTo>
                  <a:lnTo>
                    <a:pt x="65127" y="80594"/>
                  </a:lnTo>
                  <a:lnTo>
                    <a:pt x="64950" y="80237"/>
                  </a:lnTo>
                  <a:lnTo>
                    <a:pt x="64774" y="79881"/>
                  </a:lnTo>
                  <a:lnTo>
                    <a:pt x="64538" y="79702"/>
                  </a:lnTo>
                  <a:lnTo>
                    <a:pt x="64479" y="79346"/>
                  </a:lnTo>
                  <a:lnTo>
                    <a:pt x="64361" y="79346"/>
                  </a:lnTo>
                  <a:lnTo>
                    <a:pt x="64243" y="78811"/>
                  </a:lnTo>
                  <a:lnTo>
                    <a:pt x="64184" y="78454"/>
                  </a:lnTo>
                  <a:lnTo>
                    <a:pt x="64184" y="78276"/>
                  </a:lnTo>
                  <a:lnTo>
                    <a:pt x="63948" y="77919"/>
                  </a:lnTo>
                  <a:lnTo>
                    <a:pt x="63772" y="77919"/>
                  </a:lnTo>
                  <a:lnTo>
                    <a:pt x="63595" y="77919"/>
                  </a:lnTo>
                  <a:lnTo>
                    <a:pt x="63477" y="77384"/>
                  </a:lnTo>
                  <a:lnTo>
                    <a:pt x="63595" y="77028"/>
                  </a:lnTo>
                  <a:lnTo>
                    <a:pt x="63713" y="76671"/>
                  </a:lnTo>
                  <a:lnTo>
                    <a:pt x="63889" y="76493"/>
                  </a:lnTo>
                  <a:lnTo>
                    <a:pt x="63948" y="76136"/>
                  </a:lnTo>
                  <a:lnTo>
                    <a:pt x="64184" y="75780"/>
                  </a:lnTo>
                  <a:lnTo>
                    <a:pt x="64243" y="75601"/>
                  </a:lnTo>
                  <a:lnTo>
                    <a:pt x="64479" y="75601"/>
                  </a:lnTo>
                  <a:lnTo>
                    <a:pt x="64656" y="75601"/>
                  </a:lnTo>
                  <a:lnTo>
                    <a:pt x="64656" y="73283"/>
                  </a:lnTo>
                  <a:lnTo>
                    <a:pt x="64656" y="72927"/>
                  </a:lnTo>
                  <a:lnTo>
                    <a:pt x="64538" y="72570"/>
                  </a:lnTo>
                  <a:lnTo>
                    <a:pt x="64538" y="72392"/>
                  </a:lnTo>
                  <a:lnTo>
                    <a:pt x="64479" y="72035"/>
                  </a:lnTo>
                  <a:lnTo>
                    <a:pt x="64479" y="71500"/>
                  </a:lnTo>
                  <a:lnTo>
                    <a:pt x="64361" y="70609"/>
                  </a:lnTo>
                  <a:lnTo>
                    <a:pt x="64361" y="70074"/>
                  </a:lnTo>
                  <a:lnTo>
                    <a:pt x="64361" y="69361"/>
                  </a:lnTo>
                  <a:lnTo>
                    <a:pt x="64361" y="68826"/>
                  </a:lnTo>
                  <a:lnTo>
                    <a:pt x="64361" y="68647"/>
                  </a:lnTo>
                  <a:lnTo>
                    <a:pt x="64361" y="68291"/>
                  </a:lnTo>
                  <a:lnTo>
                    <a:pt x="64243" y="67934"/>
                  </a:lnTo>
                  <a:lnTo>
                    <a:pt x="64243" y="67756"/>
                  </a:lnTo>
                  <a:lnTo>
                    <a:pt x="64066" y="67043"/>
                  </a:lnTo>
                  <a:lnTo>
                    <a:pt x="63948" y="66151"/>
                  </a:lnTo>
                  <a:lnTo>
                    <a:pt x="63889" y="66151"/>
                  </a:lnTo>
                  <a:lnTo>
                    <a:pt x="63772" y="65973"/>
                  </a:lnTo>
                  <a:lnTo>
                    <a:pt x="63713" y="65438"/>
                  </a:lnTo>
                  <a:lnTo>
                    <a:pt x="63713" y="65081"/>
                  </a:lnTo>
                  <a:lnTo>
                    <a:pt x="63595" y="64546"/>
                  </a:lnTo>
                  <a:lnTo>
                    <a:pt x="63595" y="64190"/>
                  </a:lnTo>
                  <a:lnTo>
                    <a:pt x="63595" y="63833"/>
                  </a:lnTo>
                  <a:lnTo>
                    <a:pt x="63595" y="63655"/>
                  </a:lnTo>
                  <a:lnTo>
                    <a:pt x="63595" y="62942"/>
                  </a:lnTo>
                  <a:lnTo>
                    <a:pt x="63477" y="62407"/>
                  </a:lnTo>
                  <a:lnTo>
                    <a:pt x="63418" y="61872"/>
                  </a:lnTo>
                  <a:lnTo>
                    <a:pt x="63418" y="61337"/>
                  </a:lnTo>
                  <a:lnTo>
                    <a:pt x="63300" y="60980"/>
                  </a:lnTo>
                  <a:lnTo>
                    <a:pt x="63182" y="60445"/>
                  </a:lnTo>
                  <a:lnTo>
                    <a:pt x="63182" y="59732"/>
                  </a:lnTo>
                  <a:lnTo>
                    <a:pt x="63182" y="59197"/>
                  </a:lnTo>
                  <a:lnTo>
                    <a:pt x="63182" y="58662"/>
                  </a:lnTo>
                  <a:lnTo>
                    <a:pt x="63123" y="58306"/>
                  </a:lnTo>
                  <a:lnTo>
                    <a:pt x="63123" y="58127"/>
                  </a:lnTo>
                  <a:lnTo>
                    <a:pt x="63005" y="57771"/>
                  </a:lnTo>
                  <a:lnTo>
                    <a:pt x="62888" y="57414"/>
                  </a:lnTo>
                  <a:lnTo>
                    <a:pt x="62829" y="57236"/>
                  </a:lnTo>
                  <a:lnTo>
                    <a:pt x="62711" y="56879"/>
                  </a:lnTo>
                  <a:lnTo>
                    <a:pt x="62652" y="56523"/>
                  </a:lnTo>
                  <a:lnTo>
                    <a:pt x="62534" y="56344"/>
                  </a:lnTo>
                  <a:lnTo>
                    <a:pt x="62416" y="55809"/>
                  </a:lnTo>
                  <a:lnTo>
                    <a:pt x="62239" y="55453"/>
                  </a:lnTo>
                  <a:lnTo>
                    <a:pt x="62121" y="55096"/>
                  </a:lnTo>
                  <a:lnTo>
                    <a:pt x="62121" y="54918"/>
                  </a:lnTo>
                  <a:lnTo>
                    <a:pt x="62062" y="54918"/>
                  </a:lnTo>
                  <a:lnTo>
                    <a:pt x="62062" y="53670"/>
                  </a:lnTo>
                  <a:lnTo>
                    <a:pt x="62121" y="53313"/>
                  </a:lnTo>
                  <a:lnTo>
                    <a:pt x="62239" y="53313"/>
                  </a:lnTo>
                  <a:lnTo>
                    <a:pt x="62357" y="53313"/>
                  </a:lnTo>
                  <a:lnTo>
                    <a:pt x="62416" y="53313"/>
                  </a:lnTo>
                  <a:lnTo>
                    <a:pt x="62534" y="53670"/>
                  </a:lnTo>
                  <a:lnTo>
                    <a:pt x="62652" y="53670"/>
                  </a:lnTo>
                  <a:lnTo>
                    <a:pt x="62652" y="54026"/>
                  </a:lnTo>
                  <a:lnTo>
                    <a:pt x="62711" y="54026"/>
                  </a:lnTo>
                  <a:lnTo>
                    <a:pt x="62888" y="54026"/>
                  </a:lnTo>
                  <a:lnTo>
                    <a:pt x="63005" y="54026"/>
                  </a:lnTo>
                  <a:lnTo>
                    <a:pt x="63123" y="54205"/>
                  </a:lnTo>
                  <a:lnTo>
                    <a:pt x="63123" y="53670"/>
                  </a:lnTo>
                  <a:lnTo>
                    <a:pt x="62888" y="52778"/>
                  </a:lnTo>
                  <a:lnTo>
                    <a:pt x="62711" y="51887"/>
                  </a:lnTo>
                  <a:lnTo>
                    <a:pt x="62711" y="51708"/>
                  </a:lnTo>
                  <a:lnTo>
                    <a:pt x="62652" y="50995"/>
                  </a:lnTo>
                  <a:lnTo>
                    <a:pt x="62534" y="50817"/>
                  </a:lnTo>
                  <a:lnTo>
                    <a:pt x="62416" y="50460"/>
                  </a:lnTo>
                  <a:lnTo>
                    <a:pt x="62357" y="50104"/>
                  </a:lnTo>
                  <a:lnTo>
                    <a:pt x="62239" y="49925"/>
                  </a:lnTo>
                  <a:lnTo>
                    <a:pt x="62239" y="49390"/>
                  </a:lnTo>
                  <a:lnTo>
                    <a:pt x="62239" y="48677"/>
                  </a:lnTo>
                  <a:lnTo>
                    <a:pt x="62239" y="48142"/>
                  </a:lnTo>
                  <a:lnTo>
                    <a:pt x="62239" y="48142"/>
                  </a:lnTo>
                  <a:lnTo>
                    <a:pt x="62357" y="47786"/>
                  </a:lnTo>
                  <a:lnTo>
                    <a:pt x="62416" y="47786"/>
                  </a:lnTo>
                  <a:lnTo>
                    <a:pt x="62534" y="47607"/>
                  </a:lnTo>
                  <a:lnTo>
                    <a:pt x="62534" y="47251"/>
                  </a:lnTo>
                  <a:lnTo>
                    <a:pt x="62534" y="46716"/>
                  </a:lnTo>
                  <a:lnTo>
                    <a:pt x="62534" y="46181"/>
                  </a:lnTo>
                  <a:lnTo>
                    <a:pt x="62534" y="45289"/>
                  </a:lnTo>
                  <a:lnTo>
                    <a:pt x="62534" y="44933"/>
                  </a:lnTo>
                  <a:lnTo>
                    <a:pt x="62534" y="44576"/>
                  </a:lnTo>
                  <a:lnTo>
                    <a:pt x="62534" y="44398"/>
                  </a:lnTo>
                  <a:lnTo>
                    <a:pt x="62534" y="44041"/>
                  </a:lnTo>
                  <a:lnTo>
                    <a:pt x="62534" y="43684"/>
                  </a:lnTo>
                  <a:lnTo>
                    <a:pt x="62534" y="43506"/>
                  </a:lnTo>
                  <a:lnTo>
                    <a:pt x="62652" y="43506"/>
                  </a:lnTo>
                  <a:lnTo>
                    <a:pt x="62711" y="43506"/>
                  </a:lnTo>
                  <a:lnTo>
                    <a:pt x="62829" y="42971"/>
                  </a:lnTo>
                  <a:lnTo>
                    <a:pt x="62829" y="42258"/>
                  </a:lnTo>
                  <a:lnTo>
                    <a:pt x="62888" y="42615"/>
                  </a:lnTo>
                  <a:lnTo>
                    <a:pt x="63005" y="42971"/>
                  </a:lnTo>
                  <a:lnTo>
                    <a:pt x="63005" y="42971"/>
                  </a:lnTo>
                  <a:lnTo>
                    <a:pt x="62888" y="43150"/>
                  </a:lnTo>
                  <a:lnTo>
                    <a:pt x="63005" y="43506"/>
                  </a:lnTo>
                  <a:lnTo>
                    <a:pt x="63123" y="43506"/>
                  </a:lnTo>
                  <a:lnTo>
                    <a:pt x="63182" y="43506"/>
                  </a:lnTo>
                  <a:lnTo>
                    <a:pt x="63300" y="43684"/>
                  </a:lnTo>
                  <a:lnTo>
                    <a:pt x="63418" y="43684"/>
                  </a:lnTo>
                  <a:lnTo>
                    <a:pt x="63477" y="44041"/>
                  </a:lnTo>
                  <a:lnTo>
                    <a:pt x="63595" y="44041"/>
                  </a:lnTo>
                  <a:lnTo>
                    <a:pt x="63713" y="44041"/>
                  </a:lnTo>
                  <a:lnTo>
                    <a:pt x="63772" y="43684"/>
                  </a:lnTo>
                  <a:lnTo>
                    <a:pt x="63772" y="43506"/>
                  </a:lnTo>
                  <a:lnTo>
                    <a:pt x="63772" y="42971"/>
                  </a:lnTo>
                  <a:lnTo>
                    <a:pt x="63772" y="42258"/>
                  </a:lnTo>
                  <a:lnTo>
                    <a:pt x="63889" y="41723"/>
                  </a:lnTo>
                  <a:lnTo>
                    <a:pt x="64066" y="41188"/>
                  </a:lnTo>
                  <a:lnTo>
                    <a:pt x="64184" y="40832"/>
                  </a:lnTo>
                  <a:lnTo>
                    <a:pt x="64243" y="40832"/>
                  </a:lnTo>
                  <a:lnTo>
                    <a:pt x="64538" y="40475"/>
                  </a:lnTo>
                  <a:lnTo>
                    <a:pt x="64833" y="39940"/>
                  </a:lnTo>
                  <a:lnTo>
                    <a:pt x="65127" y="39762"/>
                  </a:lnTo>
                  <a:lnTo>
                    <a:pt x="65304" y="39405"/>
                  </a:lnTo>
                  <a:lnTo>
                    <a:pt x="65422" y="39049"/>
                  </a:lnTo>
                  <a:lnTo>
                    <a:pt x="65540" y="38870"/>
                  </a:lnTo>
                  <a:lnTo>
                    <a:pt x="65599" y="38870"/>
                  </a:lnTo>
                  <a:lnTo>
                    <a:pt x="65717" y="38870"/>
                  </a:lnTo>
                  <a:lnTo>
                    <a:pt x="65893" y="38870"/>
                  </a:lnTo>
                  <a:lnTo>
                    <a:pt x="66070" y="38870"/>
                  </a:lnTo>
                  <a:lnTo>
                    <a:pt x="66306" y="38514"/>
                  </a:lnTo>
                  <a:lnTo>
                    <a:pt x="66365" y="38157"/>
                  </a:lnTo>
                  <a:lnTo>
                    <a:pt x="66483" y="38157"/>
                  </a:lnTo>
                  <a:lnTo>
                    <a:pt x="66660" y="37979"/>
                  </a:lnTo>
                  <a:lnTo>
                    <a:pt x="66777" y="37622"/>
                  </a:lnTo>
                  <a:lnTo>
                    <a:pt x="66954" y="37622"/>
                  </a:lnTo>
                  <a:lnTo>
                    <a:pt x="67072" y="37622"/>
                  </a:lnTo>
                  <a:lnTo>
                    <a:pt x="67367" y="37622"/>
                  </a:lnTo>
                  <a:lnTo>
                    <a:pt x="67662" y="37622"/>
                  </a:lnTo>
                  <a:lnTo>
                    <a:pt x="67956" y="37622"/>
                  </a:lnTo>
                  <a:lnTo>
                    <a:pt x="68015" y="37622"/>
                  </a:lnTo>
                  <a:lnTo>
                    <a:pt x="68133" y="37265"/>
                  </a:lnTo>
                  <a:lnTo>
                    <a:pt x="68192" y="37622"/>
                  </a:lnTo>
                  <a:lnTo>
                    <a:pt x="68310" y="37265"/>
                  </a:lnTo>
                  <a:lnTo>
                    <a:pt x="68428" y="37265"/>
                  </a:lnTo>
                  <a:lnTo>
                    <a:pt x="68487" y="37265"/>
                  </a:lnTo>
                  <a:lnTo>
                    <a:pt x="68722" y="37087"/>
                  </a:lnTo>
                  <a:lnTo>
                    <a:pt x="68781" y="36731"/>
                  </a:lnTo>
                  <a:lnTo>
                    <a:pt x="68899" y="36731"/>
                  </a:lnTo>
                  <a:lnTo>
                    <a:pt x="68899" y="36552"/>
                  </a:lnTo>
                  <a:lnTo>
                    <a:pt x="69017" y="36196"/>
                  </a:lnTo>
                  <a:lnTo>
                    <a:pt x="69076" y="35661"/>
                  </a:lnTo>
                  <a:lnTo>
                    <a:pt x="69253" y="34947"/>
                  </a:lnTo>
                  <a:lnTo>
                    <a:pt x="69371" y="34769"/>
                  </a:lnTo>
                  <a:lnTo>
                    <a:pt x="69489" y="34769"/>
                  </a:lnTo>
                  <a:lnTo>
                    <a:pt x="69489" y="34413"/>
                  </a:lnTo>
                  <a:lnTo>
                    <a:pt x="69489" y="34056"/>
                  </a:lnTo>
                  <a:lnTo>
                    <a:pt x="69548" y="33878"/>
                  </a:lnTo>
                  <a:lnTo>
                    <a:pt x="69666" y="33521"/>
                  </a:lnTo>
                  <a:lnTo>
                    <a:pt x="69783" y="33343"/>
                  </a:lnTo>
                  <a:lnTo>
                    <a:pt x="69842" y="32986"/>
                  </a:lnTo>
                  <a:lnTo>
                    <a:pt x="69842" y="32630"/>
                  </a:lnTo>
                  <a:lnTo>
                    <a:pt x="69960" y="32451"/>
                  </a:lnTo>
                  <a:lnTo>
                    <a:pt x="70078" y="32451"/>
                  </a:lnTo>
                  <a:lnTo>
                    <a:pt x="70078" y="31738"/>
                  </a:lnTo>
                  <a:lnTo>
                    <a:pt x="70078" y="31203"/>
                  </a:lnTo>
                  <a:lnTo>
                    <a:pt x="70078" y="30668"/>
                  </a:lnTo>
                  <a:lnTo>
                    <a:pt x="70078" y="29955"/>
                  </a:lnTo>
                  <a:lnTo>
                    <a:pt x="70078" y="29420"/>
                  </a:lnTo>
                  <a:lnTo>
                    <a:pt x="70137" y="28885"/>
                  </a:lnTo>
                  <a:lnTo>
                    <a:pt x="70137" y="28528"/>
                  </a:lnTo>
                  <a:lnTo>
                    <a:pt x="70255" y="28350"/>
                  </a:lnTo>
                  <a:lnTo>
                    <a:pt x="70373" y="27994"/>
                  </a:lnTo>
                  <a:lnTo>
                    <a:pt x="70432" y="27994"/>
                  </a:lnTo>
                  <a:lnTo>
                    <a:pt x="70550" y="27637"/>
                  </a:lnTo>
                  <a:lnTo>
                    <a:pt x="70609" y="27637"/>
                  </a:lnTo>
                  <a:lnTo>
                    <a:pt x="71139" y="27637"/>
                  </a:lnTo>
                  <a:lnTo>
                    <a:pt x="71139" y="27994"/>
                  </a:lnTo>
                  <a:lnTo>
                    <a:pt x="71139" y="28350"/>
                  </a:lnTo>
                  <a:lnTo>
                    <a:pt x="71139" y="28885"/>
                  </a:lnTo>
                  <a:lnTo>
                    <a:pt x="71198" y="29420"/>
                  </a:lnTo>
                  <a:lnTo>
                    <a:pt x="71198" y="29420"/>
                  </a:lnTo>
                  <a:lnTo>
                    <a:pt x="71139" y="29777"/>
                  </a:lnTo>
                  <a:lnTo>
                    <a:pt x="71964" y="29777"/>
                  </a:lnTo>
                  <a:lnTo>
                    <a:pt x="71964" y="28528"/>
                  </a:lnTo>
                  <a:lnTo>
                    <a:pt x="71964" y="28350"/>
                  </a:lnTo>
                  <a:lnTo>
                    <a:pt x="71905" y="27994"/>
                  </a:lnTo>
                  <a:lnTo>
                    <a:pt x="71787" y="27637"/>
                  </a:lnTo>
                  <a:lnTo>
                    <a:pt x="71669" y="27459"/>
                  </a:lnTo>
                  <a:lnTo>
                    <a:pt x="71611" y="27102"/>
                  </a:lnTo>
                  <a:lnTo>
                    <a:pt x="71611" y="26745"/>
                  </a:lnTo>
                  <a:lnTo>
                    <a:pt x="71611" y="26032"/>
                  </a:lnTo>
                  <a:lnTo>
                    <a:pt x="71787" y="26032"/>
                  </a:lnTo>
                  <a:lnTo>
                    <a:pt x="71964" y="26032"/>
                  </a:lnTo>
                  <a:lnTo>
                    <a:pt x="72082" y="26032"/>
                  </a:lnTo>
                  <a:lnTo>
                    <a:pt x="72200" y="26032"/>
                  </a:lnTo>
                  <a:lnTo>
                    <a:pt x="72259" y="26032"/>
                  </a:lnTo>
                  <a:lnTo>
                    <a:pt x="72259" y="25676"/>
                  </a:lnTo>
                  <a:lnTo>
                    <a:pt x="72377" y="25319"/>
                  </a:lnTo>
                  <a:lnTo>
                    <a:pt x="72377" y="24784"/>
                  </a:lnTo>
                  <a:lnTo>
                    <a:pt x="72495" y="24249"/>
                  </a:lnTo>
                  <a:lnTo>
                    <a:pt x="72495" y="23893"/>
                  </a:lnTo>
                  <a:lnTo>
                    <a:pt x="72554" y="23358"/>
                  </a:lnTo>
                  <a:lnTo>
                    <a:pt x="72730" y="23001"/>
                  </a:lnTo>
                  <a:lnTo>
                    <a:pt x="72848" y="23001"/>
                  </a:lnTo>
                  <a:lnTo>
                    <a:pt x="73025" y="23001"/>
                  </a:lnTo>
                  <a:lnTo>
                    <a:pt x="73143" y="23001"/>
                  </a:lnTo>
                  <a:lnTo>
                    <a:pt x="73143" y="22823"/>
                  </a:lnTo>
                  <a:lnTo>
                    <a:pt x="73261" y="22823"/>
                  </a:lnTo>
                  <a:lnTo>
                    <a:pt x="73320" y="22466"/>
                  </a:lnTo>
                  <a:lnTo>
                    <a:pt x="73438" y="22109"/>
                  </a:lnTo>
                  <a:lnTo>
                    <a:pt x="73438" y="21931"/>
                  </a:lnTo>
                  <a:lnTo>
                    <a:pt x="73555" y="21575"/>
                  </a:lnTo>
                  <a:lnTo>
                    <a:pt x="73732" y="21040"/>
                  </a:lnTo>
                  <a:lnTo>
                    <a:pt x="73909" y="21040"/>
                  </a:lnTo>
                  <a:lnTo>
                    <a:pt x="74027" y="21040"/>
                  </a:lnTo>
                  <a:lnTo>
                    <a:pt x="74204" y="21040"/>
                  </a:lnTo>
                  <a:lnTo>
                    <a:pt x="74381" y="20683"/>
                  </a:lnTo>
                  <a:lnTo>
                    <a:pt x="74499" y="20683"/>
                  </a:lnTo>
                  <a:lnTo>
                    <a:pt x="74616" y="20683"/>
                  </a:lnTo>
                  <a:lnTo>
                    <a:pt x="74970" y="20683"/>
                  </a:lnTo>
                  <a:lnTo>
                    <a:pt x="75088" y="21218"/>
                  </a:lnTo>
                  <a:lnTo>
                    <a:pt x="75088" y="21931"/>
                  </a:lnTo>
                  <a:lnTo>
                    <a:pt x="75265" y="21931"/>
                  </a:lnTo>
                  <a:lnTo>
                    <a:pt x="75559" y="21931"/>
                  </a:lnTo>
                  <a:lnTo>
                    <a:pt x="75677" y="21931"/>
                  </a:lnTo>
                  <a:lnTo>
                    <a:pt x="75736" y="21931"/>
                  </a:lnTo>
                  <a:lnTo>
                    <a:pt x="75736" y="22109"/>
                  </a:lnTo>
                  <a:lnTo>
                    <a:pt x="75736" y="22109"/>
                  </a:lnTo>
                  <a:lnTo>
                    <a:pt x="75854" y="22466"/>
                  </a:lnTo>
                  <a:lnTo>
                    <a:pt x="76031" y="22823"/>
                  </a:lnTo>
                  <a:lnTo>
                    <a:pt x="76208" y="22823"/>
                  </a:lnTo>
                  <a:lnTo>
                    <a:pt x="76502" y="22823"/>
                  </a:lnTo>
                  <a:lnTo>
                    <a:pt x="76738" y="23001"/>
                  </a:lnTo>
                  <a:lnTo>
                    <a:pt x="76797" y="22823"/>
                  </a:lnTo>
                  <a:lnTo>
                    <a:pt x="76915" y="22823"/>
                  </a:lnTo>
                  <a:lnTo>
                    <a:pt x="76974" y="22466"/>
                  </a:lnTo>
                  <a:lnTo>
                    <a:pt x="76974" y="21575"/>
                  </a:lnTo>
                  <a:lnTo>
                    <a:pt x="76974" y="21218"/>
                  </a:lnTo>
                  <a:lnTo>
                    <a:pt x="77092" y="21040"/>
                  </a:lnTo>
                  <a:lnTo>
                    <a:pt x="77092" y="20326"/>
                  </a:lnTo>
                  <a:lnTo>
                    <a:pt x="77092" y="19791"/>
                  </a:lnTo>
                  <a:lnTo>
                    <a:pt x="76974" y="19613"/>
                  </a:lnTo>
                  <a:lnTo>
                    <a:pt x="76974" y="19613"/>
                  </a:lnTo>
                  <a:lnTo>
                    <a:pt x="76974" y="19257"/>
                  </a:lnTo>
                  <a:lnTo>
                    <a:pt x="77092" y="18900"/>
                  </a:lnTo>
                  <a:lnTo>
                    <a:pt x="77092" y="18722"/>
                  </a:lnTo>
                  <a:lnTo>
                    <a:pt x="77210" y="18365"/>
                  </a:lnTo>
                  <a:lnTo>
                    <a:pt x="77269" y="18008"/>
                  </a:lnTo>
                  <a:lnTo>
                    <a:pt x="77504" y="18008"/>
                  </a:lnTo>
                  <a:lnTo>
                    <a:pt x="77681" y="17473"/>
                  </a:lnTo>
                  <a:lnTo>
                    <a:pt x="77799" y="17117"/>
                  </a:lnTo>
                  <a:lnTo>
                    <a:pt x="77976" y="16939"/>
                  </a:lnTo>
                  <a:lnTo>
                    <a:pt x="78035" y="16582"/>
                  </a:lnTo>
                  <a:lnTo>
                    <a:pt x="78153" y="16404"/>
                  </a:lnTo>
                  <a:lnTo>
                    <a:pt x="78330" y="16047"/>
                  </a:lnTo>
                  <a:lnTo>
                    <a:pt x="78447" y="15690"/>
                  </a:lnTo>
                  <a:lnTo>
                    <a:pt x="78565" y="15690"/>
                  </a:lnTo>
                  <a:lnTo>
                    <a:pt x="78742" y="15690"/>
                  </a:lnTo>
                  <a:lnTo>
                    <a:pt x="78860" y="15690"/>
                  </a:lnTo>
                  <a:lnTo>
                    <a:pt x="79096" y="15690"/>
                  </a:lnTo>
                  <a:lnTo>
                    <a:pt x="79332" y="15690"/>
                  </a:lnTo>
                  <a:lnTo>
                    <a:pt x="79390" y="15690"/>
                  </a:lnTo>
                  <a:lnTo>
                    <a:pt x="79508" y="15512"/>
                  </a:lnTo>
                  <a:lnTo>
                    <a:pt x="79508" y="15156"/>
                  </a:lnTo>
                  <a:lnTo>
                    <a:pt x="79508" y="15156"/>
                  </a:lnTo>
                  <a:lnTo>
                    <a:pt x="79508" y="14799"/>
                  </a:lnTo>
                  <a:lnTo>
                    <a:pt x="79390" y="14799"/>
                  </a:lnTo>
                  <a:lnTo>
                    <a:pt x="79332" y="14799"/>
                  </a:lnTo>
                  <a:lnTo>
                    <a:pt x="79214" y="14621"/>
                  </a:lnTo>
                  <a:lnTo>
                    <a:pt x="79096" y="14621"/>
                  </a:lnTo>
                  <a:lnTo>
                    <a:pt x="78919" y="14264"/>
                  </a:lnTo>
                  <a:lnTo>
                    <a:pt x="78742" y="14264"/>
                  </a:lnTo>
                  <a:lnTo>
                    <a:pt x="78742" y="13907"/>
                  </a:lnTo>
                  <a:lnTo>
                    <a:pt x="78742" y="13907"/>
                  </a:lnTo>
                  <a:lnTo>
                    <a:pt x="78742" y="13729"/>
                  </a:lnTo>
                  <a:lnTo>
                    <a:pt x="78742" y="12481"/>
                  </a:lnTo>
                  <a:lnTo>
                    <a:pt x="78742" y="12481"/>
                  </a:lnTo>
                  <a:lnTo>
                    <a:pt x="78860" y="12481"/>
                  </a:lnTo>
                  <a:lnTo>
                    <a:pt x="78919" y="12481"/>
                  </a:lnTo>
                  <a:lnTo>
                    <a:pt x="79037" y="12481"/>
                  </a:lnTo>
                  <a:lnTo>
                    <a:pt x="79214" y="12481"/>
                  </a:lnTo>
                  <a:lnTo>
                    <a:pt x="79332" y="12481"/>
                  </a:lnTo>
                  <a:close/>
                  <a:moveTo>
                    <a:pt x="71198" y="11411"/>
                  </a:moveTo>
                  <a:lnTo>
                    <a:pt x="71316" y="11946"/>
                  </a:lnTo>
                  <a:lnTo>
                    <a:pt x="71316" y="12838"/>
                  </a:lnTo>
                  <a:lnTo>
                    <a:pt x="70726" y="12838"/>
                  </a:lnTo>
                  <a:lnTo>
                    <a:pt x="70609" y="12481"/>
                  </a:lnTo>
                  <a:lnTo>
                    <a:pt x="70609" y="12303"/>
                  </a:lnTo>
                  <a:lnTo>
                    <a:pt x="70844" y="11589"/>
                  </a:lnTo>
                  <a:lnTo>
                    <a:pt x="71021" y="11589"/>
                  </a:lnTo>
                  <a:lnTo>
                    <a:pt x="71198" y="11411"/>
                  </a:lnTo>
                  <a:close/>
                  <a:moveTo>
                    <a:pt x="103614" y="7845"/>
                  </a:moveTo>
                  <a:lnTo>
                    <a:pt x="103791" y="7845"/>
                  </a:lnTo>
                  <a:lnTo>
                    <a:pt x="103909" y="8202"/>
                  </a:lnTo>
                  <a:lnTo>
                    <a:pt x="104027" y="8202"/>
                  </a:lnTo>
                  <a:lnTo>
                    <a:pt x="104086" y="8202"/>
                  </a:lnTo>
                  <a:lnTo>
                    <a:pt x="104086" y="8202"/>
                  </a:lnTo>
                  <a:lnTo>
                    <a:pt x="104204" y="8380"/>
                  </a:lnTo>
                  <a:lnTo>
                    <a:pt x="104204" y="8736"/>
                  </a:lnTo>
                  <a:lnTo>
                    <a:pt x="104322" y="9271"/>
                  </a:lnTo>
                  <a:lnTo>
                    <a:pt x="104204" y="9271"/>
                  </a:lnTo>
                  <a:lnTo>
                    <a:pt x="104204" y="9628"/>
                  </a:lnTo>
                  <a:lnTo>
                    <a:pt x="104086" y="9628"/>
                  </a:lnTo>
                  <a:lnTo>
                    <a:pt x="103909" y="9628"/>
                  </a:lnTo>
                  <a:lnTo>
                    <a:pt x="103732" y="9628"/>
                  </a:lnTo>
                  <a:lnTo>
                    <a:pt x="103555" y="9271"/>
                  </a:lnTo>
                  <a:lnTo>
                    <a:pt x="103438" y="9093"/>
                  </a:lnTo>
                  <a:lnTo>
                    <a:pt x="103438" y="8736"/>
                  </a:lnTo>
                  <a:lnTo>
                    <a:pt x="103320" y="8736"/>
                  </a:lnTo>
                  <a:lnTo>
                    <a:pt x="103320" y="8202"/>
                  </a:lnTo>
                  <a:lnTo>
                    <a:pt x="103320" y="7845"/>
                  </a:lnTo>
                  <a:lnTo>
                    <a:pt x="103555" y="7845"/>
                  </a:lnTo>
                  <a:lnTo>
                    <a:pt x="103614" y="7845"/>
                  </a:lnTo>
                  <a:close/>
                  <a:moveTo>
                    <a:pt x="67721" y="7488"/>
                  </a:moveTo>
                  <a:lnTo>
                    <a:pt x="67838" y="7488"/>
                  </a:lnTo>
                  <a:lnTo>
                    <a:pt x="67956" y="7845"/>
                  </a:lnTo>
                  <a:lnTo>
                    <a:pt x="68015" y="7845"/>
                  </a:lnTo>
                  <a:lnTo>
                    <a:pt x="68133" y="8202"/>
                  </a:lnTo>
                  <a:lnTo>
                    <a:pt x="68133" y="8202"/>
                  </a:lnTo>
                  <a:lnTo>
                    <a:pt x="68192" y="8380"/>
                  </a:lnTo>
                  <a:lnTo>
                    <a:pt x="68310" y="8380"/>
                  </a:lnTo>
                  <a:lnTo>
                    <a:pt x="68428" y="8380"/>
                  </a:lnTo>
                  <a:lnTo>
                    <a:pt x="68487" y="8736"/>
                  </a:lnTo>
                  <a:lnTo>
                    <a:pt x="68605" y="8736"/>
                  </a:lnTo>
                  <a:lnTo>
                    <a:pt x="68605" y="8736"/>
                  </a:lnTo>
                  <a:lnTo>
                    <a:pt x="68605" y="9093"/>
                  </a:lnTo>
                  <a:lnTo>
                    <a:pt x="68605" y="9271"/>
                  </a:lnTo>
                  <a:lnTo>
                    <a:pt x="68722" y="9628"/>
                  </a:lnTo>
                  <a:lnTo>
                    <a:pt x="68899" y="9628"/>
                  </a:lnTo>
                  <a:lnTo>
                    <a:pt x="69076" y="9628"/>
                  </a:lnTo>
                  <a:lnTo>
                    <a:pt x="69076" y="10163"/>
                  </a:lnTo>
                  <a:lnTo>
                    <a:pt x="68781" y="10520"/>
                  </a:lnTo>
                  <a:lnTo>
                    <a:pt x="68487" y="10520"/>
                  </a:lnTo>
                  <a:lnTo>
                    <a:pt x="68310" y="10520"/>
                  </a:lnTo>
                  <a:lnTo>
                    <a:pt x="68133" y="10520"/>
                  </a:lnTo>
                  <a:lnTo>
                    <a:pt x="68015" y="10520"/>
                  </a:lnTo>
                  <a:lnTo>
                    <a:pt x="67956" y="10163"/>
                  </a:lnTo>
                  <a:lnTo>
                    <a:pt x="67838" y="9985"/>
                  </a:lnTo>
                  <a:lnTo>
                    <a:pt x="67721" y="9628"/>
                  </a:lnTo>
                  <a:lnTo>
                    <a:pt x="67721" y="9271"/>
                  </a:lnTo>
                  <a:lnTo>
                    <a:pt x="67662" y="9093"/>
                  </a:lnTo>
                  <a:lnTo>
                    <a:pt x="67544" y="9093"/>
                  </a:lnTo>
                  <a:lnTo>
                    <a:pt x="67426" y="8736"/>
                  </a:lnTo>
                  <a:lnTo>
                    <a:pt x="67426" y="8380"/>
                  </a:lnTo>
                  <a:lnTo>
                    <a:pt x="67367" y="8202"/>
                  </a:lnTo>
                  <a:lnTo>
                    <a:pt x="67544" y="7845"/>
                  </a:lnTo>
                  <a:lnTo>
                    <a:pt x="67721" y="7488"/>
                  </a:lnTo>
                  <a:close/>
                  <a:moveTo>
                    <a:pt x="73909" y="4992"/>
                  </a:moveTo>
                  <a:lnTo>
                    <a:pt x="74086" y="4992"/>
                  </a:lnTo>
                  <a:lnTo>
                    <a:pt x="74322" y="4992"/>
                  </a:lnTo>
                  <a:lnTo>
                    <a:pt x="74499" y="4992"/>
                  </a:lnTo>
                  <a:lnTo>
                    <a:pt x="74616" y="5170"/>
                  </a:lnTo>
                  <a:lnTo>
                    <a:pt x="74616" y="5527"/>
                  </a:lnTo>
                  <a:lnTo>
                    <a:pt x="74675" y="5527"/>
                  </a:lnTo>
                  <a:lnTo>
                    <a:pt x="74852" y="5884"/>
                  </a:lnTo>
                  <a:lnTo>
                    <a:pt x="74793" y="6062"/>
                  </a:lnTo>
                  <a:lnTo>
                    <a:pt x="74793" y="6419"/>
                  </a:lnTo>
                  <a:lnTo>
                    <a:pt x="74793" y="6419"/>
                  </a:lnTo>
                  <a:lnTo>
                    <a:pt x="74675" y="6419"/>
                  </a:lnTo>
                  <a:lnTo>
                    <a:pt x="74616" y="6419"/>
                  </a:lnTo>
                  <a:lnTo>
                    <a:pt x="74381" y="6419"/>
                  </a:lnTo>
                  <a:lnTo>
                    <a:pt x="74204" y="6419"/>
                  </a:lnTo>
                  <a:lnTo>
                    <a:pt x="74027" y="6775"/>
                  </a:lnTo>
                  <a:lnTo>
                    <a:pt x="73791" y="6775"/>
                  </a:lnTo>
                  <a:lnTo>
                    <a:pt x="73732" y="6953"/>
                  </a:lnTo>
                  <a:lnTo>
                    <a:pt x="73614" y="7310"/>
                  </a:lnTo>
                  <a:lnTo>
                    <a:pt x="73555" y="7488"/>
                  </a:lnTo>
                  <a:lnTo>
                    <a:pt x="73438" y="7845"/>
                  </a:lnTo>
                  <a:lnTo>
                    <a:pt x="73261" y="7845"/>
                  </a:lnTo>
                  <a:lnTo>
                    <a:pt x="73025" y="7845"/>
                  </a:lnTo>
                  <a:lnTo>
                    <a:pt x="72848" y="8202"/>
                  </a:lnTo>
                  <a:lnTo>
                    <a:pt x="72848" y="8202"/>
                  </a:lnTo>
                  <a:lnTo>
                    <a:pt x="72730" y="8380"/>
                  </a:lnTo>
                  <a:lnTo>
                    <a:pt x="72671" y="8736"/>
                  </a:lnTo>
                  <a:lnTo>
                    <a:pt x="72495" y="9271"/>
                  </a:lnTo>
                  <a:lnTo>
                    <a:pt x="72259" y="9628"/>
                  </a:lnTo>
                  <a:lnTo>
                    <a:pt x="72259" y="9985"/>
                  </a:lnTo>
                  <a:lnTo>
                    <a:pt x="72200" y="10520"/>
                  </a:lnTo>
                  <a:lnTo>
                    <a:pt x="72082" y="10520"/>
                  </a:lnTo>
                  <a:lnTo>
                    <a:pt x="71964" y="10698"/>
                  </a:lnTo>
                  <a:lnTo>
                    <a:pt x="71905" y="10520"/>
                  </a:lnTo>
                  <a:lnTo>
                    <a:pt x="71787" y="10520"/>
                  </a:lnTo>
                  <a:lnTo>
                    <a:pt x="71669" y="10520"/>
                  </a:lnTo>
                  <a:lnTo>
                    <a:pt x="71611" y="10520"/>
                  </a:lnTo>
                  <a:lnTo>
                    <a:pt x="71493" y="10163"/>
                  </a:lnTo>
                  <a:lnTo>
                    <a:pt x="71434" y="10163"/>
                  </a:lnTo>
                  <a:lnTo>
                    <a:pt x="71316" y="9985"/>
                  </a:lnTo>
                  <a:lnTo>
                    <a:pt x="71316" y="9628"/>
                  </a:lnTo>
                  <a:lnTo>
                    <a:pt x="71316" y="9271"/>
                  </a:lnTo>
                  <a:lnTo>
                    <a:pt x="71434" y="9093"/>
                  </a:lnTo>
                  <a:lnTo>
                    <a:pt x="71434" y="9271"/>
                  </a:lnTo>
                  <a:lnTo>
                    <a:pt x="71434" y="9271"/>
                  </a:lnTo>
                  <a:lnTo>
                    <a:pt x="71434" y="9093"/>
                  </a:lnTo>
                  <a:lnTo>
                    <a:pt x="71434" y="8736"/>
                  </a:lnTo>
                  <a:lnTo>
                    <a:pt x="71493" y="8380"/>
                  </a:lnTo>
                  <a:lnTo>
                    <a:pt x="71611" y="8380"/>
                  </a:lnTo>
                  <a:lnTo>
                    <a:pt x="71787" y="7845"/>
                  </a:lnTo>
                  <a:lnTo>
                    <a:pt x="71787" y="7488"/>
                  </a:lnTo>
                  <a:lnTo>
                    <a:pt x="71905" y="7488"/>
                  </a:lnTo>
                  <a:lnTo>
                    <a:pt x="71905" y="7310"/>
                  </a:lnTo>
                  <a:lnTo>
                    <a:pt x="72082" y="7310"/>
                  </a:lnTo>
                  <a:lnTo>
                    <a:pt x="72200" y="7310"/>
                  </a:lnTo>
                  <a:lnTo>
                    <a:pt x="72377" y="7310"/>
                  </a:lnTo>
                  <a:lnTo>
                    <a:pt x="72554" y="7310"/>
                  </a:lnTo>
                  <a:lnTo>
                    <a:pt x="72554" y="6953"/>
                  </a:lnTo>
                  <a:lnTo>
                    <a:pt x="72554" y="6775"/>
                  </a:lnTo>
                  <a:lnTo>
                    <a:pt x="72554" y="6775"/>
                  </a:lnTo>
                  <a:lnTo>
                    <a:pt x="72671" y="6419"/>
                  </a:lnTo>
                  <a:lnTo>
                    <a:pt x="72730" y="6419"/>
                  </a:lnTo>
                  <a:lnTo>
                    <a:pt x="72848" y="6419"/>
                  </a:lnTo>
                  <a:lnTo>
                    <a:pt x="72966" y="6419"/>
                  </a:lnTo>
                  <a:lnTo>
                    <a:pt x="73025" y="6062"/>
                  </a:lnTo>
                  <a:lnTo>
                    <a:pt x="73143" y="6062"/>
                  </a:lnTo>
                  <a:lnTo>
                    <a:pt x="73143" y="5884"/>
                  </a:lnTo>
                  <a:lnTo>
                    <a:pt x="73320" y="5884"/>
                  </a:lnTo>
                  <a:lnTo>
                    <a:pt x="73438" y="5884"/>
                  </a:lnTo>
                  <a:lnTo>
                    <a:pt x="73555" y="5527"/>
                  </a:lnTo>
                  <a:lnTo>
                    <a:pt x="73614" y="5527"/>
                  </a:lnTo>
                  <a:lnTo>
                    <a:pt x="73614" y="5170"/>
                  </a:lnTo>
                  <a:lnTo>
                    <a:pt x="73732" y="4992"/>
                  </a:lnTo>
                  <a:lnTo>
                    <a:pt x="73909" y="4992"/>
                  </a:lnTo>
                  <a:close/>
                  <a:moveTo>
                    <a:pt x="72082" y="4635"/>
                  </a:moveTo>
                  <a:lnTo>
                    <a:pt x="72200" y="4635"/>
                  </a:lnTo>
                  <a:lnTo>
                    <a:pt x="72259" y="4635"/>
                  </a:lnTo>
                  <a:lnTo>
                    <a:pt x="72377" y="4992"/>
                  </a:lnTo>
                  <a:lnTo>
                    <a:pt x="72259" y="5170"/>
                  </a:lnTo>
                  <a:lnTo>
                    <a:pt x="72200" y="5527"/>
                  </a:lnTo>
                  <a:lnTo>
                    <a:pt x="72200" y="5527"/>
                  </a:lnTo>
                  <a:lnTo>
                    <a:pt x="72082" y="5527"/>
                  </a:lnTo>
                  <a:lnTo>
                    <a:pt x="71905" y="5527"/>
                  </a:lnTo>
                  <a:lnTo>
                    <a:pt x="71669" y="5527"/>
                  </a:lnTo>
                  <a:lnTo>
                    <a:pt x="71611" y="5527"/>
                  </a:lnTo>
                  <a:lnTo>
                    <a:pt x="71493" y="5527"/>
                  </a:lnTo>
                  <a:lnTo>
                    <a:pt x="71434" y="5527"/>
                  </a:lnTo>
                  <a:lnTo>
                    <a:pt x="71316" y="5527"/>
                  </a:lnTo>
                  <a:lnTo>
                    <a:pt x="71198" y="5884"/>
                  </a:lnTo>
                  <a:lnTo>
                    <a:pt x="71198" y="6062"/>
                  </a:lnTo>
                  <a:lnTo>
                    <a:pt x="71139" y="6062"/>
                  </a:lnTo>
                  <a:lnTo>
                    <a:pt x="71021" y="6419"/>
                  </a:lnTo>
                  <a:lnTo>
                    <a:pt x="70844" y="6419"/>
                  </a:lnTo>
                  <a:lnTo>
                    <a:pt x="70609" y="6419"/>
                  </a:lnTo>
                  <a:lnTo>
                    <a:pt x="70550" y="6775"/>
                  </a:lnTo>
                  <a:lnTo>
                    <a:pt x="70432" y="6775"/>
                  </a:lnTo>
                  <a:lnTo>
                    <a:pt x="70137" y="6775"/>
                  </a:lnTo>
                  <a:lnTo>
                    <a:pt x="69842" y="6775"/>
                  </a:lnTo>
                  <a:lnTo>
                    <a:pt x="69548" y="6775"/>
                  </a:lnTo>
                  <a:lnTo>
                    <a:pt x="69489" y="6775"/>
                  </a:lnTo>
                  <a:lnTo>
                    <a:pt x="69076" y="6775"/>
                  </a:lnTo>
                  <a:lnTo>
                    <a:pt x="68781" y="6775"/>
                  </a:lnTo>
                  <a:lnTo>
                    <a:pt x="68428" y="6775"/>
                  </a:lnTo>
                  <a:lnTo>
                    <a:pt x="68310" y="6419"/>
                  </a:lnTo>
                  <a:lnTo>
                    <a:pt x="68192" y="6062"/>
                  </a:lnTo>
                  <a:lnTo>
                    <a:pt x="68015" y="5884"/>
                  </a:lnTo>
                  <a:lnTo>
                    <a:pt x="67956" y="5527"/>
                  </a:lnTo>
                  <a:lnTo>
                    <a:pt x="68133" y="5527"/>
                  </a:lnTo>
                  <a:lnTo>
                    <a:pt x="68192" y="5527"/>
                  </a:lnTo>
                  <a:lnTo>
                    <a:pt x="68310" y="5170"/>
                  </a:lnTo>
                  <a:lnTo>
                    <a:pt x="68428" y="4992"/>
                  </a:lnTo>
                  <a:lnTo>
                    <a:pt x="68487" y="4992"/>
                  </a:lnTo>
                  <a:lnTo>
                    <a:pt x="68605" y="4992"/>
                  </a:lnTo>
                  <a:lnTo>
                    <a:pt x="68781" y="4635"/>
                  </a:lnTo>
                  <a:lnTo>
                    <a:pt x="68899" y="4635"/>
                  </a:lnTo>
                  <a:lnTo>
                    <a:pt x="69076" y="4635"/>
                  </a:lnTo>
                  <a:lnTo>
                    <a:pt x="69194" y="4992"/>
                  </a:lnTo>
                  <a:lnTo>
                    <a:pt x="69371" y="4992"/>
                  </a:lnTo>
                  <a:lnTo>
                    <a:pt x="69548" y="4992"/>
                  </a:lnTo>
                  <a:lnTo>
                    <a:pt x="69666" y="5170"/>
                  </a:lnTo>
                  <a:lnTo>
                    <a:pt x="69666" y="5170"/>
                  </a:lnTo>
                  <a:lnTo>
                    <a:pt x="69783" y="5527"/>
                  </a:lnTo>
                  <a:lnTo>
                    <a:pt x="69960" y="5527"/>
                  </a:lnTo>
                  <a:lnTo>
                    <a:pt x="70078" y="5527"/>
                  </a:lnTo>
                  <a:lnTo>
                    <a:pt x="70137" y="5527"/>
                  </a:lnTo>
                  <a:lnTo>
                    <a:pt x="70255" y="5527"/>
                  </a:lnTo>
                  <a:lnTo>
                    <a:pt x="70373" y="5170"/>
                  </a:lnTo>
                  <a:lnTo>
                    <a:pt x="70432" y="5170"/>
                  </a:lnTo>
                  <a:lnTo>
                    <a:pt x="70550" y="5170"/>
                  </a:lnTo>
                  <a:lnTo>
                    <a:pt x="70609" y="5170"/>
                  </a:lnTo>
                  <a:lnTo>
                    <a:pt x="70726" y="5170"/>
                  </a:lnTo>
                  <a:lnTo>
                    <a:pt x="70903" y="5170"/>
                  </a:lnTo>
                  <a:lnTo>
                    <a:pt x="71139" y="4992"/>
                  </a:lnTo>
                  <a:lnTo>
                    <a:pt x="71316" y="4992"/>
                  </a:lnTo>
                  <a:lnTo>
                    <a:pt x="71493" y="4992"/>
                  </a:lnTo>
                  <a:lnTo>
                    <a:pt x="71669" y="4992"/>
                  </a:lnTo>
                  <a:lnTo>
                    <a:pt x="71905" y="4992"/>
                  </a:lnTo>
                  <a:lnTo>
                    <a:pt x="71964" y="4992"/>
                  </a:lnTo>
                  <a:lnTo>
                    <a:pt x="71964" y="4635"/>
                  </a:lnTo>
                  <a:lnTo>
                    <a:pt x="72082" y="4635"/>
                  </a:lnTo>
                  <a:close/>
                  <a:moveTo>
                    <a:pt x="66365" y="4635"/>
                  </a:moveTo>
                  <a:lnTo>
                    <a:pt x="66601" y="4635"/>
                  </a:lnTo>
                  <a:lnTo>
                    <a:pt x="66601" y="4635"/>
                  </a:lnTo>
                  <a:lnTo>
                    <a:pt x="66777" y="4992"/>
                  </a:lnTo>
                  <a:lnTo>
                    <a:pt x="66777" y="4992"/>
                  </a:lnTo>
                  <a:lnTo>
                    <a:pt x="66895" y="4992"/>
                  </a:lnTo>
                  <a:lnTo>
                    <a:pt x="66954" y="4992"/>
                  </a:lnTo>
                  <a:lnTo>
                    <a:pt x="67072" y="4992"/>
                  </a:lnTo>
                  <a:lnTo>
                    <a:pt x="67249" y="5170"/>
                  </a:lnTo>
                  <a:lnTo>
                    <a:pt x="67426" y="4992"/>
                  </a:lnTo>
                  <a:lnTo>
                    <a:pt x="67426" y="5527"/>
                  </a:lnTo>
                  <a:lnTo>
                    <a:pt x="67426" y="5884"/>
                  </a:lnTo>
                  <a:lnTo>
                    <a:pt x="67426" y="5884"/>
                  </a:lnTo>
                  <a:lnTo>
                    <a:pt x="67544" y="5884"/>
                  </a:lnTo>
                  <a:lnTo>
                    <a:pt x="67544" y="5884"/>
                  </a:lnTo>
                  <a:lnTo>
                    <a:pt x="67426" y="5884"/>
                  </a:lnTo>
                  <a:lnTo>
                    <a:pt x="67367" y="5884"/>
                  </a:lnTo>
                  <a:lnTo>
                    <a:pt x="67131" y="5884"/>
                  </a:lnTo>
                  <a:lnTo>
                    <a:pt x="66954" y="5884"/>
                  </a:lnTo>
                  <a:lnTo>
                    <a:pt x="66777" y="5884"/>
                  </a:lnTo>
                  <a:lnTo>
                    <a:pt x="66660" y="5884"/>
                  </a:lnTo>
                  <a:lnTo>
                    <a:pt x="66601" y="5884"/>
                  </a:lnTo>
                  <a:lnTo>
                    <a:pt x="66483" y="5884"/>
                  </a:lnTo>
                  <a:lnTo>
                    <a:pt x="66483" y="6062"/>
                  </a:lnTo>
                  <a:lnTo>
                    <a:pt x="66365" y="6419"/>
                  </a:lnTo>
                  <a:lnTo>
                    <a:pt x="66306" y="6419"/>
                  </a:lnTo>
                  <a:lnTo>
                    <a:pt x="66188" y="6775"/>
                  </a:lnTo>
                  <a:lnTo>
                    <a:pt x="66011" y="6775"/>
                  </a:lnTo>
                  <a:lnTo>
                    <a:pt x="65834" y="6775"/>
                  </a:lnTo>
                  <a:lnTo>
                    <a:pt x="65717" y="6775"/>
                  </a:lnTo>
                  <a:lnTo>
                    <a:pt x="65540" y="6775"/>
                  </a:lnTo>
                  <a:lnTo>
                    <a:pt x="65422" y="6775"/>
                  </a:lnTo>
                  <a:lnTo>
                    <a:pt x="65304" y="6419"/>
                  </a:lnTo>
                  <a:lnTo>
                    <a:pt x="65245" y="6062"/>
                  </a:lnTo>
                  <a:lnTo>
                    <a:pt x="65127" y="6062"/>
                  </a:lnTo>
                  <a:lnTo>
                    <a:pt x="65127" y="5884"/>
                  </a:lnTo>
                  <a:lnTo>
                    <a:pt x="65245" y="5527"/>
                  </a:lnTo>
                  <a:lnTo>
                    <a:pt x="65304" y="5170"/>
                  </a:lnTo>
                  <a:lnTo>
                    <a:pt x="65422" y="5170"/>
                  </a:lnTo>
                  <a:lnTo>
                    <a:pt x="65540" y="5170"/>
                  </a:lnTo>
                  <a:lnTo>
                    <a:pt x="65717" y="5170"/>
                  </a:lnTo>
                  <a:lnTo>
                    <a:pt x="65834" y="5170"/>
                  </a:lnTo>
                  <a:lnTo>
                    <a:pt x="65834" y="5170"/>
                  </a:lnTo>
                  <a:lnTo>
                    <a:pt x="65893" y="4992"/>
                  </a:lnTo>
                  <a:lnTo>
                    <a:pt x="65893" y="4992"/>
                  </a:lnTo>
                  <a:lnTo>
                    <a:pt x="66011" y="4992"/>
                  </a:lnTo>
                  <a:lnTo>
                    <a:pt x="66070" y="4635"/>
                  </a:lnTo>
                  <a:lnTo>
                    <a:pt x="66306" y="4635"/>
                  </a:lnTo>
                  <a:lnTo>
                    <a:pt x="66365" y="4635"/>
                  </a:lnTo>
                  <a:close/>
                  <a:moveTo>
                    <a:pt x="73261" y="3209"/>
                  </a:moveTo>
                  <a:lnTo>
                    <a:pt x="74086" y="3209"/>
                  </a:lnTo>
                  <a:lnTo>
                    <a:pt x="74204" y="3744"/>
                  </a:lnTo>
                  <a:lnTo>
                    <a:pt x="74204" y="3744"/>
                  </a:lnTo>
                  <a:lnTo>
                    <a:pt x="74086" y="4101"/>
                  </a:lnTo>
                  <a:lnTo>
                    <a:pt x="74027" y="4101"/>
                  </a:lnTo>
                  <a:lnTo>
                    <a:pt x="73909" y="4101"/>
                  </a:lnTo>
                  <a:lnTo>
                    <a:pt x="73791" y="4101"/>
                  </a:lnTo>
                  <a:lnTo>
                    <a:pt x="73791" y="3744"/>
                  </a:lnTo>
                  <a:lnTo>
                    <a:pt x="73732" y="3744"/>
                  </a:lnTo>
                  <a:lnTo>
                    <a:pt x="73614" y="3744"/>
                  </a:lnTo>
                  <a:lnTo>
                    <a:pt x="73555" y="4101"/>
                  </a:lnTo>
                  <a:lnTo>
                    <a:pt x="73555" y="4279"/>
                  </a:lnTo>
                  <a:lnTo>
                    <a:pt x="73438" y="4279"/>
                  </a:lnTo>
                  <a:lnTo>
                    <a:pt x="73320" y="4279"/>
                  </a:lnTo>
                  <a:lnTo>
                    <a:pt x="73261" y="4101"/>
                  </a:lnTo>
                  <a:lnTo>
                    <a:pt x="73261" y="3744"/>
                  </a:lnTo>
                  <a:lnTo>
                    <a:pt x="73261" y="3566"/>
                  </a:lnTo>
                  <a:lnTo>
                    <a:pt x="73261" y="3209"/>
                  </a:lnTo>
                  <a:close/>
                  <a:moveTo>
                    <a:pt x="78742" y="1961"/>
                  </a:moveTo>
                  <a:lnTo>
                    <a:pt x="78742" y="2317"/>
                  </a:lnTo>
                  <a:lnTo>
                    <a:pt x="78860" y="2674"/>
                  </a:lnTo>
                  <a:lnTo>
                    <a:pt x="78919" y="3566"/>
                  </a:lnTo>
                  <a:lnTo>
                    <a:pt x="78919" y="4101"/>
                  </a:lnTo>
                  <a:lnTo>
                    <a:pt x="78860" y="4635"/>
                  </a:lnTo>
                  <a:lnTo>
                    <a:pt x="78742" y="4992"/>
                  </a:lnTo>
                  <a:lnTo>
                    <a:pt x="78742" y="5170"/>
                  </a:lnTo>
                  <a:lnTo>
                    <a:pt x="78624" y="5170"/>
                  </a:lnTo>
                  <a:lnTo>
                    <a:pt x="78035" y="5170"/>
                  </a:lnTo>
                  <a:lnTo>
                    <a:pt x="77976" y="4992"/>
                  </a:lnTo>
                  <a:lnTo>
                    <a:pt x="77976" y="4992"/>
                  </a:lnTo>
                  <a:lnTo>
                    <a:pt x="77976" y="4101"/>
                  </a:lnTo>
                  <a:lnTo>
                    <a:pt x="78035" y="3209"/>
                  </a:lnTo>
                  <a:lnTo>
                    <a:pt x="78271" y="2852"/>
                  </a:lnTo>
                  <a:lnTo>
                    <a:pt x="78447" y="2317"/>
                  </a:lnTo>
                  <a:lnTo>
                    <a:pt x="78742" y="1961"/>
                  </a:lnTo>
                  <a:close/>
                  <a:moveTo>
                    <a:pt x="60117" y="0"/>
                  </a:moveTo>
                  <a:lnTo>
                    <a:pt x="60294" y="356"/>
                  </a:lnTo>
                  <a:lnTo>
                    <a:pt x="60530" y="356"/>
                  </a:lnTo>
                  <a:lnTo>
                    <a:pt x="60589" y="534"/>
                  </a:lnTo>
                  <a:lnTo>
                    <a:pt x="60766" y="534"/>
                  </a:lnTo>
                  <a:lnTo>
                    <a:pt x="60884" y="891"/>
                  </a:lnTo>
                  <a:lnTo>
                    <a:pt x="61060" y="891"/>
                  </a:lnTo>
                  <a:lnTo>
                    <a:pt x="61296" y="1069"/>
                  </a:lnTo>
                  <a:lnTo>
                    <a:pt x="61473" y="1069"/>
                  </a:lnTo>
                  <a:lnTo>
                    <a:pt x="61591" y="1069"/>
                  </a:lnTo>
                  <a:lnTo>
                    <a:pt x="61650" y="1069"/>
                  </a:lnTo>
                  <a:lnTo>
                    <a:pt x="61827" y="1069"/>
                  </a:lnTo>
                  <a:lnTo>
                    <a:pt x="62062" y="1069"/>
                  </a:lnTo>
                  <a:lnTo>
                    <a:pt x="62239" y="1069"/>
                  </a:lnTo>
                  <a:lnTo>
                    <a:pt x="62416" y="1069"/>
                  </a:lnTo>
                  <a:lnTo>
                    <a:pt x="62534" y="1069"/>
                  </a:lnTo>
                  <a:lnTo>
                    <a:pt x="62652" y="1069"/>
                  </a:lnTo>
                  <a:lnTo>
                    <a:pt x="62711" y="1426"/>
                  </a:lnTo>
                  <a:lnTo>
                    <a:pt x="62829" y="1426"/>
                  </a:lnTo>
                  <a:lnTo>
                    <a:pt x="63005" y="1783"/>
                  </a:lnTo>
                  <a:lnTo>
                    <a:pt x="63182" y="1783"/>
                  </a:lnTo>
                  <a:lnTo>
                    <a:pt x="63005" y="1961"/>
                  </a:lnTo>
                  <a:lnTo>
                    <a:pt x="62829" y="2317"/>
                  </a:lnTo>
                  <a:lnTo>
                    <a:pt x="62652" y="2317"/>
                  </a:lnTo>
                  <a:lnTo>
                    <a:pt x="62416" y="2317"/>
                  </a:lnTo>
                  <a:lnTo>
                    <a:pt x="62357" y="2317"/>
                  </a:lnTo>
                  <a:lnTo>
                    <a:pt x="62239" y="2317"/>
                  </a:lnTo>
                  <a:lnTo>
                    <a:pt x="62239" y="2674"/>
                  </a:lnTo>
                  <a:lnTo>
                    <a:pt x="62121" y="2852"/>
                  </a:lnTo>
                  <a:lnTo>
                    <a:pt x="62121" y="3209"/>
                  </a:lnTo>
                  <a:lnTo>
                    <a:pt x="62121" y="3566"/>
                  </a:lnTo>
                  <a:lnTo>
                    <a:pt x="63595" y="3566"/>
                  </a:lnTo>
                  <a:lnTo>
                    <a:pt x="63713" y="4101"/>
                  </a:lnTo>
                  <a:lnTo>
                    <a:pt x="63772" y="4279"/>
                  </a:lnTo>
                  <a:lnTo>
                    <a:pt x="63948" y="4635"/>
                  </a:lnTo>
                  <a:lnTo>
                    <a:pt x="64066" y="4635"/>
                  </a:lnTo>
                  <a:lnTo>
                    <a:pt x="64184" y="4635"/>
                  </a:lnTo>
                  <a:lnTo>
                    <a:pt x="64243" y="4992"/>
                  </a:lnTo>
                  <a:lnTo>
                    <a:pt x="64361" y="5170"/>
                  </a:lnTo>
                  <a:lnTo>
                    <a:pt x="64361" y="5884"/>
                  </a:lnTo>
                  <a:lnTo>
                    <a:pt x="64479" y="6419"/>
                  </a:lnTo>
                  <a:lnTo>
                    <a:pt x="64479" y="6419"/>
                  </a:lnTo>
                  <a:lnTo>
                    <a:pt x="64361" y="6775"/>
                  </a:lnTo>
                  <a:lnTo>
                    <a:pt x="64361" y="6775"/>
                  </a:lnTo>
                  <a:lnTo>
                    <a:pt x="64066" y="6775"/>
                  </a:lnTo>
                  <a:lnTo>
                    <a:pt x="63889" y="6775"/>
                  </a:lnTo>
                  <a:lnTo>
                    <a:pt x="63713" y="6419"/>
                  </a:lnTo>
                  <a:lnTo>
                    <a:pt x="63477" y="6062"/>
                  </a:lnTo>
                  <a:lnTo>
                    <a:pt x="63300" y="5884"/>
                  </a:lnTo>
                  <a:lnTo>
                    <a:pt x="63300" y="5527"/>
                  </a:lnTo>
                  <a:lnTo>
                    <a:pt x="63300" y="5527"/>
                  </a:lnTo>
                  <a:lnTo>
                    <a:pt x="63182" y="5170"/>
                  </a:lnTo>
                  <a:lnTo>
                    <a:pt x="63123" y="5170"/>
                  </a:lnTo>
                  <a:lnTo>
                    <a:pt x="63005" y="4992"/>
                  </a:lnTo>
                  <a:lnTo>
                    <a:pt x="62829" y="4992"/>
                  </a:lnTo>
                  <a:lnTo>
                    <a:pt x="62711" y="4992"/>
                  </a:lnTo>
                  <a:lnTo>
                    <a:pt x="62652" y="4992"/>
                  </a:lnTo>
                  <a:lnTo>
                    <a:pt x="62534" y="4992"/>
                  </a:lnTo>
                  <a:lnTo>
                    <a:pt x="62416" y="4992"/>
                  </a:lnTo>
                  <a:lnTo>
                    <a:pt x="62062" y="4992"/>
                  </a:lnTo>
                  <a:lnTo>
                    <a:pt x="61944" y="4992"/>
                  </a:lnTo>
                  <a:lnTo>
                    <a:pt x="61944" y="4635"/>
                  </a:lnTo>
                  <a:lnTo>
                    <a:pt x="61827" y="4635"/>
                  </a:lnTo>
                  <a:lnTo>
                    <a:pt x="61650" y="4635"/>
                  </a:lnTo>
                  <a:lnTo>
                    <a:pt x="61650" y="4992"/>
                  </a:lnTo>
                  <a:lnTo>
                    <a:pt x="61591" y="5170"/>
                  </a:lnTo>
                  <a:lnTo>
                    <a:pt x="61591" y="5527"/>
                  </a:lnTo>
                  <a:lnTo>
                    <a:pt x="61591" y="5884"/>
                  </a:lnTo>
                  <a:lnTo>
                    <a:pt x="61355" y="5884"/>
                  </a:lnTo>
                  <a:lnTo>
                    <a:pt x="61178" y="5527"/>
                  </a:lnTo>
                  <a:lnTo>
                    <a:pt x="61060" y="5527"/>
                  </a:lnTo>
                  <a:lnTo>
                    <a:pt x="60884" y="5527"/>
                  </a:lnTo>
                  <a:lnTo>
                    <a:pt x="60884" y="5527"/>
                  </a:lnTo>
                  <a:lnTo>
                    <a:pt x="60766" y="5170"/>
                  </a:lnTo>
                  <a:lnTo>
                    <a:pt x="60766" y="5170"/>
                  </a:lnTo>
                  <a:lnTo>
                    <a:pt x="60589" y="4992"/>
                  </a:lnTo>
                  <a:lnTo>
                    <a:pt x="60530" y="4635"/>
                  </a:lnTo>
                  <a:lnTo>
                    <a:pt x="60412" y="4279"/>
                  </a:lnTo>
                  <a:lnTo>
                    <a:pt x="60117" y="4279"/>
                  </a:lnTo>
                  <a:lnTo>
                    <a:pt x="59941" y="4279"/>
                  </a:lnTo>
                  <a:lnTo>
                    <a:pt x="59705" y="4279"/>
                  </a:lnTo>
                  <a:lnTo>
                    <a:pt x="59528" y="4279"/>
                  </a:lnTo>
                  <a:lnTo>
                    <a:pt x="59469" y="4279"/>
                  </a:lnTo>
                  <a:lnTo>
                    <a:pt x="59351" y="4279"/>
                  </a:lnTo>
                  <a:lnTo>
                    <a:pt x="59233" y="4101"/>
                  </a:lnTo>
                  <a:lnTo>
                    <a:pt x="59174" y="4101"/>
                  </a:lnTo>
                  <a:lnTo>
                    <a:pt x="59174" y="3744"/>
                  </a:lnTo>
                  <a:lnTo>
                    <a:pt x="59174" y="3566"/>
                  </a:lnTo>
                  <a:lnTo>
                    <a:pt x="59056" y="3566"/>
                  </a:lnTo>
                  <a:lnTo>
                    <a:pt x="58880" y="3209"/>
                  </a:lnTo>
                  <a:lnTo>
                    <a:pt x="58644" y="3209"/>
                  </a:lnTo>
                  <a:lnTo>
                    <a:pt x="58467" y="3209"/>
                  </a:lnTo>
                  <a:lnTo>
                    <a:pt x="58290" y="3566"/>
                  </a:lnTo>
                  <a:lnTo>
                    <a:pt x="58113" y="3566"/>
                  </a:lnTo>
                  <a:lnTo>
                    <a:pt x="57878" y="3566"/>
                  </a:lnTo>
                  <a:lnTo>
                    <a:pt x="57701" y="3566"/>
                  </a:lnTo>
                  <a:lnTo>
                    <a:pt x="57583" y="3566"/>
                  </a:lnTo>
                  <a:lnTo>
                    <a:pt x="57406" y="3744"/>
                  </a:lnTo>
                  <a:lnTo>
                    <a:pt x="57229" y="4101"/>
                  </a:lnTo>
                  <a:lnTo>
                    <a:pt x="57111" y="4101"/>
                  </a:lnTo>
                  <a:lnTo>
                    <a:pt x="57053" y="3744"/>
                  </a:lnTo>
                  <a:lnTo>
                    <a:pt x="56935" y="3566"/>
                  </a:lnTo>
                  <a:lnTo>
                    <a:pt x="56817" y="3209"/>
                  </a:lnTo>
                  <a:lnTo>
                    <a:pt x="56758" y="3209"/>
                  </a:lnTo>
                  <a:lnTo>
                    <a:pt x="56758" y="2852"/>
                  </a:lnTo>
                  <a:lnTo>
                    <a:pt x="56640" y="2674"/>
                  </a:lnTo>
                  <a:lnTo>
                    <a:pt x="56463" y="2317"/>
                  </a:lnTo>
                  <a:lnTo>
                    <a:pt x="56345" y="2317"/>
                  </a:lnTo>
                  <a:lnTo>
                    <a:pt x="56286" y="2317"/>
                  </a:lnTo>
                  <a:lnTo>
                    <a:pt x="56051" y="2317"/>
                  </a:lnTo>
                  <a:lnTo>
                    <a:pt x="55992" y="2317"/>
                  </a:lnTo>
                  <a:lnTo>
                    <a:pt x="55992" y="1069"/>
                  </a:lnTo>
                  <a:lnTo>
                    <a:pt x="55402" y="1069"/>
                  </a:lnTo>
                  <a:lnTo>
                    <a:pt x="55402" y="534"/>
                  </a:lnTo>
                  <a:lnTo>
                    <a:pt x="60117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3865563" y="3749675"/>
              <a:ext cx="5673600" cy="17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95" y="29194"/>
                  </a:moveTo>
                  <a:lnTo>
                    <a:pt x="119429" y="29194"/>
                  </a:lnTo>
                  <a:lnTo>
                    <a:pt x="119429" y="29302"/>
                  </a:lnTo>
                  <a:lnTo>
                    <a:pt x="119429" y="29516"/>
                  </a:lnTo>
                  <a:lnTo>
                    <a:pt x="119429" y="29731"/>
                  </a:lnTo>
                  <a:lnTo>
                    <a:pt x="119496" y="29838"/>
                  </a:lnTo>
                  <a:lnTo>
                    <a:pt x="119563" y="29838"/>
                  </a:lnTo>
                  <a:lnTo>
                    <a:pt x="119664" y="30053"/>
                  </a:lnTo>
                  <a:lnTo>
                    <a:pt x="119697" y="30268"/>
                  </a:lnTo>
                  <a:lnTo>
                    <a:pt x="119764" y="30375"/>
                  </a:lnTo>
                  <a:lnTo>
                    <a:pt x="119832" y="30590"/>
                  </a:lnTo>
                  <a:lnTo>
                    <a:pt x="119865" y="30805"/>
                  </a:lnTo>
                  <a:lnTo>
                    <a:pt x="119865" y="30912"/>
                  </a:lnTo>
                  <a:lnTo>
                    <a:pt x="119865" y="31127"/>
                  </a:lnTo>
                  <a:lnTo>
                    <a:pt x="119865" y="31234"/>
                  </a:lnTo>
                  <a:lnTo>
                    <a:pt x="119932" y="31449"/>
                  </a:lnTo>
                  <a:lnTo>
                    <a:pt x="119932" y="31663"/>
                  </a:lnTo>
                  <a:lnTo>
                    <a:pt x="120000" y="31771"/>
                  </a:lnTo>
                  <a:lnTo>
                    <a:pt x="119932" y="31771"/>
                  </a:lnTo>
                  <a:lnTo>
                    <a:pt x="119865" y="31985"/>
                  </a:lnTo>
                  <a:lnTo>
                    <a:pt x="119865" y="31985"/>
                  </a:lnTo>
                  <a:lnTo>
                    <a:pt x="119832" y="31771"/>
                  </a:lnTo>
                  <a:lnTo>
                    <a:pt x="119764" y="31771"/>
                  </a:lnTo>
                  <a:lnTo>
                    <a:pt x="119697" y="31663"/>
                  </a:lnTo>
                  <a:lnTo>
                    <a:pt x="119664" y="31449"/>
                  </a:lnTo>
                  <a:lnTo>
                    <a:pt x="119597" y="31234"/>
                  </a:lnTo>
                  <a:lnTo>
                    <a:pt x="119597" y="31127"/>
                  </a:lnTo>
                  <a:lnTo>
                    <a:pt x="119563" y="30912"/>
                  </a:lnTo>
                  <a:lnTo>
                    <a:pt x="119429" y="30805"/>
                  </a:lnTo>
                  <a:lnTo>
                    <a:pt x="119395" y="30590"/>
                  </a:lnTo>
                  <a:lnTo>
                    <a:pt x="119328" y="30590"/>
                  </a:lnTo>
                  <a:lnTo>
                    <a:pt x="119328" y="30375"/>
                  </a:lnTo>
                  <a:lnTo>
                    <a:pt x="119328" y="30268"/>
                  </a:lnTo>
                  <a:lnTo>
                    <a:pt x="119328" y="30053"/>
                  </a:lnTo>
                  <a:lnTo>
                    <a:pt x="119328" y="29838"/>
                  </a:lnTo>
                  <a:lnTo>
                    <a:pt x="119328" y="29516"/>
                  </a:lnTo>
                  <a:lnTo>
                    <a:pt x="119261" y="29302"/>
                  </a:lnTo>
                  <a:lnTo>
                    <a:pt x="119261" y="29194"/>
                  </a:lnTo>
                  <a:lnTo>
                    <a:pt x="119328" y="29194"/>
                  </a:lnTo>
                  <a:lnTo>
                    <a:pt x="119395" y="29194"/>
                  </a:lnTo>
                  <a:close/>
                  <a:moveTo>
                    <a:pt x="109255" y="28872"/>
                  </a:moveTo>
                  <a:lnTo>
                    <a:pt x="109322" y="28980"/>
                  </a:lnTo>
                  <a:lnTo>
                    <a:pt x="109322" y="28980"/>
                  </a:lnTo>
                  <a:lnTo>
                    <a:pt x="109390" y="29194"/>
                  </a:lnTo>
                  <a:lnTo>
                    <a:pt x="109390" y="29194"/>
                  </a:lnTo>
                  <a:lnTo>
                    <a:pt x="109390" y="29731"/>
                  </a:lnTo>
                  <a:lnTo>
                    <a:pt x="109322" y="30053"/>
                  </a:lnTo>
                  <a:lnTo>
                    <a:pt x="109222" y="30375"/>
                  </a:lnTo>
                  <a:lnTo>
                    <a:pt x="109222" y="30590"/>
                  </a:lnTo>
                  <a:lnTo>
                    <a:pt x="109222" y="30805"/>
                  </a:lnTo>
                  <a:lnTo>
                    <a:pt x="109155" y="30912"/>
                  </a:lnTo>
                  <a:lnTo>
                    <a:pt x="109121" y="31127"/>
                  </a:lnTo>
                  <a:lnTo>
                    <a:pt x="108987" y="31127"/>
                  </a:lnTo>
                  <a:lnTo>
                    <a:pt x="108953" y="31127"/>
                  </a:lnTo>
                  <a:lnTo>
                    <a:pt x="108886" y="31127"/>
                  </a:lnTo>
                  <a:lnTo>
                    <a:pt x="108886" y="31127"/>
                  </a:lnTo>
                  <a:lnTo>
                    <a:pt x="108819" y="30912"/>
                  </a:lnTo>
                  <a:lnTo>
                    <a:pt x="108886" y="30805"/>
                  </a:lnTo>
                  <a:lnTo>
                    <a:pt x="108886" y="30805"/>
                  </a:lnTo>
                  <a:lnTo>
                    <a:pt x="108886" y="30590"/>
                  </a:lnTo>
                  <a:lnTo>
                    <a:pt x="108886" y="30375"/>
                  </a:lnTo>
                  <a:lnTo>
                    <a:pt x="108953" y="30268"/>
                  </a:lnTo>
                  <a:lnTo>
                    <a:pt x="108953" y="29838"/>
                  </a:lnTo>
                  <a:lnTo>
                    <a:pt x="108953" y="29731"/>
                  </a:lnTo>
                  <a:lnTo>
                    <a:pt x="108953" y="29516"/>
                  </a:lnTo>
                  <a:lnTo>
                    <a:pt x="108987" y="29516"/>
                  </a:lnTo>
                  <a:lnTo>
                    <a:pt x="108987" y="29302"/>
                  </a:lnTo>
                  <a:lnTo>
                    <a:pt x="109054" y="29302"/>
                  </a:lnTo>
                  <a:lnTo>
                    <a:pt x="109121" y="29194"/>
                  </a:lnTo>
                  <a:lnTo>
                    <a:pt x="109155" y="29194"/>
                  </a:lnTo>
                  <a:lnTo>
                    <a:pt x="109255" y="28872"/>
                  </a:lnTo>
                  <a:close/>
                  <a:moveTo>
                    <a:pt x="92904" y="28443"/>
                  </a:moveTo>
                  <a:lnTo>
                    <a:pt x="92904" y="28872"/>
                  </a:lnTo>
                  <a:lnTo>
                    <a:pt x="92937" y="28872"/>
                  </a:lnTo>
                  <a:lnTo>
                    <a:pt x="92937" y="28980"/>
                  </a:lnTo>
                  <a:lnTo>
                    <a:pt x="92937" y="29302"/>
                  </a:lnTo>
                  <a:lnTo>
                    <a:pt x="92837" y="29194"/>
                  </a:lnTo>
                  <a:lnTo>
                    <a:pt x="92837" y="28872"/>
                  </a:lnTo>
                  <a:lnTo>
                    <a:pt x="92904" y="28658"/>
                  </a:lnTo>
                  <a:lnTo>
                    <a:pt x="92904" y="28443"/>
                  </a:lnTo>
                  <a:close/>
                  <a:moveTo>
                    <a:pt x="118052" y="27048"/>
                  </a:moveTo>
                  <a:lnTo>
                    <a:pt x="118119" y="27048"/>
                  </a:lnTo>
                  <a:lnTo>
                    <a:pt x="118119" y="27262"/>
                  </a:lnTo>
                  <a:lnTo>
                    <a:pt x="118119" y="27262"/>
                  </a:lnTo>
                  <a:lnTo>
                    <a:pt x="118119" y="27370"/>
                  </a:lnTo>
                  <a:lnTo>
                    <a:pt x="118119" y="27584"/>
                  </a:lnTo>
                  <a:lnTo>
                    <a:pt x="118119" y="27799"/>
                  </a:lnTo>
                  <a:lnTo>
                    <a:pt x="118052" y="27906"/>
                  </a:lnTo>
                  <a:lnTo>
                    <a:pt x="118052" y="27906"/>
                  </a:lnTo>
                  <a:lnTo>
                    <a:pt x="118019" y="28336"/>
                  </a:lnTo>
                  <a:lnTo>
                    <a:pt x="118019" y="28658"/>
                  </a:lnTo>
                  <a:lnTo>
                    <a:pt x="117951" y="28980"/>
                  </a:lnTo>
                  <a:lnTo>
                    <a:pt x="117884" y="29302"/>
                  </a:lnTo>
                  <a:lnTo>
                    <a:pt x="117851" y="29516"/>
                  </a:lnTo>
                  <a:lnTo>
                    <a:pt x="117783" y="29731"/>
                  </a:lnTo>
                  <a:lnTo>
                    <a:pt x="117683" y="29731"/>
                  </a:lnTo>
                  <a:lnTo>
                    <a:pt x="117616" y="29731"/>
                  </a:lnTo>
                  <a:lnTo>
                    <a:pt x="117582" y="29731"/>
                  </a:lnTo>
                  <a:lnTo>
                    <a:pt x="117582" y="29838"/>
                  </a:lnTo>
                  <a:lnTo>
                    <a:pt x="117515" y="30053"/>
                  </a:lnTo>
                  <a:lnTo>
                    <a:pt x="117448" y="30053"/>
                  </a:lnTo>
                  <a:lnTo>
                    <a:pt x="117448" y="30268"/>
                  </a:lnTo>
                  <a:lnTo>
                    <a:pt x="117414" y="30268"/>
                  </a:lnTo>
                  <a:lnTo>
                    <a:pt x="117280" y="30268"/>
                  </a:lnTo>
                  <a:lnTo>
                    <a:pt x="117179" y="30268"/>
                  </a:lnTo>
                  <a:lnTo>
                    <a:pt x="117078" y="30268"/>
                  </a:lnTo>
                  <a:lnTo>
                    <a:pt x="116978" y="30268"/>
                  </a:lnTo>
                  <a:lnTo>
                    <a:pt x="116843" y="30268"/>
                  </a:lnTo>
                  <a:lnTo>
                    <a:pt x="116743" y="30053"/>
                  </a:lnTo>
                  <a:lnTo>
                    <a:pt x="116575" y="30053"/>
                  </a:lnTo>
                  <a:lnTo>
                    <a:pt x="116407" y="30053"/>
                  </a:lnTo>
                  <a:lnTo>
                    <a:pt x="116306" y="30053"/>
                  </a:lnTo>
                  <a:lnTo>
                    <a:pt x="116306" y="29838"/>
                  </a:lnTo>
                  <a:lnTo>
                    <a:pt x="116306" y="29516"/>
                  </a:lnTo>
                  <a:lnTo>
                    <a:pt x="116239" y="29194"/>
                  </a:lnTo>
                  <a:lnTo>
                    <a:pt x="116306" y="28980"/>
                  </a:lnTo>
                  <a:lnTo>
                    <a:pt x="116306" y="28872"/>
                  </a:lnTo>
                  <a:lnTo>
                    <a:pt x="116306" y="28658"/>
                  </a:lnTo>
                  <a:lnTo>
                    <a:pt x="116373" y="28658"/>
                  </a:lnTo>
                  <a:lnTo>
                    <a:pt x="116407" y="28872"/>
                  </a:lnTo>
                  <a:lnTo>
                    <a:pt x="116575" y="28872"/>
                  </a:lnTo>
                  <a:lnTo>
                    <a:pt x="116743" y="28872"/>
                  </a:lnTo>
                  <a:lnTo>
                    <a:pt x="116978" y="28872"/>
                  </a:lnTo>
                  <a:lnTo>
                    <a:pt x="117146" y="28872"/>
                  </a:lnTo>
                  <a:lnTo>
                    <a:pt x="117280" y="28872"/>
                  </a:lnTo>
                  <a:lnTo>
                    <a:pt x="117448" y="28872"/>
                  </a:lnTo>
                  <a:lnTo>
                    <a:pt x="117515" y="28872"/>
                  </a:lnTo>
                  <a:lnTo>
                    <a:pt x="117582" y="28872"/>
                  </a:lnTo>
                  <a:lnTo>
                    <a:pt x="117582" y="28658"/>
                  </a:lnTo>
                  <a:lnTo>
                    <a:pt x="117582" y="28443"/>
                  </a:lnTo>
                  <a:lnTo>
                    <a:pt x="117582" y="28443"/>
                  </a:lnTo>
                  <a:lnTo>
                    <a:pt x="117616" y="28336"/>
                  </a:lnTo>
                  <a:lnTo>
                    <a:pt x="117683" y="28121"/>
                  </a:lnTo>
                  <a:lnTo>
                    <a:pt x="117683" y="27799"/>
                  </a:lnTo>
                  <a:lnTo>
                    <a:pt x="117683" y="27584"/>
                  </a:lnTo>
                  <a:lnTo>
                    <a:pt x="117683" y="27370"/>
                  </a:lnTo>
                  <a:lnTo>
                    <a:pt x="117750" y="27262"/>
                  </a:lnTo>
                  <a:lnTo>
                    <a:pt x="117783" y="27262"/>
                  </a:lnTo>
                  <a:lnTo>
                    <a:pt x="117851" y="27048"/>
                  </a:lnTo>
                  <a:lnTo>
                    <a:pt x="117884" y="27048"/>
                  </a:lnTo>
                  <a:lnTo>
                    <a:pt x="117951" y="27048"/>
                  </a:lnTo>
                  <a:lnTo>
                    <a:pt x="118019" y="27048"/>
                  </a:lnTo>
                  <a:lnTo>
                    <a:pt x="118019" y="27048"/>
                  </a:lnTo>
                  <a:lnTo>
                    <a:pt x="118052" y="27048"/>
                  </a:lnTo>
                  <a:close/>
                  <a:moveTo>
                    <a:pt x="105025" y="25008"/>
                  </a:moveTo>
                  <a:lnTo>
                    <a:pt x="105159" y="25008"/>
                  </a:lnTo>
                  <a:lnTo>
                    <a:pt x="105193" y="25116"/>
                  </a:lnTo>
                  <a:lnTo>
                    <a:pt x="105327" y="25116"/>
                  </a:lnTo>
                  <a:lnTo>
                    <a:pt x="105428" y="25330"/>
                  </a:lnTo>
                  <a:lnTo>
                    <a:pt x="105495" y="25330"/>
                  </a:lnTo>
                  <a:lnTo>
                    <a:pt x="105495" y="25438"/>
                  </a:lnTo>
                  <a:lnTo>
                    <a:pt x="105495" y="25652"/>
                  </a:lnTo>
                  <a:lnTo>
                    <a:pt x="105495" y="26189"/>
                  </a:lnTo>
                  <a:lnTo>
                    <a:pt x="105260" y="26189"/>
                  </a:lnTo>
                  <a:lnTo>
                    <a:pt x="105193" y="26189"/>
                  </a:lnTo>
                  <a:lnTo>
                    <a:pt x="105159" y="26189"/>
                  </a:lnTo>
                  <a:lnTo>
                    <a:pt x="105092" y="25974"/>
                  </a:lnTo>
                  <a:lnTo>
                    <a:pt x="105025" y="25867"/>
                  </a:lnTo>
                  <a:lnTo>
                    <a:pt x="104991" y="25652"/>
                  </a:lnTo>
                  <a:lnTo>
                    <a:pt x="105025" y="25008"/>
                  </a:lnTo>
                  <a:close/>
                  <a:moveTo>
                    <a:pt x="106032" y="24579"/>
                  </a:moveTo>
                  <a:lnTo>
                    <a:pt x="106099" y="24579"/>
                  </a:lnTo>
                  <a:lnTo>
                    <a:pt x="106200" y="24579"/>
                  </a:lnTo>
                  <a:lnTo>
                    <a:pt x="106233" y="24794"/>
                  </a:lnTo>
                  <a:lnTo>
                    <a:pt x="106368" y="24794"/>
                  </a:lnTo>
                  <a:lnTo>
                    <a:pt x="106468" y="25008"/>
                  </a:lnTo>
                  <a:lnTo>
                    <a:pt x="106569" y="25008"/>
                  </a:lnTo>
                  <a:lnTo>
                    <a:pt x="106703" y="25008"/>
                  </a:lnTo>
                  <a:lnTo>
                    <a:pt x="106737" y="25008"/>
                  </a:lnTo>
                  <a:lnTo>
                    <a:pt x="106804" y="25008"/>
                  </a:lnTo>
                  <a:lnTo>
                    <a:pt x="106905" y="25116"/>
                  </a:lnTo>
                  <a:lnTo>
                    <a:pt x="107006" y="25116"/>
                  </a:lnTo>
                  <a:lnTo>
                    <a:pt x="107140" y="25116"/>
                  </a:lnTo>
                  <a:lnTo>
                    <a:pt x="107308" y="25116"/>
                  </a:lnTo>
                  <a:lnTo>
                    <a:pt x="107308" y="25438"/>
                  </a:lnTo>
                  <a:lnTo>
                    <a:pt x="107308" y="25867"/>
                  </a:lnTo>
                  <a:lnTo>
                    <a:pt x="107308" y="26189"/>
                  </a:lnTo>
                  <a:lnTo>
                    <a:pt x="107174" y="26189"/>
                  </a:lnTo>
                  <a:lnTo>
                    <a:pt x="107073" y="26189"/>
                  </a:lnTo>
                  <a:lnTo>
                    <a:pt x="107006" y="25974"/>
                  </a:lnTo>
                  <a:lnTo>
                    <a:pt x="106972" y="25974"/>
                  </a:lnTo>
                  <a:lnTo>
                    <a:pt x="106838" y="25867"/>
                  </a:lnTo>
                  <a:lnTo>
                    <a:pt x="106737" y="25867"/>
                  </a:lnTo>
                  <a:lnTo>
                    <a:pt x="106703" y="25652"/>
                  </a:lnTo>
                  <a:lnTo>
                    <a:pt x="106636" y="25652"/>
                  </a:lnTo>
                  <a:lnTo>
                    <a:pt x="106536" y="25652"/>
                  </a:lnTo>
                  <a:lnTo>
                    <a:pt x="106468" y="25652"/>
                  </a:lnTo>
                  <a:lnTo>
                    <a:pt x="106401" y="25652"/>
                  </a:lnTo>
                  <a:lnTo>
                    <a:pt x="106301" y="25652"/>
                  </a:lnTo>
                  <a:lnTo>
                    <a:pt x="106200" y="25652"/>
                  </a:lnTo>
                  <a:lnTo>
                    <a:pt x="105864" y="25652"/>
                  </a:lnTo>
                  <a:lnTo>
                    <a:pt x="105864" y="25438"/>
                  </a:lnTo>
                  <a:lnTo>
                    <a:pt x="105797" y="25330"/>
                  </a:lnTo>
                  <a:lnTo>
                    <a:pt x="105864" y="25116"/>
                  </a:lnTo>
                  <a:lnTo>
                    <a:pt x="105864" y="25008"/>
                  </a:lnTo>
                  <a:lnTo>
                    <a:pt x="105864" y="25330"/>
                  </a:lnTo>
                  <a:lnTo>
                    <a:pt x="105931" y="25008"/>
                  </a:lnTo>
                  <a:lnTo>
                    <a:pt x="105931" y="24794"/>
                  </a:lnTo>
                  <a:lnTo>
                    <a:pt x="105931" y="24794"/>
                  </a:lnTo>
                  <a:lnTo>
                    <a:pt x="105965" y="24579"/>
                  </a:lnTo>
                  <a:lnTo>
                    <a:pt x="106032" y="24579"/>
                  </a:lnTo>
                  <a:close/>
                  <a:moveTo>
                    <a:pt x="111035" y="22862"/>
                  </a:moveTo>
                  <a:lnTo>
                    <a:pt x="111068" y="23076"/>
                  </a:lnTo>
                  <a:lnTo>
                    <a:pt x="111135" y="23184"/>
                  </a:lnTo>
                  <a:lnTo>
                    <a:pt x="111236" y="23184"/>
                  </a:lnTo>
                  <a:lnTo>
                    <a:pt x="111371" y="23398"/>
                  </a:lnTo>
                  <a:lnTo>
                    <a:pt x="111471" y="23506"/>
                  </a:lnTo>
                  <a:lnTo>
                    <a:pt x="111572" y="23720"/>
                  </a:lnTo>
                  <a:lnTo>
                    <a:pt x="111673" y="23935"/>
                  </a:lnTo>
                  <a:lnTo>
                    <a:pt x="111807" y="24042"/>
                  </a:lnTo>
                  <a:lnTo>
                    <a:pt x="111908" y="24472"/>
                  </a:lnTo>
                  <a:lnTo>
                    <a:pt x="111975" y="24472"/>
                  </a:lnTo>
                  <a:lnTo>
                    <a:pt x="112076" y="24472"/>
                  </a:lnTo>
                  <a:lnTo>
                    <a:pt x="112176" y="24472"/>
                  </a:lnTo>
                  <a:lnTo>
                    <a:pt x="112243" y="24472"/>
                  </a:lnTo>
                  <a:lnTo>
                    <a:pt x="112344" y="24579"/>
                  </a:lnTo>
                  <a:lnTo>
                    <a:pt x="112445" y="24579"/>
                  </a:lnTo>
                  <a:lnTo>
                    <a:pt x="112579" y="24579"/>
                  </a:lnTo>
                  <a:lnTo>
                    <a:pt x="112680" y="24579"/>
                  </a:lnTo>
                  <a:lnTo>
                    <a:pt x="112781" y="24579"/>
                  </a:lnTo>
                  <a:lnTo>
                    <a:pt x="112848" y="24579"/>
                  </a:lnTo>
                  <a:lnTo>
                    <a:pt x="112915" y="24794"/>
                  </a:lnTo>
                  <a:lnTo>
                    <a:pt x="113016" y="25008"/>
                  </a:lnTo>
                  <a:lnTo>
                    <a:pt x="113116" y="25116"/>
                  </a:lnTo>
                  <a:lnTo>
                    <a:pt x="113217" y="25330"/>
                  </a:lnTo>
                  <a:lnTo>
                    <a:pt x="113351" y="25330"/>
                  </a:lnTo>
                  <a:lnTo>
                    <a:pt x="113452" y="25438"/>
                  </a:lnTo>
                  <a:lnTo>
                    <a:pt x="113519" y="25438"/>
                  </a:lnTo>
                  <a:lnTo>
                    <a:pt x="113553" y="25438"/>
                  </a:lnTo>
                  <a:lnTo>
                    <a:pt x="113553" y="25438"/>
                  </a:lnTo>
                  <a:lnTo>
                    <a:pt x="113553" y="25652"/>
                  </a:lnTo>
                  <a:lnTo>
                    <a:pt x="113620" y="25867"/>
                  </a:lnTo>
                  <a:lnTo>
                    <a:pt x="113721" y="25974"/>
                  </a:lnTo>
                  <a:lnTo>
                    <a:pt x="113822" y="26189"/>
                  </a:lnTo>
                  <a:lnTo>
                    <a:pt x="113956" y="26189"/>
                  </a:lnTo>
                  <a:lnTo>
                    <a:pt x="114057" y="26189"/>
                  </a:lnTo>
                  <a:lnTo>
                    <a:pt x="114124" y="26189"/>
                  </a:lnTo>
                  <a:lnTo>
                    <a:pt x="114157" y="26404"/>
                  </a:lnTo>
                  <a:lnTo>
                    <a:pt x="114258" y="26511"/>
                  </a:lnTo>
                  <a:lnTo>
                    <a:pt x="114325" y="26726"/>
                  </a:lnTo>
                  <a:lnTo>
                    <a:pt x="114392" y="27048"/>
                  </a:lnTo>
                  <a:lnTo>
                    <a:pt x="114426" y="27048"/>
                  </a:lnTo>
                  <a:lnTo>
                    <a:pt x="114493" y="27262"/>
                  </a:lnTo>
                  <a:lnTo>
                    <a:pt x="114560" y="27370"/>
                  </a:lnTo>
                  <a:lnTo>
                    <a:pt x="114594" y="27584"/>
                  </a:lnTo>
                  <a:lnTo>
                    <a:pt x="114661" y="27799"/>
                  </a:lnTo>
                  <a:lnTo>
                    <a:pt x="114728" y="27799"/>
                  </a:lnTo>
                  <a:lnTo>
                    <a:pt x="114762" y="27906"/>
                  </a:lnTo>
                  <a:lnTo>
                    <a:pt x="114829" y="27906"/>
                  </a:lnTo>
                  <a:lnTo>
                    <a:pt x="114829" y="28121"/>
                  </a:lnTo>
                  <a:lnTo>
                    <a:pt x="114829" y="28336"/>
                  </a:lnTo>
                  <a:lnTo>
                    <a:pt x="114862" y="28658"/>
                  </a:lnTo>
                  <a:lnTo>
                    <a:pt x="114862" y="28980"/>
                  </a:lnTo>
                  <a:lnTo>
                    <a:pt x="114930" y="29194"/>
                  </a:lnTo>
                  <a:lnTo>
                    <a:pt x="114997" y="29194"/>
                  </a:lnTo>
                  <a:lnTo>
                    <a:pt x="114997" y="29194"/>
                  </a:lnTo>
                  <a:lnTo>
                    <a:pt x="115030" y="29302"/>
                  </a:lnTo>
                  <a:lnTo>
                    <a:pt x="115097" y="29516"/>
                  </a:lnTo>
                  <a:lnTo>
                    <a:pt x="115601" y="29516"/>
                  </a:lnTo>
                  <a:lnTo>
                    <a:pt x="115702" y="29838"/>
                  </a:lnTo>
                  <a:lnTo>
                    <a:pt x="115769" y="30053"/>
                  </a:lnTo>
                  <a:lnTo>
                    <a:pt x="115803" y="30268"/>
                  </a:lnTo>
                  <a:lnTo>
                    <a:pt x="115870" y="30268"/>
                  </a:lnTo>
                  <a:lnTo>
                    <a:pt x="115937" y="30375"/>
                  </a:lnTo>
                  <a:lnTo>
                    <a:pt x="115937" y="30912"/>
                  </a:lnTo>
                  <a:lnTo>
                    <a:pt x="115769" y="30912"/>
                  </a:lnTo>
                  <a:lnTo>
                    <a:pt x="115635" y="30912"/>
                  </a:lnTo>
                  <a:lnTo>
                    <a:pt x="115467" y="30912"/>
                  </a:lnTo>
                  <a:lnTo>
                    <a:pt x="115467" y="32522"/>
                  </a:lnTo>
                  <a:lnTo>
                    <a:pt x="115635" y="32522"/>
                  </a:lnTo>
                  <a:lnTo>
                    <a:pt x="115803" y="32522"/>
                  </a:lnTo>
                  <a:lnTo>
                    <a:pt x="115970" y="32522"/>
                  </a:lnTo>
                  <a:lnTo>
                    <a:pt x="115970" y="34669"/>
                  </a:lnTo>
                  <a:lnTo>
                    <a:pt x="116038" y="34669"/>
                  </a:lnTo>
                  <a:lnTo>
                    <a:pt x="116138" y="34669"/>
                  </a:lnTo>
                  <a:lnTo>
                    <a:pt x="116205" y="34669"/>
                  </a:lnTo>
                  <a:lnTo>
                    <a:pt x="116239" y="34776"/>
                  </a:lnTo>
                  <a:lnTo>
                    <a:pt x="116373" y="34776"/>
                  </a:lnTo>
                  <a:lnTo>
                    <a:pt x="116407" y="34991"/>
                  </a:lnTo>
                  <a:lnTo>
                    <a:pt x="116407" y="34991"/>
                  </a:lnTo>
                  <a:lnTo>
                    <a:pt x="116474" y="35098"/>
                  </a:lnTo>
                  <a:lnTo>
                    <a:pt x="116541" y="35098"/>
                  </a:lnTo>
                  <a:lnTo>
                    <a:pt x="116575" y="35098"/>
                  </a:lnTo>
                  <a:lnTo>
                    <a:pt x="116642" y="35098"/>
                  </a:lnTo>
                  <a:lnTo>
                    <a:pt x="116675" y="35098"/>
                  </a:lnTo>
                  <a:lnTo>
                    <a:pt x="116743" y="35098"/>
                  </a:lnTo>
                  <a:lnTo>
                    <a:pt x="116810" y="35313"/>
                  </a:lnTo>
                  <a:lnTo>
                    <a:pt x="116843" y="35527"/>
                  </a:lnTo>
                  <a:lnTo>
                    <a:pt x="116911" y="35635"/>
                  </a:lnTo>
                  <a:lnTo>
                    <a:pt x="116911" y="35849"/>
                  </a:lnTo>
                  <a:lnTo>
                    <a:pt x="116978" y="36064"/>
                  </a:lnTo>
                  <a:lnTo>
                    <a:pt x="117011" y="36064"/>
                  </a:lnTo>
                  <a:lnTo>
                    <a:pt x="117078" y="36064"/>
                  </a:lnTo>
                  <a:lnTo>
                    <a:pt x="117146" y="36171"/>
                  </a:lnTo>
                  <a:lnTo>
                    <a:pt x="117179" y="36171"/>
                  </a:lnTo>
                  <a:lnTo>
                    <a:pt x="117246" y="36386"/>
                  </a:lnTo>
                  <a:lnTo>
                    <a:pt x="117280" y="36386"/>
                  </a:lnTo>
                  <a:lnTo>
                    <a:pt x="117280" y="36708"/>
                  </a:lnTo>
                  <a:lnTo>
                    <a:pt x="117280" y="37781"/>
                  </a:lnTo>
                  <a:lnTo>
                    <a:pt x="117246" y="37781"/>
                  </a:lnTo>
                  <a:lnTo>
                    <a:pt x="117146" y="37781"/>
                  </a:lnTo>
                  <a:lnTo>
                    <a:pt x="117078" y="37781"/>
                  </a:lnTo>
                  <a:lnTo>
                    <a:pt x="116978" y="37567"/>
                  </a:lnTo>
                  <a:lnTo>
                    <a:pt x="116843" y="37459"/>
                  </a:lnTo>
                  <a:lnTo>
                    <a:pt x="116743" y="37030"/>
                  </a:lnTo>
                  <a:lnTo>
                    <a:pt x="116675" y="36923"/>
                  </a:lnTo>
                  <a:lnTo>
                    <a:pt x="116642" y="36708"/>
                  </a:lnTo>
                  <a:lnTo>
                    <a:pt x="116575" y="36601"/>
                  </a:lnTo>
                  <a:lnTo>
                    <a:pt x="116474" y="36601"/>
                  </a:lnTo>
                  <a:lnTo>
                    <a:pt x="116407" y="36601"/>
                  </a:lnTo>
                  <a:lnTo>
                    <a:pt x="116306" y="36601"/>
                  </a:lnTo>
                  <a:lnTo>
                    <a:pt x="116138" y="36708"/>
                  </a:lnTo>
                  <a:lnTo>
                    <a:pt x="116038" y="36708"/>
                  </a:lnTo>
                  <a:lnTo>
                    <a:pt x="115937" y="36708"/>
                  </a:lnTo>
                  <a:lnTo>
                    <a:pt x="115803" y="36708"/>
                  </a:lnTo>
                  <a:lnTo>
                    <a:pt x="115769" y="36708"/>
                  </a:lnTo>
                  <a:lnTo>
                    <a:pt x="115702" y="36601"/>
                  </a:lnTo>
                  <a:lnTo>
                    <a:pt x="115702" y="36601"/>
                  </a:lnTo>
                  <a:lnTo>
                    <a:pt x="115635" y="36386"/>
                  </a:lnTo>
                  <a:lnTo>
                    <a:pt x="115601" y="35849"/>
                  </a:lnTo>
                  <a:lnTo>
                    <a:pt x="115534" y="35527"/>
                  </a:lnTo>
                  <a:lnTo>
                    <a:pt x="115433" y="35313"/>
                  </a:lnTo>
                  <a:lnTo>
                    <a:pt x="115366" y="34991"/>
                  </a:lnTo>
                  <a:lnTo>
                    <a:pt x="115332" y="34776"/>
                  </a:lnTo>
                  <a:lnTo>
                    <a:pt x="115198" y="34669"/>
                  </a:lnTo>
                  <a:lnTo>
                    <a:pt x="115165" y="34454"/>
                  </a:lnTo>
                  <a:lnTo>
                    <a:pt x="115097" y="34132"/>
                  </a:lnTo>
                  <a:lnTo>
                    <a:pt x="115030" y="33703"/>
                  </a:lnTo>
                  <a:lnTo>
                    <a:pt x="114997" y="33381"/>
                  </a:lnTo>
                  <a:lnTo>
                    <a:pt x="114930" y="33381"/>
                  </a:lnTo>
                  <a:lnTo>
                    <a:pt x="114862" y="33166"/>
                  </a:lnTo>
                  <a:lnTo>
                    <a:pt x="114762" y="33059"/>
                  </a:lnTo>
                  <a:lnTo>
                    <a:pt x="114661" y="32844"/>
                  </a:lnTo>
                  <a:lnTo>
                    <a:pt x="114594" y="32844"/>
                  </a:lnTo>
                  <a:lnTo>
                    <a:pt x="114560" y="32737"/>
                  </a:lnTo>
                  <a:lnTo>
                    <a:pt x="114426" y="32737"/>
                  </a:lnTo>
                  <a:lnTo>
                    <a:pt x="114392" y="32522"/>
                  </a:lnTo>
                  <a:lnTo>
                    <a:pt x="114325" y="32522"/>
                  </a:lnTo>
                  <a:lnTo>
                    <a:pt x="114258" y="32522"/>
                  </a:lnTo>
                  <a:lnTo>
                    <a:pt x="114224" y="32522"/>
                  </a:lnTo>
                  <a:lnTo>
                    <a:pt x="114157" y="32737"/>
                  </a:lnTo>
                  <a:lnTo>
                    <a:pt x="114124" y="32844"/>
                  </a:lnTo>
                  <a:lnTo>
                    <a:pt x="114057" y="33059"/>
                  </a:lnTo>
                  <a:lnTo>
                    <a:pt x="113989" y="33166"/>
                  </a:lnTo>
                  <a:lnTo>
                    <a:pt x="113956" y="33381"/>
                  </a:lnTo>
                  <a:lnTo>
                    <a:pt x="113822" y="33595"/>
                  </a:lnTo>
                  <a:lnTo>
                    <a:pt x="113721" y="33703"/>
                  </a:lnTo>
                  <a:lnTo>
                    <a:pt x="113654" y="33703"/>
                  </a:lnTo>
                  <a:lnTo>
                    <a:pt x="113553" y="33703"/>
                  </a:lnTo>
                  <a:lnTo>
                    <a:pt x="113553" y="34132"/>
                  </a:lnTo>
                  <a:lnTo>
                    <a:pt x="113553" y="34454"/>
                  </a:lnTo>
                  <a:lnTo>
                    <a:pt x="113553" y="34669"/>
                  </a:lnTo>
                  <a:lnTo>
                    <a:pt x="113553" y="34776"/>
                  </a:lnTo>
                  <a:lnTo>
                    <a:pt x="113519" y="34776"/>
                  </a:lnTo>
                  <a:lnTo>
                    <a:pt x="113452" y="34991"/>
                  </a:lnTo>
                  <a:lnTo>
                    <a:pt x="113385" y="34991"/>
                  </a:lnTo>
                  <a:lnTo>
                    <a:pt x="113351" y="35098"/>
                  </a:lnTo>
                  <a:lnTo>
                    <a:pt x="113217" y="35098"/>
                  </a:lnTo>
                  <a:lnTo>
                    <a:pt x="113116" y="35098"/>
                  </a:lnTo>
                  <a:lnTo>
                    <a:pt x="113016" y="35098"/>
                  </a:lnTo>
                  <a:lnTo>
                    <a:pt x="112915" y="35098"/>
                  </a:lnTo>
                  <a:lnTo>
                    <a:pt x="112781" y="35098"/>
                  </a:lnTo>
                  <a:lnTo>
                    <a:pt x="112680" y="34991"/>
                  </a:lnTo>
                  <a:lnTo>
                    <a:pt x="112613" y="34991"/>
                  </a:lnTo>
                  <a:lnTo>
                    <a:pt x="112579" y="34991"/>
                  </a:lnTo>
                  <a:lnTo>
                    <a:pt x="112512" y="34776"/>
                  </a:lnTo>
                  <a:lnTo>
                    <a:pt x="112445" y="34669"/>
                  </a:lnTo>
                  <a:lnTo>
                    <a:pt x="112344" y="34454"/>
                  </a:lnTo>
                  <a:lnTo>
                    <a:pt x="112243" y="34454"/>
                  </a:lnTo>
                  <a:lnTo>
                    <a:pt x="112176" y="34239"/>
                  </a:lnTo>
                  <a:lnTo>
                    <a:pt x="112143" y="34239"/>
                  </a:lnTo>
                  <a:lnTo>
                    <a:pt x="112076" y="34239"/>
                  </a:lnTo>
                  <a:lnTo>
                    <a:pt x="112008" y="34132"/>
                  </a:lnTo>
                  <a:lnTo>
                    <a:pt x="111975" y="33917"/>
                  </a:lnTo>
                  <a:lnTo>
                    <a:pt x="111908" y="33703"/>
                  </a:lnTo>
                  <a:lnTo>
                    <a:pt x="111841" y="33703"/>
                  </a:lnTo>
                  <a:lnTo>
                    <a:pt x="111807" y="33595"/>
                  </a:lnTo>
                  <a:lnTo>
                    <a:pt x="111740" y="33381"/>
                  </a:lnTo>
                  <a:lnTo>
                    <a:pt x="111673" y="33166"/>
                  </a:lnTo>
                  <a:lnTo>
                    <a:pt x="111572" y="33059"/>
                  </a:lnTo>
                  <a:lnTo>
                    <a:pt x="111538" y="33059"/>
                  </a:lnTo>
                  <a:lnTo>
                    <a:pt x="111404" y="33059"/>
                  </a:lnTo>
                  <a:lnTo>
                    <a:pt x="111371" y="33059"/>
                  </a:lnTo>
                  <a:lnTo>
                    <a:pt x="111303" y="33166"/>
                  </a:lnTo>
                  <a:lnTo>
                    <a:pt x="111236" y="33381"/>
                  </a:lnTo>
                  <a:lnTo>
                    <a:pt x="111236" y="33381"/>
                  </a:lnTo>
                  <a:lnTo>
                    <a:pt x="111236" y="33595"/>
                  </a:lnTo>
                  <a:lnTo>
                    <a:pt x="111236" y="33595"/>
                  </a:lnTo>
                  <a:lnTo>
                    <a:pt x="111135" y="33917"/>
                  </a:lnTo>
                  <a:lnTo>
                    <a:pt x="111035" y="34132"/>
                  </a:lnTo>
                  <a:lnTo>
                    <a:pt x="110867" y="34132"/>
                  </a:lnTo>
                  <a:lnTo>
                    <a:pt x="110766" y="34132"/>
                  </a:lnTo>
                  <a:lnTo>
                    <a:pt x="110699" y="33917"/>
                  </a:lnTo>
                  <a:lnTo>
                    <a:pt x="110632" y="33595"/>
                  </a:lnTo>
                  <a:lnTo>
                    <a:pt x="110632" y="33381"/>
                  </a:lnTo>
                  <a:lnTo>
                    <a:pt x="110632" y="33166"/>
                  </a:lnTo>
                  <a:lnTo>
                    <a:pt x="110632" y="33059"/>
                  </a:lnTo>
                  <a:lnTo>
                    <a:pt x="110699" y="32844"/>
                  </a:lnTo>
                  <a:lnTo>
                    <a:pt x="110766" y="32737"/>
                  </a:lnTo>
                  <a:lnTo>
                    <a:pt x="110800" y="32522"/>
                  </a:lnTo>
                  <a:lnTo>
                    <a:pt x="110867" y="32307"/>
                  </a:lnTo>
                  <a:lnTo>
                    <a:pt x="110934" y="32307"/>
                  </a:lnTo>
                  <a:lnTo>
                    <a:pt x="111035" y="32200"/>
                  </a:lnTo>
                  <a:lnTo>
                    <a:pt x="111068" y="32200"/>
                  </a:lnTo>
                  <a:lnTo>
                    <a:pt x="111135" y="32200"/>
                  </a:lnTo>
                  <a:lnTo>
                    <a:pt x="111203" y="31985"/>
                  </a:lnTo>
                  <a:lnTo>
                    <a:pt x="111236" y="31663"/>
                  </a:lnTo>
                  <a:lnTo>
                    <a:pt x="111303" y="31449"/>
                  </a:lnTo>
                  <a:lnTo>
                    <a:pt x="111236" y="31234"/>
                  </a:lnTo>
                  <a:lnTo>
                    <a:pt x="111303" y="31127"/>
                  </a:lnTo>
                  <a:lnTo>
                    <a:pt x="111303" y="30912"/>
                  </a:lnTo>
                  <a:lnTo>
                    <a:pt x="111303" y="30590"/>
                  </a:lnTo>
                  <a:lnTo>
                    <a:pt x="111236" y="30375"/>
                  </a:lnTo>
                  <a:lnTo>
                    <a:pt x="111135" y="30053"/>
                  </a:lnTo>
                  <a:lnTo>
                    <a:pt x="111068" y="29838"/>
                  </a:lnTo>
                  <a:lnTo>
                    <a:pt x="111035" y="29516"/>
                  </a:lnTo>
                  <a:lnTo>
                    <a:pt x="110968" y="29194"/>
                  </a:lnTo>
                  <a:lnTo>
                    <a:pt x="110867" y="28872"/>
                  </a:lnTo>
                  <a:lnTo>
                    <a:pt x="110800" y="28658"/>
                  </a:lnTo>
                  <a:lnTo>
                    <a:pt x="110766" y="28443"/>
                  </a:lnTo>
                  <a:lnTo>
                    <a:pt x="110632" y="28336"/>
                  </a:lnTo>
                  <a:lnTo>
                    <a:pt x="110531" y="28121"/>
                  </a:lnTo>
                  <a:lnTo>
                    <a:pt x="110430" y="27906"/>
                  </a:lnTo>
                  <a:lnTo>
                    <a:pt x="110363" y="27799"/>
                  </a:lnTo>
                  <a:lnTo>
                    <a:pt x="110330" y="27799"/>
                  </a:lnTo>
                  <a:lnTo>
                    <a:pt x="110195" y="27799"/>
                  </a:lnTo>
                  <a:lnTo>
                    <a:pt x="110095" y="27799"/>
                  </a:lnTo>
                  <a:lnTo>
                    <a:pt x="109994" y="27799"/>
                  </a:lnTo>
                  <a:lnTo>
                    <a:pt x="109927" y="27799"/>
                  </a:lnTo>
                  <a:lnTo>
                    <a:pt x="109860" y="27584"/>
                  </a:lnTo>
                  <a:lnTo>
                    <a:pt x="109759" y="27584"/>
                  </a:lnTo>
                  <a:lnTo>
                    <a:pt x="109725" y="27584"/>
                  </a:lnTo>
                  <a:lnTo>
                    <a:pt x="109658" y="27584"/>
                  </a:lnTo>
                  <a:lnTo>
                    <a:pt x="109591" y="27370"/>
                  </a:lnTo>
                  <a:lnTo>
                    <a:pt x="109591" y="27370"/>
                  </a:lnTo>
                  <a:lnTo>
                    <a:pt x="109557" y="27262"/>
                  </a:lnTo>
                  <a:lnTo>
                    <a:pt x="109423" y="27048"/>
                  </a:lnTo>
                  <a:lnTo>
                    <a:pt x="109322" y="26726"/>
                  </a:lnTo>
                  <a:lnTo>
                    <a:pt x="109222" y="26511"/>
                  </a:lnTo>
                  <a:lnTo>
                    <a:pt x="109155" y="26404"/>
                  </a:lnTo>
                  <a:lnTo>
                    <a:pt x="109054" y="26189"/>
                  </a:lnTo>
                  <a:lnTo>
                    <a:pt x="108953" y="26189"/>
                  </a:lnTo>
                  <a:lnTo>
                    <a:pt x="108819" y="26189"/>
                  </a:lnTo>
                  <a:lnTo>
                    <a:pt x="108718" y="26189"/>
                  </a:lnTo>
                  <a:lnTo>
                    <a:pt x="108651" y="26189"/>
                  </a:lnTo>
                  <a:lnTo>
                    <a:pt x="108651" y="25974"/>
                  </a:lnTo>
                  <a:lnTo>
                    <a:pt x="108617" y="25974"/>
                  </a:lnTo>
                  <a:lnTo>
                    <a:pt x="108550" y="26189"/>
                  </a:lnTo>
                  <a:lnTo>
                    <a:pt x="108550" y="26189"/>
                  </a:lnTo>
                  <a:lnTo>
                    <a:pt x="108550" y="26404"/>
                  </a:lnTo>
                  <a:lnTo>
                    <a:pt x="108449" y="26404"/>
                  </a:lnTo>
                  <a:lnTo>
                    <a:pt x="108449" y="26404"/>
                  </a:lnTo>
                  <a:lnTo>
                    <a:pt x="108382" y="26511"/>
                  </a:lnTo>
                  <a:lnTo>
                    <a:pt x="108449" y="26511"/>
                  </a:lnTo>
                  <a:lnTo>
                    <a:pt x="108449" y="26726"/>
                  </a:lnTo>
                  <a:lnTo>
                    <a:pt x="108282" y="26726"/>
                  </a:lnTo>
                  <a:lnTo>
                    <a:pt x="108282" y="26404"/>
                  </a:lnTo>
                  <a:lnTo>
                    <a:pt x="108282" y="25974"/>
                  </a:lnTo>
                  <a:lnTo>
                    <a:pt x="108282" y="25867"/>
                  </a:lnTo>
                  <a:lnTo>
                    <a:pt x="108282" y="25652"/>
                  </a:lnTo>
                  <a:lnTo>
                    <a:pt x="108214" y="25652"/>
                  </a:lnTo>
                  <a:lnTo>
                    <a:pt x="108181" y="25438"/>
                  </a:lnTo>
                  <a:lnTo>
                    <a:pt x="108114" y="25330"/>
                  </a:lnTo>
                  <a:lnTo>
                    <a:pt x="108047" y="25330"/>
                  </a:lnTo>
                  <a:lnTo>
                    <a:pt x="108047" y="24579"/>
                  </a:lnTo>
                  <a:lnTo>
                    <a:pt x="108718" y="24579"/>
                  </a:lnTo>
                  <a:lnTo>
                    <a:pt x="108785" y="24579"/>
                  </a:lnTo>
                  <a:lnTo>
                    <a:pt x="108819" y="24579"/>
                  </a:lnTo>
                  <a:lnTo>
                    <a:pt x="108886" y="24472"/>
                  </a:lnTo>
                  <a:lnTo>
                    <a:pt x="108953" y="24257"/>
                  </a:lnTo>
                  <a:lnTo>
                    <a:pt x="109054" y="24257"/>
                  </a:lnTo>
                  <a:lnTo>
                    <a:pt x="109155" y="24257"/>
                  </a:lnTo>
                  <a:lnTo>
                    <a:pt x="109222" y="24579"/>
                  </a:lnTo>
                  <a:lnTo>
                    <a:pt x="109255" y="24579"/>
                  </a:lnTo>
                  <a:lnTo>
                    <a:pt x="109222" y="24794"/>
                  </a:lnTo>
                  <a:lnTo>
                    <a:pt x="109222" y="24794"/>
                  </a:lnTo>
                  <a:lnTo>
                    <a:pt x="109255" y="25008"/>
                  </a:lnTo>
                  <a:lnTo>
                    <a:pt x="109322" y="25116"/>
                  </a:lnTo>
                  <a:lnTo>
                    <a:pt x="109390" y="25330"/>
                  </a:lnTo>
                  <a:lnTo>
                    <a:pt x="109423" y="25330"/>
                  </a:lnTo>
                  <a:lnTo>
                    <a:pt x="109557" y="25330"/>
                  </a:lnTo>
                  <a:lnTo>
                    <a:pt x="109658" y="25438"/>
                  </a:lnTo>
                  <a:lnTo>
                    <a:pt x="109759" y="25438"/>
                  </a:lnTo>
                  <a:lnTo>
                    <a:pt x="109860" y="25438"/>
                  </a:lnTo>
                  <a:lnTo>
                    <a:pt x="109994" y="25330"/>
                  </a:lnTo>
                  <a:lnTo>
                    <a:pt x="110027" y="25330"/>
                  </a:lnTo>
                  <a:lnTo>
                    <a:pt x="110095" y="25116"/>
                  </a:lnTo>
                  <a:lnTo>
                    <a:pt x="110162" y="24794"/>
                  </a:lnTo>
                  <a:lnTo>
                    <a:pt x="110162" y="24579"/>
                  </a:lnTo>
                  <a:lnTo>
                    <a:pt x="110162" y="24257"/>
                  </a:lnTo>
                  <a:lnTo>
                    <a:pt x="110195" y="23935"/>
                  </a:lnTo>
                  <a:lnTo>
                    <a:pt x="110263" y="23935"/>
                  </a:lnTo>
                  <a:lnTo>
                    <a:pt x="110330" y="23720"/>
                  </a:lnTo>
                  <a:lnTo>
                    <a:pt x="110363" y="23720"/>
                  </a:lnTo>
                  <a:lnTo>
                    <a:pt x="110464" y="23720"/>
                  </a:lnTo>
                  <a:lnTo>
                    <a:pt x="110531" y="23720"/>
                  </a:lnTo>
                  <a:lnTo>
                    <a:pt x="110632" y="23506"/>
                  </a:lnTo>
                  <a:lnTo>
                    <a:pt x="110766" y="23506"/>
                  </a:lnTo>
                  <a:lnTo>
                    <a:pt x="110800" y="23398"/>
                  </a:lnTo>
                  <a:lnTo>
                    <a:pt x="110867" y="23184"/>
                  </a:lnTo>
                  <a:lnTo>
                    <a:pt x="110867" y="23076"/>
                  </a:lnTo>
                  <a:lnTo>
                    <a:pt x="110968" y="22862"/>
                  </a:lnTo>
                  <a:lnTo>
                    <a:pt x="111035" y="22862"/>
                  </a:lnTo>
                  <a:close/>
                  <a:moveTo>
                    <a:pt x="106838" y="22862"/>
                  </a:moveTo>
                  <a:lnTo>
                    <a:pt x="107174" y="22862"/>
                  </a:lnTo>
                  <a:lnTo>
                    <a:pt x="107174" y="23935"/>
                  </a:lnTo>
                  <a:lnTo>
                    <a:pt x="107073" y="23935"/>
                  </a:lnTo>
                  <a:lnTo>
                    <a:pt x="106972" y="23935"/>
                  </a:lnTo>
                  <a:lnTo>
                    <a:pt x="106838" y="23935"/>
                  </a:lnTo>
                  <a:lnTo>
                    <a:pt x="106838" y="23720"/>
                  </a:lnTo>
                  <a:lnTo>
                    <a:pt x="106804" y="23398"/>
                  </a:lnTo>
                  <a:lnTo>
                    <a:pt x="106804" y="23076"/>
                  </a:lnTo>
                  <a:lnTo>
                    <a:pt x="106838" y="23398"/>
                  </a:lnTo>
                  <a:lnTo>
                    <a:pt x="106838" y="22862"/>
                  </a:lnTo>
                  <a:close/>
                  <a:moveTo>
                    <a:pt x="104286" y="22540"/>
                  </a:moveTo>
                  <a:lnTo>
                    <a:pt x="104588" y="22540"/>
                  </a:lnTo>
                  <a:lnTo>
                    <a:pt x="104655" y="22647"/>
                  </a:lnTo>
                  <a:lnTo>
                    <a:pt x="104756" y="22647"/>
                  </a:lnTo>
                  <a:lnTo>
                    <a:pt x="104756" y="23076"/>
                  </a:lnTo>
                  <a:lnTo>
                    <a:pt x="104756" y="23398"/>
                  </a:lnTo>
                  <a:lnTo>
                    <a:pt x="104756" y="23398"/>
                  </a:lnTo>
                  <a:lnTo>
                    <a:pt x="104756" y="23398"/>
                  </a:lnTo>
                  <a:lnTo>
                    <a:pt x="104823" y="23398"/>
                  </a:lnTo>
                  <a:lnTo>
                    <a:pt x="104722" y="23398"/>
                  </a:lnTo>
                  <a:lnTo>
                    <a:pt x="104588" y="23398"/>
                  </a:lnTo>
                  <a:lnTo>
                    <a:pt x="104487" y="23398"/>
                  </a:lnTo>
                  <a:lnTo>
                    <a:pt x="104387" y="23398"/>
                  </a:lnTo>
                  <a:lnTo>
                    <a:pt x="104152" y="23398"/>
                  </a:lnTo>
                  <a:lnTo>
                    <a:pt x="104152" y="23184"/>
                  </a:lnTo>
                  <a:lnTo>
                    <a:pt x="104118" y="23184"/>
                  </a:lnTo>
                  <a:lnTo>
                    <a:pt x="104051" y="23076"/>
                  </a:lnTo>
                  <a:lnTo>
                    <a:pt x="104118" y="23076"/>
                  </a:lnTo>
                  <a:lnTo>
                    <a:pt x="104118" y="22862"/>
                  </a:lnTo>
                  <a:lnTo>
                    <a:pt x="104118" y="22647"/>
                  </a:lnTo>
                  <a:lnTo>
                    <a:pt x="104152" y="22647"/>
                  </a:lnTo>
                  <a:lnTo>
                    <a:pt x="104219" y="22647"/>
                  </a:lnTo>
                  <a:lnTo>
                    <a:pt x="104286" y="22647"/>
                  </a:lnTo>
                  <a:lnTo>
                    <a:pt x="104286" y="22647"/>
                  </a:lnTo>
                  <a:lnTo>
                    <a:pt x="104286" y="22540"/>
                  </a:lnTo>
                  <a:close/>
                  <a:moveTo>
                    <a:pt x="109826" y="21466"/>
                  </a:moveTo>
                  <a:lnTo>
                    <a:pt x="109927" y="21466"/>
                  </a:lnTo>
                  <a:lnTo>
                    <a:pt x="110027" y="21466"/>
                  </a:lnTo>
                  <a:lnTo>
                    <a:pt x="110027" y="21574"/>
                  </a:lnTo>
                  <a:lnTo>
                    <a:pt x="110027" y="21788"/>
                  </a:lnTo>
                  <a:lnTo>
                    <a:pt x="110027" y="22110"/>
                  </a:lnTo>
                  <a:lnTo>
                    <a:pt x="110027" y="22540"/>
                  </a:lnTo>
                  <a:lnTo>
                    <a:pt x="110027" y="22862"/>
                  </a:lnTo>
                  <a:lnTo>
                    <a:pt x="110263" y="22862"/>
                  </a:lnTo>
                  <a:lnTo>
                    <a:pt x="110263" y="23184"/>
                  </a:lnTo>
                  <a:lnTo>
                    <a:pt x="109759" y="23184"/>
                  </a:lnTo>
                  <a:lnTo>
                    <a:pt x="109759" y="23076"/>
                  </a:lnTo>
                  <a:lnTo>
                    <a:pt x="109759" y="22647"/>
                  </a:lnTo>
                  <a:lnTo>
                    <a:pt x="109759" y="22325"/>
                  </a:lnTo>
                  <a:lnTo>
                    <a:pt x="109759" y="22110"/>
                  </a:lnTo>
                  <a:lnTo>
                    <a:pt x="109725" y="21788"/>
                  </a:lnTo>
                  <a:lnTo>
                    <a:pt x="109725" y="21574"/>
                  </a:lnTo>
                  <a:lnTo>
                    <a:pt x="109725" y="21466"/>
                  </a:lnTo>
                  <a:lnTo>
                    <a:pt x="109826" y="21466"/>
                  </a:lnTo>
                  <a:close/>
                  <a:moveTo>
                    <a:pt x="91124" y="21466"/>
                  </a:moveTo>
                  <a:lnTo>
                    <a:pt x="91259" y="21466"/>
                  </a:lnTo>
                  <a:lnTo>
                    <a:pt x="91292" y="21574"/>
                  </a:lnTo>
                  <a:lnTo>
                    <a:pt x="91359" y="21788"/>
                  </a:lnTo>
                  <a:lnTo>
                    <a:pt x="91393" y="22003"/>
                  </a:lnTo>
                  <a:lnTo>
                    <a:pt x="91393" y="22540"/>
                  </a:lnTo>
                  <a:lnTo>
                    <a:pt x="91359" y="22862"/>
                  </a:lnTo>
                  <a:lnTo>
                    <a:pt x="91393" y="23076"/>
                  </a:lnTo>
                  <a:lnTo>
                    <a:pt x="91393" y="23398"/>
                  </a:lnTo>
                  <a:lnTo>
                    <a:pt x="91460" y="23506"/>
                  </a:lnTo>
                  <a:lnTo>
                    <a:pt x="91460" y="23720"/>
                  </a:lnTo>
                  <a:lnTo>
                    <a:pt x="91527" y="23935"/>
                  </a:lnTo>
                  <a:lnTo>
                    <a:pt x="91561" y="24042"/>
                  </a:lnTo>
                  <a:lnTo>
                    <a:pt x="91695" y="24042"/>
                  </a:lnTo>
                  <a:lnTo>
                    <a:pt x="91729" y="24042"/>
                  </a:lnTo>
                  <a:lnTo>
                    <a:pt x="91863" y="24257"/>
                  </a:lnTo>
                  <a:lnTo>
                    <a:pt x="91863" y="24257"/>
                  </a:lnTo>
                  <a:lnTo>
                    <a:pt x="91897" y="24472"/>
                  </a:lnTo>
                  <a:lnTo>
                    <a:pt x="91964" y="24579"/>
                  </a:lnTo>
                  <a:lnTo>
                    <a:pt x="92064" y="24794"/>
                  </a:lnTo>
                  <a:lnTo>
                    <a:pt x="92064" y="25974"/>
                  </a:lnTo>
                  <a:lnTo>
                    <a:pt x="91997" y="25974"/>
                  </a:lnTo>
                  <a:lnTo>
                    <a:pt x="91964" y="25974"/>
                  </a:lnTo>
                  <a:lnTo>
                    <a:pt x="91964" y="25974"/>
                  </a:lnTo>
                  <a:lnTo>
                    <a:pt x="91863" y="25652"/>
                  </a:lnTo>
                  <a:lnTo>
                    <a:pt x="91863" y="25438"/>
                  </a:lnTo>
                  <a:lnTo>
                    <a:pt x="91863" y="25330"/>
                  </a:lnTo>
                  <a:lnTo>
                    <a:pt x="91729" y="25008"/>
                  </a:lnTo>
                  <a:lnTo>
                    <a:pt x="91695" y="25008"/>
                  </a:lnTo>
                  <a:lnTo>
                    <a:pt x="91628" y="25008"/>
                  </a:lnTo>
                  <a:lnTo>
                    <a:pt x="91628" y="24794"/>
                  </a:lnTo>
                  <a:lnTo>
                    <a:pt x="91561" y="24579"/>
                  </a:lnTo>
                  <a:lnTo>
                    <a:pt x="91460" y="24257"/>
                  </a:lnTo>
                  <a:lnTo>
                    <a:pt x="91393" y="23935"/>
                  </a:lnTo>
                  <a:lnTo>
                    <a:pt x="91292" y="23506"/>
                  </a:lnTo>
                  <a:lnTo>
                    <a:pt x="91259" y="23184"/>
                  </a:lnTo>
                  <a:lnTo>
                    <a:pt x="91191" y="23076"/>
                  </a:lnTo>
                  <a:lnTo>
                    <a:pt x="91124" y="22862"/>
                  </a:lnTo>
                  <a:lnTo>
                    <a:pt x="91091" y="22540"/>
                  </a:lnTo>
                  <a:lnTo>
                    <a:pt x="91091" y="22325"/>
                  </a:lnTo>
                  <a:lnTo>
                    <a:pt x="91091" y="22003"/>
                  </a:lnTo>
                  <a:lnTo>
                    <a:pt x="91091" y="21788"/>
                  </a:lnTo>
                  <a:lnTo>
                    <a:pt x="91091" y="21788"/>
                  </a:lnTo>
                  <a:lnTo>
                    <a:pt x="91091" y="21788"/>
                  </a:lnTo>
                  <a:lnTo>
                    <a:pt x="91124" y="21466"/>
                  </a:lnTo>
                  <a:close/>
                  <a:moveTo>
                    <a:pt x="103010" y="20930"/>
                  </a:moveTo>
                  <a:lnTo>
                    <a:pt x="103178" y="20930"/>
                  </a:lnTo>
                  <a:lnTo>
                    <a:pt x="103212" y="21144"/>
                  </a:lnTo>
                  <a:lnTo>
                    <a:pt x="103279" y="21144"/>
                  </a:lnTo>
                  <a:lnTo>
                    <a:pt x="103346" y="21252"/>
                  </a:lnTo>
                  <a:lnTo>
                    <a:pt x="103379" y="21466"/>
                  </a:lnTo>
                  <a:lnTo>
                    <a:pt x="103447" y="21466"/>
                  </a:lnTo>
                  <a:lnTo>
                    <a:pt x="103514" y="21574"/>
                  </a:lnTo>
                  <a:lnTo>
                    <a:pt x="103547" y="21788"/>
                  </a:lnTo>
                  <a:lnTo>
                    <a:pt x="103614" y="22003"/>
                  </a:lnTo>
                  <a:lnTo>
                    <a:pt x="103614" y="22110"/>
                  </a:lnTo>
                  <a:lnTo>
                    <a:pt x="103682" y="22325"/>
                  </a:lnTo>
                  <a:lnTo>
                    <a:pt x="103614" y="22540"/>
                  </a:lnTo>
                  <a:lnTo>
                    <a:pt x="103547" y="22647"/>
                  </a:lnTo>
                  <a:lnTo>
                    <a:pt x="103514" y="22647"/>
                  </a:lnTo>
                  <a:lnTo>
                    <a:pt x="103447" y="22647"/>
                  </a:lnTo>
                  <a:lnTo>
                    <a:pt x="103346" y="22647"/>
                  </a:lnTo>
                  <a:lnTo>
                    <a:pt x="103212" y="22647"/>
                  </a:lnTo>
                  <a:lnTo>
                    <a:pt x="103111" y="22647"/>
                  </a:lnTo>
                  <a:lnTo>
                    <a:pt x="103077" y="22647"/>
                  </a:lnTo>
                  <a:lnTo>
                    <a:pt x="103010" y="22862"/>
                  </a:lnTo>
                  <a:lnTo>
                    <a:pt x="102943" y="23076"/>
                  </a:lnTo>
                  <a:lnTo>
                    <a:pt x="102943" y="23076"/>
                  </a:lnTo>
                  <a:lnTo>
                    <a:pt x="102842" y="23076"/>
                  </a:lnTo>
                  <a:lnTo>
                    <a:pt x="102742" y="23076"/>
                  </a:lnTo>
                  <a:lnTo>
                    <a:pt x="102574" y="23076"/>
                  </a:lnTo>
                  <a:lnTo>
                    <a:pt x="102574" y="23506"/>
                  </a:lnTo>
                  <a:lnTo>
                    <a:pt x="102574" y="23720"/>
                  </a:lnTo>
                  <a:lnTo>
                    <a:pt x="102574" y="23935"/>
                  </a:lnTo>
                  <a:lnTo>
                    <a:pt x="102574" y="23935"/>
                  </a:lnTo>
                  <a:lnTo>
                    <a:pt x="102607" y="23935"/>
                  </a:lnTo>
                  <a:lnTo>
                    <a:pt x="102674" y="23935"/>
                  </a:lnTo>
                  <a:lnTo>
                    <a:pt x="102742" y="24042"/>
                  </a:lnTo>
                  <a:lnTo>
                    <a:pt x="102842" y="24257"/>
                  </a:lnTo>
                  <a:lnTo>
                    <a:pt x="102842" y="24472"/>
                  </a:lnTo>
                  <a:lnTo>
                    <a:pt x="102909" y="24579"/>
                  </a:lnTo>
                  <a:lnTo>
                    <a:pt x="102943" y="24794"/>
                  </a:lnTo>
                  <a:lnTo>
                    <a:pt x="103010" y="24794"/>
                  </a:lnTo>
                  <a:lnTo>
                    <a:pt x="103010" y="24794"/>
                  </a:lnTo>
                  <a:lnTo>
                    <a:pt x="103010" y="25008"/>
                  </a:lnTo>
                  <a:lnTo>
                    <a:pt x="103010" y="25116"/>
                  </a:lnTo>
                  <a:lnTo>
                    <a:pt x="103010" y="25438"/>
                  </a:lnTo>
                  <a:lnTo>
                    <a:pt x="103010" y="25652"/>
                  </a:lnTo>
                  <a:lnTo>
                    <a:pt x="102943" y="25867"/>
                  </a:lnTo>
                  <a:lnTo>
                    <a:pt x="102943" y="25974"/>
                  </a:lnTo>
                  <a:lnTo>
                    <a:pt x="102943" y="26404"/>
                  </a:lnTo>
                  <a:lnTo>
                    <a:pt x="103010" y="26511"/>
                  </a:lnTo>
                  <a:lnTo>
                    <a:pt x="103077" y="26726"/>
                  </a:lnTo>
                  <a:lnTo>
                    <a:pt x="103111" y="26940"/>
                  </a:lnTo>
                  <a:lnTo>
                    <a:pt x="103212" y="27048"/>
                  </a:lnTo>
                  <a:lnTo>
                    <a:pt x="103279" y="27262"/>
                  </a:lnTo>
                  <a:lnTo>
                    <a:pt x="103279" y="27262"/>
                  </a:lnTo>
                  <a:lnTo>
                    <a:pt x="103346" y="27262"/>
                  </a:lnTo>
                  <a:lnTo>
                    <a:pt x="103346" y="27799"/>
                  </a:lnTo>
                  <a:lnTo>
                    <a:pt x="103346" y="28121"/>
                  </a:lnTo>
                  <a:lnTo>
                    <a:pt x="103346" y="28658"/>
                  </a:lnTo>
                  <a:lnTo>
                    <a:pt x="103346" y="28872"/>
                  </a:lnTo>
                  <a:lnTo>
                    <a:pt x="103346" y="28980"/>
                  </a:lnTo>
                  <a:lnTo>
                    <a:pt x="103010" y="28980"/>
                  </a:lnTo>
                  <a:lnTo>
                    <a:pt x="102909" y="28980"/>
                  </a:lnTo>
                  <a:lnTo>
                    <a:pt x="102842" y="28872"/>
                  </a:lnTo>
                  <a:lnTo>
                    <a:pt x="102775" y="28872"/>
                  </a:lnTo>
                  <a:lnTo>
                    <a:pt x="102775" y="28658"/>
                  </a:lnTo>
                  <a:lnTo>
                    <a:pt x="102742" y="28658"/>
                  </a:lnTo>
                  <a:lnTo>
                    <a:pt x="102742" y="28443"/>
                  </a:lnTo>
                  <a:lnTo>
                    <a:pt x="102742" y="28121"/>
                  </a:lnTo>
                  <a:lnTo>
                    <a:pt x="102742" y="27799"/>
                  </a:lnTo>
                  <a:lnTo>
                    <a:pt x="102742" y="27584"/>
                  </a:lnTo>
                  <a:lnTo>
                    <a:pt x="102775" y="27370"/>
                  </a:lnTo>
                  <a:lnTo>
                    <a:pt x="102775" y="27370"/>
                  </a:lnTo>
                  <a:lnTo>
                    <a:pt x="102775" y="27262"/>
                  </a:lnTo>
                  <a:lnTo>
                    <a:pt x="102842" y="27262"/>
                  </a:lnTo>
                  <a:lnTo>
                    <a:pt x="102842" y="26511"/>
                  </a:lnTo>
                  <a:lnTo>
                    <a:pt x="102742" y="26511"/>
                  </a:lnTo>
                  <a:lnTo>
                    <a:pt x="102607" y="26404"/>
                  </a:lnTo>
                  <a:lnTo>
                    <a:pt x="102574" y="26404"/>
                  </a:lnTo>
                  <a:lnTo>
                    <a:pt x="102506" y="26189"/>
                  </a:lnTo>
                  <a:lnTo>
                    <a:pt x="102439" y="26189"/>
                  </a:lnTo>
                  <a:lnTo>
                    <a:pt x="102406" y="26189"/>
                  </a:lnTo>
                  <a:lnTo>
                    <a:pt x="102339" y="26189"/>
                  </a:lnTo>
                  <a:lnTo>
                    <a:pt x="102305" y="26189"/>
                  </a:lnTo>
                  <a:lnTo>
                    <a:pt x="102305" y="25867"/>
                  </a:lnTo>
                  <a:lnTo>
                    <a:pt x="102339" y="25438"/>
                  </a:lnTo>
                  <a:lnTo>
                    <a:pt x="102339" y="24794"/>
                  </a:lnTo>
                  <a:lnTo>
                    <a:pt x="102003" y="24794"/>
                  </a:lnTo>
                  <a:lnTo>
                    <a:pt x="102003" y="26940"/>
                  </a:lnTo>
                  <a:lnTo>
                    <a:pt x="102003" y="27048"/>
                  </a:lnTo>
                  <a:lnTo>
                    <a:pt x="101969" y="27262"/>
                  </a:lnTo>
                  <a:lnTo>
                    <a:pt x="101969" y="27262"/>
                  </a:lnTo>
                  <a:lnTo>
                    <a:pt x="101969" y="27584"/>
                  </a:lnTo>
                  <a:lnTo>
                    <a:pt x="101969" y="27906"/>
                  </a:lnTo>
                  <a:lnTo>
                    <a:pt x="101969" y="28336"/>
                  </a:lnTo>
                  <a:lnTo>
                    <a:pt x="101902" y="28872"/>
                  </a:lnTo>
                  <a:lnTo>
                    <a:pt x="101902" y="28872"/>
                  </a:lnTo>
                  <a:lnTo>
                    <a:pt x="101835" y="28980"/>
                  </a:lnTo>
                  <a:lnTo>
                    <a:pt x="101801" y="28980"/>
                  </a:lnTo>
                  <a:lnTo>
                    <a:pt x="101801" y="29194"/>
                  </a:lnTo>
                  <a:lnTo>
                    <a:pt x="101701" y="29194"/>
                  </a:lnTo>
                  <a:lnTo>
                    <a:pt x="101701" y="29194"/>
                  </a:lnTo>
                  <a:lnTo>
                    <a:pt x="101701" y="28980"/>
                  </a:lnTo>
                  <a:lnTo>
                    <a:pt x="101634" y="28658"/>
                  </a:lnTo>
                  <a:lnTo>
                    <a:pt x="101634" y="28443"/>
                  </a:lnTo>
                  <a:lnTo>
                    <a:pt x="101634" y="28336"/>
                  </a:lnTo>
                  <a:lnTo>
                    <a:pt x="101566" y="28336"/>
                  </a:lnTo>
                  <a:lnTo>
                    <a:pt x="101566" y="28121"/>
                  </a:lnTo>
                  <a:lnTo>
                    <a:pt x="101566" y="27906"/>
                  </a:lnTo>
                  <a:lnTo>
                    <a:pt x="101566" y="27799"/>
                  </a:lnTo>
                  <a:lnTo>
                    <a:pt x="101566" y="27584"/>
                  </a:lnTo>
                  <a:lnTo>
                    <a:pt x="101566" y="27370"/>
                  </a:lnTo>
                  <a:lnTo>
                    <a:pt x="101566" y="27262"/>
                  </a:lnTo>
                  <a:lnTo>
                    <a:pt x="101634" y="27048"/>
                  </a:lnTo>
                  <a:lnTo>
                    <a:pt x="101634" y="26940"/>
                  </a:lnTo>
                  <a:lnTo>
                    <a:pt x="101701" y="26726"/>
                  </a:lnTo>
                  <a:lnTo>
                    <a:pt x="101701" y="26404"/>
                  </a:lnTo>
                  <a:lnTo>
                    <a:pt x="101701" y="26189"/>
                  </a:lnTo>
                  <a:lnTo>
                    <a:pt x="101701" y="25974"/>
                  </a:lnTo>
                  <a:lnTo>
                    <a:pt x="101566" y="25974"/>
                  </a:lnTo>
                  <a:lnTo>
                    <a:pt x="101466" y="25974"/>
                  </a:lnTo>
                  <a:lnTo>
                    <a:pt x="101398" y="25867"/>
                  </a:lnTo>
                  <a:lnTo>
                    <a:pt x="101365" y="25867"/>
                  </a:lnTo>
                  <a:lnTo>
                    <a:pt x="101298" y="25867"/>
                  </a:lnTo>
                  <a:lnTo>
                    <a:pt x="101231" y="25652"/>
                  </a:lnTo>
                  <a:lnTo>
                    <a:pt x="101130" y="25438"/>
                  </a:lnTo>
                  <a:lnTo>
                    <a:pt x="101130" y="25116"/>
                  </a:lnTo>
                  <a:lnTo>
                    <a:pt x="101130" y="24794"/>
                  </a:lnTo>
                  <a:lnTo>
                    <a:pt x="101197" y="24579"/>
                  </a:lnTo>
                  <a:lnTo>
                    <a:pt x="101231" y="24472"/>
                  </a:lnTo>
                  <a:lnTo>
                    <a:pt x="101231" y="24257"/>
                  </a:lnTo>
                  <a:lnTo>
                    <a:pt x="101298" y="24257"/>
                  </a:lnTo>
                  <a:lnTo>
                    <a:pt x="101365" y="24257"/>
                  </a:lnTo>
                  <a:lnTo>
                    <a:pt x="101365" y="24257"/>
                  </a:lnTo>
                  <a:lnTo>
                    <a:pt x="101398" y="24042"/>
                  </a:lnTo>
                  <a:lnTo>
                    <a:pt x="101466" y="24042"/>
                  </a:lnTo>
                  <a:lnTo>
                    <a:pt x="101466" y="23935"/>
                  </a:lnTo>
                  <a:lnTo>
                    <a:pt x="101466" y="23720"/>
                  </a:lnTo>
                  <a:lnTo>
                    <a:pt x="101466" y="23398"/>
                  </a:lnTo>
                  <a:lnTo>
                    <a:pt x="101466" y="23184"/>
                  </a:lnTo>
                  <a:lnTo>
                    <a:pt x="101533" y="23184"/>
                  </a:lnTo>
                  <a:lnTo>
                    <a:pt x="101533" y="23076"/>
                  </a:lnTo>
                  <a:lnTo>
                    <a:pt x="101533" y="22647"/>
                  </a:lnTo>
                  <a:lnTo>
                    <a:pt x="101533" y="22540"/>
                  </a:lnTo>
                  <a:lnTo>
                    <a:pt x="101566" y="22110"/>
                  </a:lnTo>
                  <a:lnTo>
                    <a:pt x="101701" y="21788"/>
                  </a:lnTo>
                  <a:lnTo>
                    <a:pt x="101701" y="21574"/>
                  </a:lnTo>
                  <a:lnTo>
                    <a:pt x="101734" y="21574"/>
                  </a:lnTo>
                  <a:lnTo>
                    <a:pt x="101734" y="21466"/>
                  </a:lnTo>
                  <a:lnTo>
                    <a:pt x="101835" y="21466"/>
                  </a:lnTo>
                  <a:lnTo>
                    <a:pt x="101902" y="21574"/>
                  </a:lnTo>
                  <a:lnTo>
                    <a:pt x="101969" y="21574"/>
                  </a:lnTo>
                  <a:lnTo>
                    <a:pt x="102070" y="21788"/>
                  </a:lnTo>
                  <a:lnTo>
                    <a:pt x="102171" y="22003"/>
                  </a:lnTo>
                  <a:lnTo>
                    <a:pt x="102305" y="22003"/>
                  </a:lnTo>
                  <a:lnTo>
                    <a:pt x="102406" y="22110"/>
                  </a:lnTo>
                  <a:lnTo>
                    <a:pt x="102439" y="22110"/>
                  </a:lnTo>
                  <a:lnTo>
                    <a:pt x="102607" y="22003"/>
                  </a:lnTo>
                  <a:lnTo>
                    <a:pt x="102674" y="21788"/>
                  </a:lnTo>
                  <a:lnTo>
                    <a:pt x="102775" y="21466"/>
                  </a:lnTo>
                  <a:lnTo>
                    <a:pt x="102842" y="21252"/>
                  </a:lnTo>
                  <a:lnTo>
                    <a:pt x="102842" y="21144"/>
                  </a:lnTo>
                  <a:lnTo>
                    <a:pt x="102909" y="21144"/>
                  </a:lnTo>
                  <a:lnTo>
                    <a:pt x="103010" y="20930"/>
                  </a:lnTo>
                  <a:close/>
                  <a:moveTo>
                    <a:pt x="108449" y="20715"/>
                  </a:moveTo>
                  <a:lnTo>
                    <a:pt x="108550" y="20930"/>
                  </a:lnTo>
                  <a:lnTo>
                    <a:pt x="108651" y="20930"/>
                  </a:lnTo>
                  <a:lnTo>
                    <a:pt x="108718" y="21144"/>
                  </a:lnTo>
                  <a:lnTo>
                    <a:pt x="108785" y="21144"/>
                  </a:lnTo>
                  <a:lnTo>
                    <a:pt x="108819" y="21252"/>
                  </a:lnTo>
                  <a:lnTo>
                    <a:pt x="108886" y="21466"/>
                  </a:lnTo>
                  <a:lnTo>
                    <a:pt x="108886" y="21574"/>
                  </a:lnTo>
                  <a:lnTo>
                    <a:pt x="108886" y="21788"/>
                  </a:lnTo>
                  <a:lnTo>
                    <a:pt x="108886" y="22110"/>
                  </a:lnTo>
                  <a:lnTo>
                    <a:pt x="108819" y="22540"/>
                  </a:lnTo>
                  <a:lnTo>
                    <a:pt x="108886" y="22862"/>
                  </a:lnTo>
                  <a:lnTo>
                    <a:pt x="108886" y="22862"/>
                  </a:lnTo>
                  <a:lnTo>
                    <a:pt x="108953" y="23076"/>
                  </a:lnTo>
                  <a:lnTo>
                    <a:pt x="108987" y="23076"/>
                  </a:lnTo>
                  <a:lnTo>
                    <a:pt x="108987" y="23184"/>
                  </a:lnTo>
                  <a:lnTo>
                    <a:pt x="108987" y="23398"/>
                  </a:lnTo>
                  <a:lnTo>
                    <a:pt x="108953" y="23398"/>
                  </a:lnTo>
                  <a:lnTo>
                    <a:pt x="108953" y="23506"/>
                  </a:lnTo>
                  <a:lnTo>
                    <a:pt x="108886" y="23506"/>
                  </a:lnTo>
                  <a:lnTo>
                    <a:pt x="108819" y="23506"/>
                  </a:lnTo>
                  <a:lnTo>
                    <a:pt x="108718" y="23506"/>
                  </a:lnTo>
                  <a:lnTo>
                    <a:pt x="108651" y="23506"/>
                  </a:lnTo>
                  <a:lnTo>
                    <a:pt x="108550" y="23506"/>
                  </a:lnTo>
                  <a:lnTo>
                    <a:pt x="108517" y="23506"/>
                  </a:lnTo>
                  <a:lnTo>
                    <a:pt x="108449" y="23506"/>
                  </a:lnTo>
                  <a:lnTo>
                    <a:pt x="108382" y="23506"/>
                  </a:lnTo>
                  <a:lnTo>
                    <a:pt x="108349" y="23398"/>
                  </a:lnTo>
                  <a:lnTo>
                    <a:pt x="108349" y="23506"/>
                  </a:lnTo>
                  <a:lnTo>
                    <a:pt x="108282" y="23506"/>
                  </a:lnTo>
                  <a:lnTo>
                    <a:pt x="108214" y="23506"/>
                  </a:lnTo>
                  <a:lnTo>
                    <a:pt x="108114" y="23720"/>
                  </a:lnTo>
                  <a:lnTo>
                    <a:pt x="107912" y="23720"/>
                  </a:lnTo>
                  <a:lnTo>
                    <a:pt x="107912" y="23506"/>
                  </a:lnTo>
                  <a:lnTo>
                    <a:pt x="107845" y="23398"/>
                  </a:lnTo>
                  <a:lnTo>
                    <a:pt x="107845" y="23184"/>
                  </a:lnTo>
                  <a:lnTo>
                    <a:pt x="107845" y="23184"/>
                  </a:lnTo>
                  <a:lnTo>
                    <a:pt x="107845" y="23076"/>
                  </a:lnTo>
                  <a:lnTo>
                    <a:pt x="107845" y="22862"/>
                  </a:lnTo>
                  <a:lnTo>
                    <a:pt x="107778" y="22862"/>
                  </a:lnTo>
                  <a:lnTo>
                    <a:pt x="107744" y="22647"/>
                  </a:lnTo>
                  <a:lnTo>
                    <a:pt x="107610" y="22647"/>
                  </a:lnTo>
                  <a:lnTo>
                    <a:pt x="107576" y="22647"/>
                  </a:lnTo>
                  <a:lnTo>
                    <a:pt x="107509" y="22647"/>
                  </a:lnTo>
                  <a:lnTo>
                    <a:pt x="107442" y="22647"/>
                  </a:lnTo>
                  <a:lnTo>
                    <a:pt x="107409" y="22647"/>
                  </a:lnTo>
                  <a:lnTo>
                    <a:pt x="107341" y="22540"/>
                  </a:lnTo>
                  <a:lnTo>
                    <a:pt x="107308" y="22540"/>
                  </a:lnTo>
                  <a:lnTo>
                    <a:pt x="107241" y="22325"/>
                  </a:lnTo>
                  <a:lnTo>
                    <a:pt x="107140" y="22325"/>
                  </a:lnTo>
                  <a:lnTo>
                    <a:pt x="107140" y="22003"/>
                  </a:lnTo>
                  <a:lnTo>
                    <a:pt x="107241" y="21788"/>
                  </a:lnTo>
                  <a:lnTo>
                    <a:pt x="107341" y="21574"/>
                  </a:lnTo>
                  <a:lnTo>
                    <a:pt x="107409" y="21574"/>
                  </a:lnTo>
                  <a:lnTo>
                    <a:pt x="107442" y="21574"/>
                  </a:lnTo>
                  <a:lnTo>
                    <a:pt x="107442" y="21788"/>
                  </a:lnTo>
                  <a:lnTo>
                    <a:pt x="107442" y="21788"/>
                  </a:lnTo>
                  <a:lnTo>
                    <a:pt x="107509" y="21574"/>
                  </a:lnTo>
                  <a:lnTo>
                    <a:pt x="107576" y="21466"/>
                  </a:lnTo>
                  <a:lnTo>
                    <a:pt x="107610" y="21466"/>
                  </a:lnTo>
                  <a:lnTo>
                    <a:pt x="107677" y="21252"/>
                  </a:lnTo>
                  <a:lnTo>
                    <a:pt x="107778" y="21252"/>
                  </a:lnTo>
                  <a:lnTo>
                    <a:pt x="107912" y="21252"/>
                  </a:lnTo>
                  <a:lnTo>
                    <a:pt x="108013" y="21252"/>
                  </a:lnTo>
                  <a:lnTo>
                    <a:pt x="108114" y="21252"/>
                  </a:lnTo>
                  <a:lnTo>
                    <a:pt x="108181" y="21144"/>
                  </a:lnTo>
                  <a:lnTo>
                    <a:pt x="108214" y="20930"/>
                  </a:lnTo>
                  <a:lnTo>
                    <a:pt x="108349" y="20930"/>
                  </a:lnTo>
                  <a:lnTo>
                    <a:pt x="108449" y="20715"/>
                  </a:lnTo>
                  <a:close/>
                  <a:moveTo>
                    <a:pt x="107140" y="19534"/>
                  </a:moveTo>
                  <a:lnTo>
                    <a:pt x="107174" y="19534"/>
                  </a:lnTo>
                  <a:lnTo>
                    <a:pt x="107308" y="19534"/>
                  </a:lnTo>
                  <a:lnTo>
                    <a:pt x="107341" y="19642"/>
                  </a:lnTo>
                  <a:lnTo>
                    <a:pt x="107409" y="19642"/>
                  </a:lnTo>
                  <a:lnTo>
                    <a:pt x="107442" y="19856"/>
                  </a:lnTo>
                  <a:lnTo>
                    <a:pt x="107442" y="20071"/>
                  </a:lnTo>
                  <a:lnTo>
                    <a:pt x="107509" y="20178"/>
                  </a:lnTo>
                  <a:lnTo>
                    <a:pt x="107442" y="20393"/>
                  </a:lnTo>
                  <a:lnTo>
                    <a:pt x="107409" y="20715"/>
                  </a:lnTo>
                  <a:lnTo>
                    <a:pt x="107341" y="20930"/>
                  </a:lnTo>
                  <a:lnTo>
                    <a:pt x="107308" y="20930"/>
                  </a:lnTo>
                  <a:lnTo>
                    <a:pt x="107174" y="20930"/>
                  </a:lnTo>
                  <a:lnTo>
                    <a:pt x="107140" y="20930"/>
                  </a:lnTo>
                  <a:lnTo>
                    <a:pt x="107073" y="20715"/>
                  </a:lnTo>
                  <a:lnTo>
                    <a:pt x="106972" y="20608"/>
                  </a:lnTo>
                  <a:lnTo>
                    <a:pt x="107006" y="20178"/>
                  </a:lnTo>
                  <a:lnTo>
                    <a:pt x="107073" y="19856"/>
                  </a:lnTo>
                  <a:lnTo>
                    <a:pt x="107073" y="19642"/>
                  </a:lnTo>
                  <a:lnTo>
                    <a:pt x="107073" y="19642"/>
                  </a:lnTo>
                  <a:lnTo>
                    <a:pt x="107073" y="19534"/>
                  </a:lnTo>
                  <a:lnTo>
                    <a:pt x="107140" y="19534"/>
                  </a:lnTo>
                  <a:close/>
                  <a:moveTo>
                    <a:pt x="90251" y="18246"/>
                  </a:moveTo>
                  <a:lnTo>
                    <a:pt x="90251" y="18246"/>
                  </a:lnTo>
                  <a:lnTo>
                    <a:pt x="90251" y="18246"/>
                  </a:lnTo>
                  <a:lnTo>
                    <a:pt x="90251" y="18461"/>
                  </a:lnTo>
                  <a:lnTo>
                    <a:pt x="90251" y="18246"/>
                  </a:lnTo>
                  <a:close/>
                  <a:moveTo>
                    <a:pt x="90318" y="17924"/>
                  </a:moveTo>
                  <a:lnTo>
                    <a:pt x="90352" y="17924"/>
                  </a:lnTo>
                  <a:lnTo>
                    <a:pt x="90419" y="17924"/>
                  </a:lnTo>
                  <a:lnTo>
                    <a:pt x="90520" y="18139"/>
                  </a:lnTo>
                  <a:lnTo>
                    <a:pt x="90587" y="18461"/>
                  </a:lnTo>
                  <a:lnTo>
                    <a:pt x="90654" y="18676"/>
                  </a:lnTo>
                  <a:lnTo>
                    <a:pt x="90688" y="18783"/>
                  </a:lnTo>
                  <a:lnTo>
                    <a:pt x="90755" y="18783"/>
                  </a:lnTo>
                  <a:lnTo>
                    <a:pt x="90755" y="19212"/>
                  </a:lnTo>
                  <a:lnTo>
                    <a:pt x="90789" y="19534"/>
                  </a:lnTo>
                  <a:lnTo>
                    <a:pt x="90789" y="19856"/>
                  </a:lnTo>
                  <a:lnTo>
                    <a:pt x="90755" y="20071"/>
                  </a:lnTo>
                  <a:lnTo>
                    <a:pt x="90755" y="20071"/>
                  </a:lnTo>
                  <a:lnTo>
                    <a:pt x="90688" y="19856"/>
                  </a:lnTo>
                  <a:lnTo>
                    <a:pt x="90688" y="19534"/>
                  </a:lnTo>
                  <a:lnTo>
                    <a:pt x="90654" y="19320"/>
                  </a:lnTo>
                  <a:lnTo>
                    <a:pt x="90587" y="19320"/>
                  </a:lnTo>
                  <a:lnTo>
                    <a:pt x="90486" y="19212"/>
                  </a:lnTo>
                  <a:lnTo>
                    <a:pt x="90419" y="18998"/>
                  </a:lnTo>
                  <a:lnTo>
                    <a:pt x="90318" y="18676"/>
                  </a:lnTo>
                  <a:lnTo>
                    <a:pt x="90251" y="18246"/>
                  </a:lnTo>
                  <a:lnTo>
                    <a:pt x="90251" y="18246"/>
                  </a:lnTo>
                  <a:lnTo>
                    <a:pt x="90318" y="18139"/>
                  </a:lnTo>
                  <a:lnTo>
                    <a:pt x="90318" y="17924"/>
                  </a:lnTo>
                  <a:close/>
                  <a:moveTo>
                    <a:pt x="104387" y="17924"/>
                  </a:moveTo>
                  <a:lnTo>
                    <a:pt x="104420" y="17924"/>
                  </a:lnTo>
                  <a:lnTo>
                    <a:pt x="104420" y="18246"/>
                  </a:lnTo>
                  <a:lnTo>
                    <a:pt x="104387" y="18676"/>
                  </a:lnTo>
                  <a:lnTo>
                    <a:pt x="104320" y="18783"/>
                  </a:lnTo>
                  <a:lnTo>
                    <a:pt x="104286" y="18998"/>
                  </a:lnTo>
                  <a:lnTo>
                    <a:pt x="104152" y="19212"/>
                  </a:lnTo>
                  <a:lnTo>
                    <a:pt x="104118" y="19212"/>
                  </a:lnTo>
                  <a:lnTo>
                    <a:pt x="104051" y="19212"/>
                  </a:lnTo>
                  <a:lnTo>
                    <a:pt x="104051" y="19212"/>
                  </a:lnTo>
                  <a:lnTo>
                    <a:pt x="103984" y="19320"/>
                  </a:lnTo>
                  <a:lnTo>
                    <a:pt x="103984" y="19534"/>
                  </a:lnTo>
                  <a:lnTo>
                    <a:pt x="103883" y="19642"/>
                  </a:lnTo>
                  <a:lnTo>
                    <a:pt x="103816" y="19642"/>
                  </a:lnTo>
                  <a:lnTo>
                    <a:pt x="103715" y="19642"/>
                  </a:lnTo>
                  <a:lnTo>
                    <a:pt x="103682" y="19642"/>
                  </a:lnTo>
                  <a:lnTo>
                    <a:pt x="103614" y="19534"/>
                  </a:lnTo>
                  <a:lnTo>
                    <a:pt x="103547" y="19320"/>
                  </a:lnTo>
                  <a:lnTo>
                    <a:pt x="103514" y="19320"/>
                  </a:lnTo>
                  <a:lnTo>
                    <a:pt x="103447" y="19212"/>
                  </a:lnTo>
                  <a:lnTo>
                    <a:pt x="103379" y="19212"/>
                  </a:lnTo>
                  <a:lnTo>
                    <a:pt x="103346" y="19212"/>
                  </a:lnTo>
                  <a:lnTo>
                    <a:pt x="102674" y="19212"/>
                  </a:lnTo>
                  <a:lnTo>
                    <a:pt x="102439" y="18998"/>
                  </a:lnTo>
                  <a:lnTo>
                    <a:pt x="102439" y="19212"/>
                  </a:lnTo>
                  <a:lnTo>
                    <a:pt x="102406" y="19320"/>
                  </a:lnTo>
                  <a:lnTo>
                    <a:pt x="102339" y="19320"/>
                  </a:lnTo>
                  <a:lnTo>
                    <a:pt x="102305" y="19320"/>
                  </a:lnTo>
                  <a:lnTo>
                    <a:pt x="102238" y="19320"/>
                  </a:lnTo>
                  <a:lnTo>
                    <a:pt x="102171" y="19534"/>
                  </a:lnTo>
                  <a:lnTo>
                    <a:pt x="102070" y="19642"/>
                  </a:lnTo>
                  <a:lnTo>
                    <a:pt x="102003" y="19642"/>
                  </a:lnTo>
                  <a:lnTo>
                    <a:pt x="102003" y="19856"/>
                  </a:lnTo>
                  <a:lnTo>
                    <a:pt x="101969" y="20071"/>
                  </a:lnTo>
                  <a:lnTo>
                    <a:pt x="101902" y="20071"/>
                  </a:lnTo>
                  <a:lnTo>
                    <a:pt x="101835" y="20071"/>
                  </a:lnTo>
                  <a:lnTo>
                    <a:pt x="101734" y="20178"/>
                  </a:lnTo>
                  <a:lnTo>
                    <a:pt x="101701" y="20393"/>
                  </a:lnTo>
                  <a:lnTo>
                    <a:pt x="101566" y="20608"/>
                  </a:lnTo>
                  <a:lnTo>
                    <a:pt x="101533" y="20393"/>
                  </a:lnTo>
                  <a:lnTo>
                    <a:pt x="101533" y="20071"/>
                  </a:lnTo>
                  <a:lnTo>
                    <a:pt x="101533" y="19856"/>
                  </a:lnTo>
                  <a:lnTo>
                    <a:pt x="101566" y="19534"/>
                  </a:lnTo>
                  <a:lnTo>
                    <a:pt x="101634" y="19320"/>
                  </a:lnTo>
                  <a:lnTo>
                    <a:pt x="101701" y="19212"/>
                  </a:lnTo>
                  <a:lnTo>
                    <a:pt x="101801" y="18998"/>
                  </a:lnTo>
                  <a:lnTo>
                    <a:pt x="101969" y="18998"/>
                  </a:lnTo>
                  <a:lnTo>
                    <a:pt x="102070" y="18998"/>
                  </a:lnTo>
                  <a:lnTo>
                    <a:pt x="102171" y="18783"/>
                  </a:lnTo>
                  <a:lnTo>
                    <a:pt x="102238" y="18783"/>
                  </a:lnTo>
                  <a:lnTo>
                    <a:pt x="102305" y="18461"/>
                  </a:lnTo>
                  <a:lnTo>
                    <a:pt x="102339" y="18246"/>
                  </a:lnTo>
                  <a:lnTo>
                    <a:pt x="102406" y="18246"/>
                  </a:lnTo>
                  <a:lnTo>
                    <a:pt x="104152" y="18246"/>
                  </a:lnTo>
                  <a:lnTo>
                    <a:pt x="104152" y="18139"/>
                  </a:lnTo>
                  <a:lnTo>
                    <a:pt x="104152" y="18139"/>
                  </a:lnTo>
                  <a:lnTo>
                    <a:pt x="104219" y="17924"/>
                  </a:lnTo>
                  <a:lnTo>
                    <a:pt x="104286" y="17924"/>
                  </a:lnTo>
                  <a:lnTo>
                    <a:pt x="104387" y="17924"/>
                  </a:lnTo>
                  <a:close/>
                  <a:moveTo>
                    <a:pt x="106099" y="16207"/>
                  </a:moveTo>
                  <a:lnTo>
                    <a:pt x="106133" y="16314"/>
                  </a:lnTo>
                  <a:lnTo>
                    <a:pt x="106133" y="16529"/>
                  </a:lnTo>
                  <a:lnTo>
                    <a:pt x="106133" y="16744"/>
                  </a:lnTo>
                  <a:lnTo>
                    <a:pt x="106099" y="16851"/>
                  </a:lnTo>
                  <a:lnTo>
                    <a:pt x="106099" y="16851"/>
                  </a:lnTo>
                  <a:lnTo>
                    <a:pt x="106032" y="17066"/>
                  </a:lnTo>
                  <a:lnTo>
                    <a:pt x="105965" y="17066"/>
                  </a:lnTo>
                  <a:lnTo>
                    <a:pt x="105965" y="17280"/>
                  </a:lnTo>
                  <a:lnTo>
                    <a:pt x="105965" y="17388"/>
                  </a:lnTo>
                  <a:lnTo>
                    <a:pt x="105965" y="17924"/>
                  </a:lnTo>
                  <a:lnTo>
                    <a:pt x="106099" y="17924"/>
                  </a:lnTo>
                  <a:lnTo>
                    <a:pt x="106200" y="17924"/>
                  </a:lnTo>
                  <a:lnTo>
                    <a:pt x="106233" y="17924"/>
                  </a:lnTo>
                  <a:lnTo>
                    <a:pt x="106301" y="17924"/>
                  </a:lnTo>
                  <a:lnTo>
                    <a:pt x="106301" y="18139"/>
                  </a:lnTo>
                  <a:lnTo>
                    <a:pt x="106301" y="18246"/>
                  </a:lnTo>
                  <a:lnTo>
                    <a:pt x="106233" y="18461"/>
                  </a:lnTo>
                  <a:lnTo>
                    <a:pt x="106233" y="18676"/>
                  </a:lnTo>
                  <a:lnTo>
                    <a:pt x="106301" y="18783"/>
                  </a:lnTo>
                  <a:lnTo>
                    <a:pt x="106301" y="18783"/>
                  </a:lnTo>
                  <a:lnTo>
                    <a:pt x="106368" y="18783"/>
                  </a:lnTo>
                  <a:lnTo>
                    <a:pt x="106401" y="18998"/>
                  </a:lnTo>
                  <a:lnTo>
                    <a:pt x="106401" y="19212"/>
                  </a:lnTo>
                  <a:lnTo>
                    <a:pt x="106468" y="19320"/>
                  </a:lnTo>
                  <a:lnTo>
                    <a:pt x="106401" y="19642"/>
                  </a:lnTo>
                  <a:lnTo>
                    <a:pt x="106401" y="20071"/>
                  </a:lnTo>
                  <a:lnTo>
                    <a:pt x="106368" y="19856"/>
                  </a:lnTo>
                  <a:lnTo>
                    <a:pt x="106301" y="19856"/>
                  </a:lnTo>
                  <a:lnTo>
                    <a:pt x="106200" y="19856"/>
                  </a:lnTo>
                  <a:lnTo>
                    <a:pt x="106099" y="19856"/>
                  </a:lnTo>
                  <a:lnTo>
                    <a:pt x="105931" y="19856"/>
                  </a:lnTo>
                  <a:lnTo>
                    <a:pt x="105931" y="19856"/>
                  </a:lnTo>
                  <a:lnTo>
                    <a:pt x="105864" y="20071"/>
                  </a:lnTo>
                  <a:lnTo>
                    <a:pt x="105931" y="20393"/>
                  </a:lnTo>
                  <a:lnTo>
                    <a:pt x="105931" y="20930"/>
                  </a:lnTo>
                  <a:lnTo>
                    <a:pt x="105931" y="21252"/>
                  </a:lnTo>
                  <a:lnTo>
                    <a:pt x="105864" y="21788"/>
                  </a:lnTo>
                  <a:lnTo>
                    <a:pt x="105797" y="21788"/>
                  </a:lnTo>
                  <a:lnTo>
                    <a:pt x="105696" y="22003"/>
                  </a:lnTo>
                  <a:lnTo>
                    <a:pt x="105629" y="21788"/>
                  </a:lnTo>
                  <a:lnTo>
                    <a:pt x="105595" y="21788"/>
                  </a:lnTo>
                  <a:lnTo>
                    <a:pt x="105595" y="21788"/>
                  </a:lnTo>
                  <a:lnTo>
                    <a:pt x="105528" y="21788"/>
                  </a:lnTo>
                  <a:lnTo>
                    <a:pt x="105495" y="21788"/>
                  </a:lnTo>
                  <a:lnTo>
                    <a:pt x="105495" y="21466"/>
                  </a:lnTo>
                  <a:lnTo>
                    <a:pt x="105495" y="21144"/>
                  </a:lnTo>
                  <a:lnTo>
                    <a:pt x="105495" y="20930"/>
                  </a:lnTo>
                  <a:lnTo>
                    <a:pt x="105495" y="20715"/>
                  </a:lnTo>
                  <a:lnTo>
                    <a:pt x="105495" y="20393"/>
                  </a:lnTo>
                  <a:lnTo>
                    <a:pt x="105528" y="20071"/>
                  </a:lnTo>
                  <a:lnTo>
                    <a:pt x="105528" y="19856"/>
                  </a:lnTo>
                  <a:lnTo>
                    <a:pt x="105595" y="19642"/>
                  </a:lnTo>
                  <a:lnTo>
                    <a:pt x="105595" y="19320"/>
                  </a:lnTo>
                  <a:lnTo>
                    <a:pt x="105595" y="18998"/>
                  </a:lnTo>
                  <a:lnTo>
                    <a:pt x="105595" y="18783"/>
                  </a:lnTo>
                  <a:lnTo>
                    <a:pt x="105629" y="18676"/>
                  </a:lnTo>
                  <a:lnTo>
                    <a:pt x="105595" y="18461"/>
                  </a:lnTo>
                  <a:lnTo>
                    <a:pt x="105595" y="18139"/>
                  </a:lnTo>
                  <a:lnTo>
                    <a:pt x="105595" y="17924"/>
                  </a:lnTo>
                  <a:lnTo>
                    <a:pt x="105595" y="17710"/>
                  </a:lnTo>
                  <a:lnTo>
                    <a:pt x="105595" y="17602"/>
                  </a:lnTo>
                  <a:lnTo>
                    <a:pt x="105595" y="17388"/>
                  </a:lnTo>
                  <a:lnTo>
                    <a:pt x="105629" y="17388"/>
                  </a:lnTo>
                  <a:lnTo>
                    <a:pt x="105696" y="17388"/>
                  </a:lnTo>
                  <a:lnTo>
                    <a:pt x="105763" y="17280"/>
                  </a:lnTo>
                  <a:lnTo>
                    <a:pt x="105797" y="17066"/>
                  </a:lnTo>
                  <a:lnTo>
                    <a:pt x="105864" y="16851"/>
                  </a:lnTo>
                  <a:lnTo>
                    <a:pt x="105931" y="16744"/>
                  </a:lnTo>
                  <a:lnTo>
                    <a:pt x="106032" y="16314"/>
                  </a:lnTo>
                  <a:lnTo>
                    <a:pt x="106099" y="16207"/>
                  </a:lnTo>
                  <a:close/>
                  <a:moveTo>
                    <a:pt x="89714" y="15456"/>
                  </a:moveTo>
                  <a:lnTo>
                    <a:pt x="89815" y="15670"/>
                  </a:lnTo>
                  <a:lnTo>
                    <a:pt x="89882" y="15778"/>
                  </a:lnTo>
                  <a:lnTo>
                    <a:pt x="89882" y="15992"/>
                  </a:lnTo>
                  <a:lnTo>
                    <a:pt x="89882" y="16207"/>
                  </a:lnTo>
                  <a:lnTo>
                    <a:pt x="89916" y="16314"/>
                  </a:lnTo>
                  <a:lnTo>
                    <a:pt x="89983" y="16314"/>
                  </a:lnTo>
                  <a:lnTo>
                    <a:pt x="90050" y="16529"/>
                  </a:lnTo>
                  <a:lnTo>
                    <a:pt x="90050" y="16851"/>
                  </a:lnTo>
                  <a:lnTo>
                    <a:pt x="89916" y="16851"/>
                  </a:lnTo>
                  <a:lnTo>
                    <a:pt x="89882" y="16851"/>
                  </a:lnTo>
                  <a:lnTo>
                    <a:pt x="89815" y="16744"/>
                  </a:lnTo>
                  <a:lnTo>
                    <a:pt x="89748" y="16529"/>
                  </a:lnTo>
                  <a:lnTo>
                    <a:pt x="89748" y="16314"/>
                  </a:lnTo>
                  <a:lnTo>
                    <a:pt x="89748" y="16207"/>
                  </a:lnTo>
                  <a:lnTo>
                    <a:pt x="89714" y="15992"/>
                  </a:lnTo>
                  <a:lnTo>
                    <a:pt x="89714" y="15778"/>
                  </a:lnTo>
                  <a:lnTo>
                    <a:pt x="89714" y="15778"/>
                  </a:lnTo>
                  <a:lnTo>
                    <a:pt x="89714" y="15670"/>
                  </a:lnTo>
                  <a:lnTo>
                    <a:pt x="89714" y="15456"/>
                  </a:lnTo>
                  <a:close/>
                  <a:moveTo>
                    <a:pt x="89445" y="11055"/>
                  </a:moveTo>
                  <a:lnTo>
                    <a:pt x="89479" y="11270"/>
                  </a:lnTo>
                  <a:lnTo>
                    <a:pt x="89479" y="11270"/>
                  </a:lnTo>
                  <a:lnTo>
                    <a:pt x="89580" y="11484"/>
                  </a:lnTo>
                  <a:lnTo>
                    <a:pt x="89647" y="11592"/>
                  </a:lnTo>
                  <a:lnTo>
                    <a:pt x="89714" y="11806"/>
                  </a:lnTo>
                  <a:lnTo>
                    <a:pt x="89748" y="11806"/>
                  </a:lnTo>
                  <a:lnTo>
                    <a:pt x="89815" y="11806"/>
                  </a:lnTo>
                  <a:lnTo>
                    <a:pt x="89882" y="11914"/>
                  </a:lnTo>
                  <a:lnTo>
                    <a:pt x="89916" y="12128"/>
                  </a:lnTo>
                  <a:lnTo>
                    <a:pt x="90050" y="12128"/>
                  </a:lnTo>
                  <a:lnTo>
                    <a:pt x="90151" y="12128"/>
                  </a:lnTo>
                  <a:lnTo>
                    <a:pt x="90318" y="11914"/>
                  </a:lnTo>
                  <a:lnTo>
                    <a:pt x="90419" y="11806"/>
                  </a:lnTo>
                  <a:lnTo>
                    <a:pt x="90486" y="12128"/>
                  </a:lnTo>
                  <a:lnTo>
                    <a:pt x="90587" y="12450"/>
                  </a:lnTo>
                  <a:lnTo>
                    <a:pt x="90654" y="12880"/>
                  </a:lnTo>
                  <a:lnTo>
                    <a:pt x="90688" y="12987"/>
                  </a:lnTo>
                  <a:lnTo>
                    <a:pt x="90688" y="12987"/>
                  </a:lnTo>
                  <a:lnTo>
                    <a:pt x="90755" y="12987"/>
                  </a:lnTo>
                  <a:lnTo>
                    <a:pt x="90789" y="12987"/>
                  </a:lnTo>
                  <a:lnTo>
                    <a:pt x="90755" y="13202"/>
                  </a:lnTo>
                  <a:lnTo>
                    <a:pt x="90789" y="13416"/>
                  </a:lnTo>
                  <a:lnTo>
                    <a:pt x="90789" y="13524"/>
                  </a:lnTo>
                  <a:lnTo>
                    <a:pt x="90789" y="13738"/>
                  </a:lnTo>
                  <a:lnTo>
                    <a:pt x="90856" y="13738"/>
                  </a:lnTo>
                  <a:lnTo>
                    <a:pt x="90856" y="13738"/>
                  </a:lnTo>
                  <a:lnTo>
                    <a:pt x="90923" y="13846"/>
                  </a:lnTo>
                  <a:lnTo>
                    <a:pt x="91024" y="13846"/>
                  </a:lnTo>
                  <a:lnTo>
                    <a:pt x="91124" y="14060"/>
                  </a:lnTo>
                  <a:lnTo>
                    <a:pt x="91124" y="14275"/>
                  </a:lnTo>
                  <a:lnTo>
                    <a:pt x="91124" y="14275"/>
                  </a:lnTo>
                  <a:lnTo>
                    <a:pt x="91191" y="14382"/>
                  </a:lnTo>
                  <a:lnTo>
                    <a:pt x="91259" y="14597"/>
                  </a:lnTo>
                  <a:lnTo>
                    <a:pt x="91292" y="14597"/>
                  </a:lnTo>
                  <a:lnTo>
                    <a:pt x="91359" y="14812"/>
                  </a:lnTo>
                  <a:lnTo>
                    <a:pt x="91393" y="14919"/>
                  </a:lnTo>
                  <a:lnTo>
                    <a:pt x="91460" y="15134"/>
                  </a:lnTo>
                  <a:lnTo>
                    <a:pt x="91527" y="15348"/>
                  </a:lnTo>
                  <a:lnTo>
                    <a:pt x="91561" y="15456"/>
                  </a:lnTo>
                  <a:lnTo>
                    <a:pt x="91561" y="15670"/>
                  </a:lnTo>
                  <a:lnTo>
                    <a:pt x="91628" y="15778"/>
                  </a:lnTo>
                  <a:lnTo>
                    <a:pt x="91695" y="15992"/>
                  </a:lnTo>
                  <a:lnTo>
                    <a:pt x="91695" y="15992"/>
                  </a:lnTo>
                  <a:lnTo>
                    <a:pt x="91729" y="15992"/>
                  </a:lnTo>
                  <a:lnTo>
                    <a:pt x="91796" y="15992"/>
                  </a:lnTo>
                  <a:lnTo>
                    <a:pt x="91796" y="16207"/>
                  </a:lnTo>
                  <a:lnTo>
                    <a:pt x="91796" y="16314"/>
                  </a:lnTo>
                  <a:lnTo>
                    <a:pt x="91863" y="16529"/>
                  </a:lnTo>
                  <a:lnTo>
                    <a:pt x="91897" y="16744"/>
                  </a:lnTo>
                  <a:lnTo>
                    <a:pt x="91964" y="16851"/>
                  </a:lnTo>
                  <a:lnTo>
                    <a:pt x="92064" y="16851"/>
                  </a:lnTo>
                  <a:lnTo>
                    <a:pt x="92132" y="17066"/>
                  </a:lnTo>
                  <a:lnTo>
                    <a:pt x="92232" y="17066"/>
                  </a:lnTo>
                  <a:lnTo>
                    <a:pt x="92333" y="17066"/>
                  </a:lnTo>
                  <a:lnTo>
                    <a:pt x="92400" y="16851"/>
                  </a:lnTo>
                  <a:lnTo>
                    <a:pt x="92467" y="16851"/>
                  </a:lnTo>
                  <a:lnTo>
                    <a:pt x="92501" y="17066"/>
                  </a:lnTo>
                  <a:lnTo>
                    <a:pt x="92501" y="17066"/>
                  </a:lnTo>
                  <a:lnTo>
                    <a:pt x="92568" y="17280"/>
                  </a:lnTo>
                  <a:lnTo>
                    <a:pt x="92568" y="17388"/>
                  </a:lnTo>
                  <a:lnTo>
                    <a:pt x="92568" y="17602"/>
                  </a:lnTo>
                  <a:lnTo>
                    <a:pt x="92568" y="17710"/>
                  </a:lnTo>
                  <a:lnTo>
                    <a:pt x="92568" y="17924"/>
                  </a:lnTo>
                  <a:lnTo>
                    <a:pt x="92568" y="18139"/>
                  </a:lnTo>
                  <a:lnTo>
                    <a:pt x="92635" y="18246"/>
                  </a:lnTo>
                  <a:lnTo>
                    <a:pt x="92635" y="18246"/>
                  </a:lnTo>
                  <a:lnTo>
                    <a:pt x="92635" y="18461"/>
                  </a:lnTo>
                  <a:lnTo>
                    <a:pt x="92669" y="18676"/>
                  </a:lnTo>
                  <a:lnTo>
                    <a:pt x="92669" y="18676"/>
                  </a:lnTo>
                  <a:lnTo>
                    <a:pt x="92736" y="18783"/>
                  </a:lnTo>
                  <a:lnTo>
                    <a:pt x="92770" y="18998"/>
                  </a:lnTo>
                  <a:lnTo>
                    <a:pt x="92837" y="19212"/>
                  </a:lnTo>
                  <a:lnTo>
                    <a:pt x="92904" y="19212"/>
                  </a:lnTo>
                  <a:lnTo>
                    <a:pt x="92937" y="19212"/>
                  </a:lnTo>
                  <a:lnTo>
                    <a:pt x="93072" y="19212"/>
                  </a:lnTo>
                  <a:lnTo>
                    <a:pt x="93105" y="19212"/>
                  </a:lnTo>
                  <a:lnTo>
                    <a:pt x="93240" y="19212"/>
                  </a:lnTo>
                  <a:lnTo>
                    <a:pt x="93240" y="20930"/>
                  </a:lnTo>
                  <a:lnTo>
                    <a:pt x="93240" y="21144"/>
                  </a:lnTo>
                  <a:lnTo>
                    <a:pt x="93273" y="21252"/>
                  </a:lnTo>
                  <a:lnTo>
                    <a:pt x="93340" y="21252"/>
                  </a:lnTo>
                  <a:lnTo>
                    <a:pt x="93374" y="21466"/>
                  </a:lnTo>
                  <a:lnTo>
                    <a:pt x="93441" y="21574"/>
                  </a:lnTo>
                  <a:lnTo>
                    <a:pt x="93508" y="21574"/>
                  </a:lnTo>
                  <a:lnTo>
                    <a:pt x="93542" y="21788"/>
                  </a:lnTo>
                  <a:lnTo>
                    <a:pt x="93542" y="21788"/>
                  </a:lnTo>
                  <a:lnTo>
                    <a:pt x="93609" y="22003"/>
                  </a:lnTo>
                  <a:lnTo>
                    <a:pt x="93710" y="22003"/>
                  </a:lnTo>
                  <a:lnTo>
                    <a:pt x="93844" y="22003"/>
                  </a:lnTo>
                  <a:lnTo>
                    <a:pt x="93945" y="22003"/>
                  </a:lnTo>
                  <a:lnTo>
                    <a:pt x="93978" y="22003"/>
                  </a:lnTo>
                  <a:lnTo>
                    <a:pt x="93978" y="22110"/>
                  </a:lnTo>
                  <a:lnTo>
                    <a:pt x="94045" y="22110"/>
                  </a:lnTo>
                  <a:lnTo>
                    <a:pt x="93978" y="22540"/>
                  </a:lnTo>
                  <a:lnTo>
                    <a:pt x="93978" y="22862"/>
                  </a:lnTo>
                  <a:lnTo>
                    <a:pt x="93978" y="23184"/>
                  </a:lnTo>
                  <a:lnTo>
                    <a:pt x="94045" y="23506"/>
                  </a:lnTo>
                  <a:lnTo>
                    <a:pt x="94314" y="23506"/>
                  </a:lnTo>
                  <a:lnTo>
                    <a:pt x="94314" y="23184"/>
                  </a:lnTo>
                  <a:lnTo>
                    <a:pt x="94381" y="23076"/>
                  </a:lnTo>
                  <a:lnTo>
                    <a:pt x="94381" y="22862"/>
                  </a:lnTo>
                  <a:lnTo>
                    <a:pt x="94448" y="22862"/>
                  </a:lnTo>
                  <a:lnTo>
                    <a:pt x="94482" y="22647"/>
                  </a:lnTo>
                  <a:lnTo>
                    <a:pt x="94549" y="22647"/>
                  </a:lnTo>
                  <a:lnTo>
                    <a:pt x="94583" y="22647"/>
                  </a:lnTo>
                  <a:lnTo>
                    <a:pt x="94650" y="22647"/>
                  </a:lnTo>
                  <a:lnTo>
                    <a:pt x="94750" y="22647"/>
                  </a:lnTo>
                  <a:lnTo>
                    <a:pt x="94818" y="22862"/>
                  </a:lnTo>
                  <a:lnTo>
                    <a:pt x="94885" y="22862"/>
                  </a:lnTo>
                  <a:lnTo>
                    <a:pt x="94918" y="23076"/>
                  </a:lnTo>
                  <a:lnTo>
                    <a:pt x="94986" y="23184"/>
                  </a:lnTo>
                  <a:lnTo>
                    <a:pt x="94986" y="23398"/>
                  </a:lnTo>
                  <a:lnTo>
                    <a:pt x="94918" y="23506"/>
                  </a:lnTo>
                  <a:lnTo>
                    <a:pt x="94885" y="23720"/>
                  </a:lnTo>
                  <a:lnTo>
                    <a:pt x="94885" y="23935"/>
                  </a:lnTo>
                  <a:lnTo>
                    <a:pt x="94885" y="24042"/>
                  </a:lnTo>
                  <a:lnTo>
                    <a:pt x="94918" y="24042"/>
                  </a:lnTo>
                  <a:lnTo>
                    <a:pt x="94986" y="24257"/>
                  </a:lnTo>
                  <a:lnTo>
                    <a:pt x="95053" y="24257"/>
                  </a:lnTo>
                  <a:lnTo>
                    <a:pt x="95086" y="24257"/>
                  </a:lnTo>
                  <a:lnTo>
                    <a:pt x="95153" y="24257"/>
                  </a:lnTo>
                  <a:lnTo>
                    <a:pt x="95187" y="24579"/>
                  </a:lnTo>
                  <a:lnTo>
                    <a:pt x="95254" y="24794"/>
                  </a:lnTo>
                  <a:lnTo>
                    <a:pt x="95321" y="25008"/>
                  </a:lnTo>
                  <a:lnTo>
                    <a:pt x="95321" y="25116"/>
                  </a:lnTo>
                  <a:lnTo>
                    <a:pt x="95321" y="25330"/>
                  </a:lnTo>
                  <a:lnTo>
                    <a:pt x="95254" y="25330"/>
                  </a:lnTo>
                  <a:lnTo>
                    <a:pt x="95254" y="25438"/>
                  </a:lnTo>
                  <a:lnTo>
                    <a:pt x="95187" y="25438"/>
                  </a:lnTo>
                  <a:lnTo>
                    <a:pt x="95153" y="25438"/>
                  </a:lnTo>
                  <a:lnTo>
                    <a:pt x="95153" y="25438"/>
                  </a:lnTo>
                  <a:lnTo>
                    <a:pt x="95086" y="25330"/>
                  </a:lnTo>
                  <a:lnTo>
                    <a:pt x="94986" y="25330"/>
                  </a:lnTo>
                  <a:lnTo>
                    <a:pt x="94918" y="25330"/>
                  </a:lnTo>
                  <a:lnTo>
                    <a:pt x="94885" y="25330"/>
                  </a:lnTo>
                  <a:lnTo>
                    <a:pt x="94818" y="25438"/>
                  </a:lnTo>
                  <a:lnTo>
                    <a:pt x="94818" y="25652"/>
                  </a:lnTo>
                  <a:lnTo>
                    <a:pt x="94750" y="25867"/>
                  </a:lnTo>
                  <a:lnTo>
                    <a:pt x="94750" y="25974"/>
                  </a:lnTo>
                  <a:lnTo>
                    <a:pt x="94750" y="26404"/>
                  </a:lnTo>
                  <a:lnTo>
                    <a:pt x="94717" y="26726"/>
                  </a:lnTo>
                  <a:lnTo>
                    <a:pt x="94717" y="27048"/>
                  </a:lnTo>
                  <a:lnTo>
                    <a:pt x="94717" y="27048"/>
                  </a:lnTo>
                  <a:lnTo>
                    <a:pt x="94717" y="27262"/>
                  </a:lnTo>
                  <a:lnTo>
                    <a:pt x="94717" y="27584"/>
                  </a:lnTo>
                  <a:lnTo>
                    <a:pt x="94717" y="27906"/>
                  </a:lnTo>
                  <a:lnTo>
                    <a:pt x="94717" y="28336"/>
                  </a:lnTo>
                  <a:lnTo>
                    <a:pt x="94717" y="28658"/>
                  </a:lnTo>
                  <a:lnTo>
                    <a:pt x="94650" y="28872"/>
                  </a:lnTo>
                  <a:lnTo>
                    <a:pt x="94583" y="28980"/>
                  </a:lnTo>
                  <a:lnTo>
                    <a:pt x="94549" y="29194"/>
                  </a:lnTo>
                  <a:lnTo>
                    <a:pt x="94482" y="29302"/>
                  </a:lnTo>
                  <a:lnTo>
                    <a:pt x="94381" y="29302"/>
                  </a:lnTo>
                  <a:lnTo>
                    <a:pt x="94280" y="29302"/>
                  </a:lnTo>
                  <a:lnTo>
                    <a:pt x="94146" y="29302"/>
                  </a:lnTo>
                  <a:lnTo>
                    <a:pt x="94045" y="29302"/>
                  </a:lnTo>
                  <a:lnTo>
                    <a:pt x="93978" y="29302"/>
                  </a:lnTo>
                  <a:lnTo>
                    <a:pt x="93945" y="29302"/>
                  </a:lnTo>
                  <a:lnTo>
                    <a:pt x="93878" y="29516"/>
                  </a:lnTo>
                  <a:lnTo>
                    <a:pt x="93844" y="29516"/>
                  </a:lnTo>
                  <a:lnTo>
                    <a:pt x="93844" y="29302"/>
                  </a:lnTo>
                  <a:lnTo>
                    <a:pt x="93844" y="29194"/>
                  </a:lnTo>
                  <a:lnTo>
                    <a:pt x="93777" y="29194"/>
                  </a:lnTo>
                  <a:lnTo>
                    <a:pt x="93710" y="28980"/>
                  </a:lnTo>
                  <a:lnTo>
                    <a:pt x="93609" y="28658"/>
                  </a:lnTo>
                  <a:lnTo>
                    <a:pt x="93508" y="28443"/>
                  </a:lnTo>
                  <a:lnTo>
                    <a:pt x="93374" y="28121"/>
                  </a:lnTo>
                  <a:lnTo>
                    <a:pt x="93273" y="27799"/>
                  </a:lnTo>
                  <a:lnTo>
                    <a:pt x="93240" y="27370"/>
                  </a:lnTo>
                  <a:lnTo>
                    <a:pt x="93172" y="27262"/>
                  </a:lnTo>
                  <a:lnTo>
                    <a:pt x="93105" y="27048"/>
                  </a:lnTo>
                  <a:lnTo>
                    <a:pt x="93072" y="26726"/>
                  </a:lnTo>
                  <a:lnTo>
                    <a:pt x="92937" y="26511"/>
                  </a:lnTo>
                  <a:lnTo>
                    <a:pt x="92837" y="26189"/>
                  </a:lnTo>
                  <a:lnTo>
                    <a:pt x="92736" y="25867"/>
                  </a:lnTo>
                  <a:lnTo>
                    <a:pt x="92669" y="25652"/>
                  </a:lnTo>
                  <a:lnTo>
                    <a:pt x="92635" y="25438"/>
                  </a:lnTo>
                  <a:lnTo>
                    <a:pt x="92568" y="25330"/>
                  </a:lnTo>
                  <a:lnTo>
                    <a:pt x="92501" y="25116"/>
                  </a:lnTo>
                  <a:lnTo>
                    <a:pt x="92467" y="25008"/>
                  </a:lnTo>
                  <a:lnTo>
                    <a:pt x="92400" y="24794"/>
                  </a:lnTo>
                  <a:lnTo>
                    <a:pt x="92333" y="24579"/>
                  </a:lnTo>
                  <a:lnTo>
                    <a:pt x="92299" y="24472"/>
                  </a:lnTo>
                  <a:lnTo>
                    <a:pt x="92232" y="24042"/>
                  </a:lnTo>
                  <a:lnTo>
                    <a:pt x="92165" y="23720"/>
                  </a:lnTo>
                  <a:lnTo>
                    <a:pt x="92165" y="23506"/>
                  </a:lnTo>
                  <a:lnTo>
                    <a:pt x="92132" y="23398"/>
                  </a:lnTo>
                  <a:lnTo>
                    <a:pt x="92132" y="23076"/>
                  </a:lnTo>
                  <a:lnTo>
                    <a:pt x="92132" y="22647"/>
                  </a:lnTo>
                  <a:lnTo>
                    <a:pt x="92064" y="22325"/>
                  </a:lnTo>
                  <a:lnTo>
                    <a:pt x="91997" y="22003"/>
                  </a:lnTo>
                  <a:lnTo>
                    <a:pt x="91964" y="21788"/>
                  </a:lnTo>
                  <a:lnTo>
                    <a:pt x="91897" y="21574"/>
                  </a:lnTo>
                  <a:lnTo>
                    <a:pt x="91863" y="21252"/>
                  </a:lnTo>
                  <a:lnTo>
                    <a:pt x="91729" y="20930"/>
                  </a:lnTo>
                  <a:lnTo>
                    <a:pt x="91695" y="20608"/>
                  </a:lnTo>
                  <a:lnTo>
                    <a:pt x="91628" y="20608"/>
                  </a:lnTo>
                  <a:lnTo>
                    <a:pt x="91561" y="20393"/>
                  </a:lnTo>
                  <a:lnTo>
                    <a:pt x="91460" y="20071"/>
                  </a:lnTo>
                  <a:lnTo>
                    <a:pt x="91359" y="19856"/>
                  </a:lnTo>
                  <a:lnTo>
                    <a:pt x="91259" y="19534"/>
                  </a:lnTo>
                  <a:lnTo>
                    <a:pt x="91124" y="19212"/>
                  </a:lnTo>
                  <a:lnTo>
                    <a:pt x="91124" y="19212"/>
                  </a:lnTo>
                  <a:lnTo>
                    <a:pt x="91091" y="18998"/>
                  </a:lnTo>
                  <a:lnTo>
                    <a:pt x="91091" y="18783"/>
                  </a:lnTo>
                  <a:lnTo>
                    <a:pt x="91091" y="18461"/>
                  </a:lnTo>
                  <a:lnTo>
                    <a:pt x="91091" y="18139"/>
                  </a:lnTo>
                  <a:lnTo>
                    <a:pt x="91091" y="17924"/>
                  </a:lnTo>
                  <a:lnTo>
                    <a:pt x="91024" y="17602"/>
                  </a:lnTo>
                  <a:lnTo>
                    <a:pt x="90956" y="17280"/>
                  </a:lnTo>
                  <a:lnTo>
                    <a:pt x="90923" y="16851"/>
                  </a:lnTo>
                  <a:lnTo>
                    <a:pt x="90789" y="16529"/>
                  </a:lnTo>
                  <a:lnTo>
                    <a:pt x="90755" y="16529"/>
                  </a:lnTo>
                  <a:lnTo>
                    <a:pt x="90688" y="16529"/>
                  </a:lnTo>
                  <a:lnTo>
                    <a:pt x="90654" y="16529"/>
                  </a:lnTo>
                  <a:lnTo>
                    <a:pt x="90520" y="16314"/>
                  </a:lnTo>
                  <a:lnTo>
                    <a:pt x="90486" y="16314"/>
                  </a:lnTo>
                  <a:lnTo>
                    <a:pt x="90486" y="16207"/>
                  </a:lnTo>
                  <a:lnTo>
                    <a:pt x="90486" y="16207"/>
                  </a:lnTo>
                  <a:lnTo>
                    <a:pt x="90419" y="15778"/>
                  </a:lnTo>
                  <a:lnTo>
                    <a:pt x="90419" y="15670"/>
                  </a:lnTo>
                  <a:lnTo>
                    <a:pt x="90352" y="15348"/>
                  </a:lnTo>
                  <a:lnTo>
                    <a:pt x="90318" y="14919"/>
                  </a:lnTo>
                  <a:lnTo>
                    <a:pt x="90251" y="14812"/>
                  </a:lnTo>
                  <a:lnTo>
                    <a:pt x="90184" y="14597"/>
                  </a:lnTo>
                  <a:lnTo>
                    <a:pt x="90184" y="14382"/>
                  </a:lnTo>
                  <a:lnTo>
                    <a:pt x="90151" y="14275"/>
                  </a:lnTo>
                  <a:lnTo>
                    <a:pt x="90083" y="14060"/>
                  </a:lnTo>
                  <a:lnTo>
                    <a:pt x="90050" y="13846"/>
                  </a:lnTo>
                  <a:lnTo>
                    <a:pt x="89916" y="13846"/>
                  </a:lnTo>
                  <a:lnTo>
                    <a:pt x="89815" y="13738"/>
                  </a:lnTo>
                  <a:lnTo>
                    <a:pt x="89748" y="13524"/>
                  </a:lnTo>
                  <a:lnTo>
                    <a:pt x="89714" y="13416"/>
                  </a:lnTo>
                  <a:lnTo>
                    <a:pt x="89580" y="12987"/>
                  </a:lnTo>
                  <a:lnTo>
                    <a:pt x="89546" y="12880"/>
                  </a:lnTo>
                  <a:lnTo>
                    <a:pt x="89479" y="12665"/>
                  </a:lnTo>
                  <a:lnTo>
                    <a:pt x="89445" y="12450"/>
                  </a:lnTo>
                  <a:lnTo>
                    <a:pt x="89445" y="12343"/>
                  </a:lnTo>
                  <a:lnTo>
                    <a:pt x="89311" y="11914"/>
                  </a:lnTo>
                  <a:lnTo>
                    <a:pt x="89311" y="11592"/>
                  </a:lnTo>
                  <a:lnTo>
                    <a:pt x="89311" y="11484"/>
                  </a:lnTo>
                  <a:lnTo>
                    <a:pt x="89311" y="11270"/>
                  </a:lnTo>
                  <a:lnTo>
                    <a:pt x="89311" y="11270"/>
                  </a:lnTo>
                  <a:lnTo>
                    <a:pt x="89378" y="11055"/>
                  </a:lnTo>
                  <a:lnTo>
                    <a:pt x="89445" y="11055"/>
                  </a:lnTo>
                  <a:close/>
                  <a:moveTo>
                    <a:pt x="100257" y="9016"/>
                  </a:moveTo>
                  <a:lnTo>
                    <a:pt x="100358" y="9123"/>
                  </a:lnTo>
                  <a:lnTo>
                    <a:pt x="100425" y="9123"/>
                  </a:lnTo>
                  <a:lnTo>
                    <a:pt x="100492" y="9123"/>
                  </a:lnTo>
                  <a:lnTo>
                    <a:pt x="100526" y="9338"/>
                  </a:lnTo>
                  <a:lnTo>
                    <a:pt x="100526" y="9660"/>
                  </a:lnTo>
                  <a:lnTo>
                    <a:pt x="100593" y="9874"/>
                  </a:lnTo>
                  <a:lnTo>
                    <a:pt x="100593" y="9874"/>
                  </a:lnTo>
                  <a:lnTo>
                    <a:pt x="100626" y="9982"/>
                  </a:lnTo>
                  <a:lnTo>
                    <a:pt x="100693" y="9982"/>
                  </a:lnTo>
                  <a:lnTo>
                    <a:pt x="100693" y="10196"/>
                  </a:lnTo>
                  <a:lnTo>
                    <a:pt x="100693" y="10411"/>
                  </a:lnTo>
                  <a:lnTo>
                    <a:pt x="100693" y="10518"/>
                  </a:lnTo>
                  <a:lnTo>
                    <a:pt x="100693" y="10733"/>
                  </a:lnTo>
                  <a:lnTo>
                    <a:pt x="100761" y="10948"/>
                  </a:lnTo>
                  <a:lnTo>
                    <a:pt x="100794" y="10948"/>
                  </a:lnTo>
                  <a:lnTo>
                    <a:pt x="100861" y="11055"/>
                  </a:lnTo>
                  <a:lnTo>
                    <a:pt x="100928" y="11270"/>
                  </a:lnTo>
                  <a:lnTo>
                    <a:pt x="100962" y="11270"/>
                  </a:lnTo>
                  <a:lnTo>
                    <a:pt x="101029" y="11270"/>
                  </a:lnTo>
                  <a:lnTo>
                    <a:pt x="101130" y="11270"/>
                  </a:lnTo>
                  <a:lnTo>
                    <a:pt x="101231" y="11270"/>
                  </a:lnTo>
                  <a:lnTo>
                    <a:pt x="101365" y="11270"/>
                  </a:lnTo>
                  <a:lnTo>
                    <a:pt x="101466" y="11484"/>
                  </a:lnTo>
                  <a:lnTo>
                    <a:pt x="101466" y="11592"/>
                  </a:lnTo>
                  <a:lnTo>
                    <a:pt x="101533" y="11806"/>
                  </a:lnTo>
                  <a:lnTo>
                    <a:pt x="101533" y="11914"/>
                  </a:lnTo>
                  <a:lnTo>
                    <a:pt x="101398" y="12128"/>
                  </a:lnTo>
                  <a:lnTo>
                    <a:pt x="101298" y="12343"/>
                  </a:lnTo>
                  <a:lnTo>
                    <a:pt x="101298" y="12343"/>
                  </a:lnTo>
                  <a:lnTo>
                    <a:pt x="101231" y="12450"/>
                  </a:lnTo>
                  <a:lnTo>
                    <a:pt x="101197" y="12665"/>
                  </a:lnTo>
                  <a:lnTo>
                    <a:pt x="101130" y="12665"/>
                  </a:lnTo>
                  <a:lnTo>
                    <a:pt x="101096" y="12665"/>
                  </a:lnTo>
                  <a:lnTo>
                    <a:pt x="101096" y="12880"/>
                  </a:lnTo>
                  <a:lnTo>
                    <a:pt x="101029" y="12987"/>
                  </a:lnTo>
                  <a:lnTo>
                    <a:pt x="101029" y="13202"/>
                  </a:lnTo>
                  <a:lnTo>
                    <a:pt x="101029" y="13416"/>
                  </a:lnTo>
                  <a:lnTo>
                    <a:pt x="101029" y="13524"/>
                  </a:lnTo>
                  <a:lnTo>
                    <a:pt x="101029" y="13738"/>
                  </a:lnTo>
                  <a:lnTo>
                    <a:pt x="100962" y="13738"/>
                  </a:lnTo>
                  <a:lnTo>
                    <a:pt x="100928" y="13738"/>
                  </a:lnTo>
                  <a:lnTo>
                    <a:pt x="100761" y="13738"/>
                  </a:lnTo>
                  <a:lnTo>
                    <a:pt x="100626" y="13738"/>
                  </a:lnTo>
                  <a:lnTo>
                    <a:pt x="100626" y="15456"/>
                  </a:lnTo>
                  <a:lnTo>
                    <a:pt x="100626" y="15670"/>
                  </a:lnTo>
                  <a:lnTo>
                    <a:pt x="100693" y="15778"/>
                  </a:lnTo>
                  <a:lnTo>
                    <a:pt x="100693" y="16207"/>
                  </a:lnTo>
                  <a:lnTo>
                    <a:pt x="100761" y="16207"/>
                  </a:lnTo>
                  <a:lnTo>
                    <a:pt x="100761" y="16314"/>
                  </a:lnTo>
                  <a:lnTo>
                    <a:pt x="100761" y="16744"/>
                  </a:lnTo>
                  <a:lnTo>
                    <a:pt x="100761" y="16851"/>
                  </a:lnTo>
                  <a:lnTo>
                    <a:pt x="100761" y="17388"/>
                  </a:lnTo>
                  <a:lnTo>
                    <a:pt x="100761" y="17602"/>
                  </a:lnTo>
                  <a:lnTo>
                    <a:pt x="100693" y="17602"/>
                  </a:lnTo>
                  <a:lnTo>
                    <a:pt x="100693" y="17710"/>
                  </a:lnTo>
                  <a:lnTo>
                    <a:pt x="100761" y="18139"/>
                  </a:lnTo>
                  <a:lnTo>
                    <a:pt x="100761" y="18246"/>
                  </a:lnTo>
                  <a:lnTo>
                    <a:pt x="100861" y="18246"/>
                  </a:lnTo>
                  <a:lnTo>
                    <a:pt x="100962" y="18246"/>
                  </a:lnTo>
                  <a:lnTo>
                    <a:pt x="101096" y="18246"/>
                  </a:lnTo>
                  <a:lnTo>
                    <a:pt x="101130" y="18246"/>
                  </a:lnTo>
                  <a:lnTo>
                    <a:pt x="101197" y="18246"/>
                  </a:lnTo>
                  <a:lnTo>
                    <a:pt x="101231" y="18461"/>
                  </a:lnTo>
                  <a:lnTo>
                    <a:pt x="101231" y="18676"/>
                  </a:lnTo>
                  <a:lnTo>
                    <a:pt x="101298" y="18676"/>
                  </a:lnTo>
                  <a:lnTo>
                    <a:pt x="101231" y="18998"/>
                  </a:lnTo>
                  <a:lnTo>
                    <a:pt x="101197" y="19320"/>
                  </a:lnTo>
                  <a:lnTo>
                    <a:pt x="101130" y="19320"/>
                  </a:lnTo>
                  <a:lnTo>
                    <a:pt x="101096" y="19534"/>
                  </a:lnTo>
                  <a:lnTo>
                    <a:pt x="101029" y="19534"/>
                  </a:lnTo>
                  <a:lnTo>
                    <a:pt x="100794" y="19534"/>
                  </a:lnTo>
                  <a:lnTo>
                    <a:pt x="100626" y="19534"/>
                  </a:lnTo>
                  <a:lnTo>
                    <a:pt x="100626" y="21252"/>
                  </a:lnTo>
                  <a:lnTo>
                    <a:pt x="100358" y="21252"/>
                  </a:lnTo>
                  <a:lnTo>
                    <a:pt x="100324" y="21788"/>
                  </a:lnTo>
                  <a:lnTo>
                    <a:pt x="100257" y="22325"/>
                  </a:lnTo>
                  <a:lnTo>
                    <a:pt x="100190" y="22540"/>
                  </a:lnTo>
                  <a:lnTo>
                    <a:pt x="100190" y="22647"/>
                  </a:lnTo>
                  <a:lnTo>
                    <a:pt x="100156" y="22862"/>
                  </a:lnTo>
                  <a:lnTo>
                    <a:pt x="100156" y="23076"/>
                  </a:lnTo>
                  <a:lnTo>
                    <a:pt x="100089" y="23184"/>
                  </a:lnTo>
                  <a:lnTo>
                    <a:pt x="100022" y="23184"/>
                  </a:lnTo>
                  <a:lnTo>
                    <a:pt x="99988" y="23398"/>
                  </a:lnTo>
                  <a:lnTo>
                    <a:pt x="99988" y="23506"/>
                  </a:lnTo>
                  <a:lnTo>
                    <a:pt x="99921" y="23506"/>
                  </a:lnTo>
                  <a:lnTo>
                    <a:pt x="99988" y="23935"/>
                  </a:lnTo>
                  <a:lnTo>
                    <a:pt x="99988" y="24042"/>
                  </a:lnTo>
                  <a:lnTo>
                    <a:pt x="100022" y="24257"/>
                  </a:lnTo>
                  <a:lnTo>
                    <a:pt x="100089" y="24472"/>
                  </a:lnTo>
                  <a:lnTo>
                    <a:pt x="100089" y="24579"/>
                  </a:lnTo>
                  <a:lnTo>
                    <a:pt x="100089" y="24794"/>
                  </a:lnTo>
                  <a:lnTo>
                    <a:pt x="100089" y="25116"/>
                  </a:lnTo>
                  <a:lnTo>
                    <a:pt x="100022" y="25330"/>
                  </a:lnTo>
                  <a:lnTo>
                    <a:pt x="99988" y="25438"/>
                  </a:lnTo>
                  <a:lnTo>
                    <a:pt x="99921" y="25438"/>
                  </a:lnTo>
                  <a:lnTo>
                    <a:pt x="99820" y="25652"/>
                  </a:lnTo>
                  <a:lnTo>
                    <a:pt x="99820" y="25867"/>
                  </a:lnTo>
                  <a:lnTo>
                    <a:pt x="99820" y="25974"/>
                  </a:lnTo>
                  <a:lnTo>
                    <a:pt x="99753" y="25974"/>
                  </a:lnTo>
                  <a:lnTo>
                    <a:pt x="99753" y="26726"/>
                  </a:lnTo>
                  <a:lnTo>
                    <a:pt x="99753" y="26726"/>
                  </a:lnTo>
                  <a:lnTo>
                    <a:pt x="99720" y="26940"/>
                  </a:lnTo>
                  <a:lnTo>
                    <a:pt x="99585" y="26940"/>
                  </a:lnTo>
                  <a:lnTo>
                    <a:pt x="99485" y="26940"/>
                  </a:lnTo>
                  <a:lnTo>
                    <a:pt x="99418" y="26940"/>
                  </a:lnTo>
                  <a:lnTo>
                    <a:pt x="99317" y="26726"/>
                  </a:lnTo>
                  <a:lnTo>
                    <a:pt x="99283" y="26726"/>
                  </a:lnTo>
                  <a:lnTo>
                    <a:pt x="99216" y="26511"/>
                  </a:lnTo>
                  <a:lnTo>
                    <a:pt x="99216" y="26404"/>
                  </a:lnTo>
                  <a:lnTo>
                    <a:pt x="99115" y="26189"/>
                  </a:lnTo>
                  <a:lnTo>
                    <a:pt x="99048" y="25974"/>
                  </a:lnTo>
                  <a:lnTo>
                    <a:pt x="98947" y="25867"/>
                  </a:lnTo>
                  <a:lnTo>
                    <a:pt x="98880" y="25974"/>
                  </a:lnTo>
                  <a:lnTo>
                    <a:pt x="98813" y="25974"/>
                  </a:lnTo>
                  <a:lnTo>
                    <a:pt x="98780" y="26189"/>
                  </a:lnTo>
                  <a:lnTo>
                    <a:pt x="98780" y="25974"/>
                  </a:lnTo>
                  <a:lnTo>
                    <a:pt x="98712" y="25867"/>
                  </a:lnTo>
                  <a:lnTo>
                    <a:pt x="98712" y="25867"/>
                  </a:lnTo>
                  <a:lnTo>
                    <a:pt x="98679" y="25652"/>
                  </a:lnTo>
                  <a:lnTo>
                    <a:pt x="98612" y="25438"/>
                  </a:lnTo>
                  <a:lnTo>
                    <a:pt x="98511" y="25438"/>
                  </a:lnTo>
                  <a:lnTo>
                    <a:pt x="98444" y="25438"/>
                  </a:lnTo>
                  <a:lnTo>
                    <a:pt x="98377" y="25438"/>
                  </a:lnTo>
                  <a:lnTo>
                    <a:pt x="98276" y="25652"/>
                  </a:lnTo>
                  <a:lnTo>
                    <a:pt x="98209" y="25867"/>
                  </a:lnTo>
                  <a:lnTo>
                    <a:pt x="98175" y="25867"/>
                  </a:lnTo>
                  <a:lnTo>
                    <a:pt x="98074" y="25867"/>
                  </a:lnTo>
                  <a:lnTo>
                    <a:pt x="97940" y="25867"/>
                  </a:lnTo>
                  <a:lnTo>
                    <a:pt x="97839" y="25867"/>
                  </a:lnTo>
                  <a:lnTo>
                    <a:pt x="97739" y="25867"/>
                  </a:lnTo>
                  <a:lnTo>
                    <a:pt x="97672" y="25867"/>
                  </a:lnTo>
                  <a:lnTo>
                    <a:pt x="97604" y="25652"/>
                  </a:lnTo>
                  <a:lnTo>
                    <a:pt x="97571" y="25330"/>
                  </a:lnTo>
                  <a:lnTo>
                    <a:pt x="97571" y="25330"/>
                  </a:lnTo>
                  <a:lnTo>
                    <a:pt x="97571" y="25116"/>
                  </a:lnTo>
                  <a:lnTo>
                    <a:pt x="97571" y="25008"/>
                  </a:lnTo>
                  <a:lnTo>
                    <a:pt x="97504" y="25008"/>
                  </a:lnTo>
                  <a:lnTo>
                    <a:pt x="97470" y="25008"/>
                  </a:lnTo>
                  <a:lnTo>
                    <a:pt x="97336" y="25008"/>
                  </a:lnTo>
                  <a:lnTo>
                    <a:pt x="97168" y="25008"/>
                  </a:lnTo>
                  <a:lnTo>
                    <a:pt x="97067" y="25008"/>
                  </a:lnTo>
                  <a:lnTo>
                    <a:pt x="96966" y="24794"/>
                  </a:lnTo>
                  <a:lnTo>
                    <a:pt x="96899" y="24794"/>
                  </a:lnTo>
                  <a:lnTo>
                    <a:pt x="96866" y="24579"/>
                  </a:lnTo>
                  <a:lnTo>
                    <a:pt x="96799" y="24472"/>
                  </a:lnTo>
                  <a:lnTo>
                    <a:pt x="96799" y="24042"/>
                  </a:lnTo>
                  <a:lnTo>
                    <a:pt x="96731" y="23720"/>
                  </a:lnTo>
                  <a:lnTo>
                    <a:pt x="96731" y="23506"/>
                  </a:lnTo>
                  <a:lnTo>
                    <a:pt x="96731" y="23398"/>
                  </a:lnTo>
                  <a:lnTo>
                    <a:pt x="96799" y="23184"/>
                  </a:lnTo>
                  <a:lnTo>
                    <a:pt x="96799" y="23076"/>
                  </a:lnTo>
                  <a:lnTo>
                    <a:pt x="96799" y="22647"/>
                  </a:lnTo>
                  <a:lnTo>
                    <a:pt x="96799" y="22647"/>
                  </a:lnTo>
                  <a:lnTo>
                    <a:pt x="96799" y="22540"/>
                  </a:lnTo>
                  <a:lnTo>
                    <a:pt x="96799" y="22325"/>
                  </a:lnTo>
                  <a:lnTo>
                    <a:pt x="96799" y="22110"/>
                  </a:lnTo>
                  <a:lnTo>
                    <a:pt x="96799" y="22003"/>
                  </a:lnTo>
                  <a:lnTo>
                    <a:pt x="96799" y="22003"/>
                  </a:lnTo>
                  <a:lnTo>
                    <a:pt x="96731" y="21788"/>
                  </a:lnTo>
                  <a:lnTo>
                    <a:pt x="96698" y="21788"/>
                  </a:lnTo>
                  <a:lnTo>
                    <a:pt x="96698" y="21574"/>
                  </a:lnTo>
                  <a:lnTo>
                    <a:pt x="96631" y="21466"/>
                  </a:lnTo>
                  <a:lnTo>
                    <a:pt x="96530" y="21252"/>
                  </a:lnTo>
                  <a:lnTo>
                    <a:pt x="96396" y="21144"/>
                  </a:lnTo>
                  <a:lnTo>
                    <a:pt x="96362" y="20930"/>
                  </a:lnTo>
                  <a:lnTo>
                    <a:pt x="96295" y="20715"/>
                  </a:lnTo>
                  <a:lnTo>
                    <a:pt x="96295" y="20608"/>
                  </a:lnTo>
                  <a:lnTo>
                    <a:pt x="96261" y="20393"/>
                  </a:lnTo>
                  <a:lnTo>
                    <a:pt x="96261" y="20071"/>
                  </a:lnTo>
                  <a:lnTo>
                    <a:pt x="96261" y="19642"/>
                  </a:lnTo>
                  <a:lnTo>
                    <a:pt x="96261" y="19320"/>
                  </a:lnTo>
                  <a:lnTo>
                    <a:pt x="96261" y="18998"/>
                  </a:lnTo>
                  <a:lnTo>
                    <a:pt x="96295" y="18676"/>
                  </a:lnTo>
                  <a:lnTo>
                    <a:pt x="96362" y="18461"/>
                  </a:lnTo>
                  <a:lnTo>
                    <a:pt x="96362" y="18461"/>
                  </a:lnTo>
                  <a:lnTo>
                    <a:pt x="96396" y="18246"/>
                  </a:lnTo>
                  <a:lnTo>
                    <a:pt x="96463" y="17924"/>
                  </a:lnTo>
                  <a:lnTo>
                    <a:pt x="96463" y="17602"/>
                  </a:lnTo>
                  <a:lnTo>
                    <a:pt x="96463" y="17066"/>
                  </a:lnTo>
                  <a:lnTo>
                    <a:pt x="96530" y="17066"/>
                  </a:lnTo>
                  <a:lnTo>
                    <a:pt x="96564" y="16851"/>
                  </a:lnTo>
                  <a:lnTo>
                    <a:pt x="96698" y="16851"/>
                  </a:lnTo>
                  <a:lnTo>
                    <a:pt x="96799" y="17066"/>
                  </a:lnTo>
                  <a:lnTo>
                    <a:pt x="96866" y="17388"/>
                  </a:lnTo>
                  <a:lnTo>
                    <a:pt x="96899" y="17602"/>
                  </a:lnTo>
                  <a:lnTo>
                    <a:pt x="96966" y="17710"/>
                  </a:lnTo>
                  <a:lnTo>
                    <a:pt x="97067" y="17710"/>
                  </a:lnTo>
                  <a:lnTo>
                    <a:pt x="97134" y="17710"/>
                  </a:lnTo>
                  <a:lnTo>
                    <a:pt x="97235" y="17710"/>
                  </a:lnTo>
                  <a:lnTo>
                    <a:pt x="97302" y="17710"/>
                  </a:lnTo>
                  <a:lnTo>
                    <a:pt x="97336" y="17602"/>
                  </a:lnTo>
                  <a:lnTo>
                    <a:pt x="97336" y="17602"/>
                  </a:lnTo>
                  <a:lnTo>
                    <a:pt x="97403" y="17602"/>
                  </a:lnTo>
                  <a:lnTo>
                    <a:pt x="97504" y="17602"/>
                  </a:lnTo>
                  <a:lnTo>
                    <a:pt x="97604" y="17602"/>
                  </a:lnTo>
                  <a:lnTo>
                    <a:pt x="97604" y="15778"/>
                  </a:lnTo>
                  <a:lnTo>
                    <a:pt x="97672" y="15778"/>
                  </a:lnTo>
                  <a:lnTo>
                    <a:pt x="97772" y="15778"/>
                  </a:lnTo>
                  <a:lnTo>
                    <a:pt x="97839" y="15778"/>
                  </a:lnTo>
                  <a:lnTo>
                    <a:pt x="97907" y="15778"/>
                  </a:lnTo>
                  <a:lnTo>
                    <a:pt x="98007" y="15670"/>
                  </a:lnTo>
                  <a:lnTo>
                    <a:pt x="98074" y="15670"/>
                  </a:lnTo>
                  <a:lnTo>
                    <a:pt x="98074" y="15456"/>
                  </a:lnTo>
                  <a:lnTo>
                    <a:pt x="98108" y="15348"/>
                  </a:lnTo>
                  <a:lnTo>
                    <a:pt x="98209" y="14919"/>
                  </a:lnTo>
                  <a:lnTo>
                    <a:pt x="98276" y="14919"/>
                  </a:lnTo>
                  <a:lnTo>
                    <a:pt x="98343" y="14812"/>
                  </a:lnTo>
                  <a:lnTo>
                    <a:pt x="98377" y="14597"/>
                  </a:lnTo>
                  <a:lnTo>
                    <a:pt x="98444" y="14597"/>
                  </a:lnTo>
                  <a:lnTo>
                    <a:pt x="98444" y="14382"/>
                  </a:lnTo>
                  <a:lnTo>
                    <a:pt x="98444" y="14382"/>
                  </a:lnTo>
                  <a:lnTo>
                    <a:pt x="98444" y="14275"/>
                  </a:lnTo>
                  <a:lnTo>
                    <a:pt x="98511" y="14060"/>
                  </a:lnTo>
                  <a:lnTo>
                    <a:pt x="98545" y="13846"/>
                  </a:lnTo>
                  <a:lnTo>
                    <a:pt x="98612" y="13738"/>
                  </a:lnTo>
                  <a:lnTo>
                    <a:pt x="98679" y="13524"/>
                  </a:lnTo>
                  <a:lnTo>
                    <a:pt x="98712" y="13416"/>
                  </a:lnTo>
                  <a:lnTo>
                    <a:pt x="98780" y="13202"/>
                  </a:lnTo>
                  <a:lnTo>
                    <a:pt x="98880" y="13202"/>
                  </a:lnTo>
                  <a:lnTo>
                    <a:pt x="98981" y="13202"/>
                  </a:lnTo>
                  <a:lnTo>
                    <a:pt x="99115" y="12987"/>
                  </a:lnTo>
                  <a:lnTo>
                    <a:pt x="99216" y="12880"/>
                  </a:lnTo>
                  <a:lnTo>
                    <a:pt x="99216" y="12880"/>
                  </a:lnTo>
                  <a:lnTo>
                    <a:pt x="99283" y="12665"/>
                  </a:lnTo>
                  <a:lnTo>
                    <a:pt x="99283" y="12450"/>
                  </a:lnTo>
                  <a:lnTo>
                    <a:pt x="99317" y="12343"/>
                  </a:lnTo>
                  <a:lnTo>
                    <a:pt x="99384" y="12128"/>
                  </a:lnTo>
                  <a:lnTo>
                    <a:pt x="99418" y="11914"/>
                  </a:lnTo>
                  <a:lnTo>
                    <a:pt x="99485" y="11806"/>
                  </a:lnTo>
                  <a:lnTo>
                    <a:pt x="99485" y="11806"/>
                  </a:lnTo>
                  <a:lnTo>
                    <a:pt x="99552" y="11592"/>
                  </a:lnTo>
                  <a:lnTo>
                    <a:pt x="99552" y="11484"/>
                  </a:lnTo>
                  <a:lnTo>
                    <a:pt x="99552" y="11270"/>
                  </a:lnTo>
                  <a:lnTo>
                    <a:pt x="99585" y="11055"/>
                  </a:lnTo>
                  <a:lnTo>
                    <a:pt x="99653" y="10948"/>
                  </a:lnTo>
                  <a:lnTo>
                    <a:pt x="99653" y="10733"/>
                  </a:lnTo>
                  <a:lnTo>
                    <a:pt x="99720" y="10518"/>
                  </a:lnTo>
                  <a:lnTo>
                    <a:pt x="99753" y="10411"/>
                  </a:lnTo>
                  <a:lnTo>
                    <a:pt x="99820" y="10196"/>
                  </a:lnTo>
                  <a:lnTo>
                    <a:pt x="99921" y="9982"/>
                  </a:lnTo>
                  <a:lnTo>
                    <a:pt x="100022" y="9982"/>
                  </a:lnTo>
                  <a:lnTo>
                    <a:pt x="100089" y="9874"/>
                  </a:lnTo>
                  <a:lnTo>
                    <a:pt x="100089" y="9874"/>
                  </a:lnTo>
                  <a:lnTo>
                    <a:pt x="100156" y="9660"/>
                  </a:lnTo>
                  <a:lnTo>
                    <a:pt x="100190" y="9552"/>
                  </a:lnTo>
                  <a:lnTo>
                    <a:pt x="100257" y="9338"/>
                  </a:lnTo>
                  <a:lnTo>
                    <a:pt x="100257" y="9123"/>
                  </a:lnTo>
                  <a:lnTo>
                    <a:pt x="100257" y="9016"/>
                  </a:lnTo>
                  <a:close/>
                  <a:moveTo>
                    <a:pt x="81723" y="4615"/>
                  </a:moveTo>
                  <a:lnTo>
                    <a:pt x="81891" y="4722"/>
                  </a:lnTo>
                  <a:lnTo>
                    <a:pt x="81891" y="5152"/>
                  </a:lnTo>
                  <a:lnTo>
                    <a:pt x="81891" y="5474"/>
                  </a:lnTo>
                  <a:lnTo>
                    <a:pt x="81958" y="5688"/>
                  </a:lnTo>
                  <a:lnTo>
                    <a:pt x="81958" y="5796"/>
                  </a:lnTo>
                  <a:lnTo>
                    <a:pt x="82025" y="6010"/>
                  </a:lnTo>
                  <a:lnTo>
                    <a:pt x="82059" y="6118"/>
                  </a:lnTo>
                  <a:lnTo>
                    <a:pt x="82126" y="6118"/>
                  </a:lnTo>
                  <a:lnTo>
                    <a:pt x="82160" y="6332"/>
                  </a:lnTo>
                  <a:lnTo>
                    <a:pt x="82160" y="6547"/>
                  </a:lnTo>
                  <a:lnTo>
                    <a:pt x="82227" y="6654"/>
                  </a:lnTo>
                  <a:lnTo>
                    <a:pt x="82294" y="6869"/>
                  </a:lnTo>
                  <a:lnTo>
                    <a:pt x="82294" y="7084"/>
                  </a:lnTo>
                  <a:lnTo>
                    <a:pt x="82327" y="7191"/>
                  </a:lnTo>
                  <a:lnTo>
                    <a:pt x="82395" y="7406"/>
                  </a:lnTo>
                  <a:lnTo>
                    <a:pt x="82395" y="8050"/>
                  </a:lnTo>
                  <a:lnTo>
                    <a:pt x="82395" y="8479"/>
                  </a:lnTo>
                  <a:lnTo>
                    <a:pt x="82462" y="8801"/>
                  </a:lnTo>
                  <a:lnTo>
                    <a:pt x="82462" y="9016"/>
                  </a:lnTo>
                  <a:lnTo>
                    <a:pt x="82395" y="9123"/>
                  </a:lnTo>
                  <a:lnTo>
                    <a:pt x="82462" y="9338"/>
                  </a:lnTo>
                  <a:lnTo>
                    <a:pt x="82462" y="9552"/>
                  </a:lnTo>
                  <a:lnTo>
                    <a:pt x="82462" y="9874"/>
                  </a:lnTo>
                  <a:lnTo>
                    <a:pt x="82395" y="10196"/>
                  </a:lnTo>
                  <a:lnTo>
                    <a:pt x="82327" y="10196"/>
                  </a:lnTo>
                  <a:lnTo>
                    <a:pt x="82227" y="10196"/>
                  </a:lnTo>
                  <a:lnTo>
                    <a:pt x="82126" y="10196"/>
                  </a:lnTo>
                  <a:lnTo>
                    <a:pt x="82025" y="10196"/>
                  </a:lnTo>
                  <a:lnTo>
                    <a:pt x="81891" y="10196"/>
                  </a:lnTo>
                  <a:lnTo>
                    <a:pt x="81857" y="9982"/>
                  </a:lnTo>
                  <a:lnTo>
                    <a:pt x="81790" y="9874"/>
                  </a:lnTo>
                  <a:lnTo>
                    <a:pt x="81723" y="9874"/>
                  </a:lnTo>
                  <a:lnTo>
                    <a:pt x="81622" y="9660"/>
                  </a:lnTo>
                  <a:lnTo>
                    <a:pt x="81555" y="9552"/>
                  </a:lnTo>
                  <a:lnTo>
                    <a:pt x="81555" y="9016"/>
                  </a:lnTo>
                  <a:lnTo>
                    <a:pt x="81522" y="8586"/>
                  </a:lnTo>
                  <a:lnTo>
                    <a:pt x="81522" y="8264"/>
                  </a:lnTo>
                  <a:lnTo>
                    <a:pt x="81522" y="7728"/>
                  </a:lnTo>
                  <a:lnTo>
                    <a:pt x="81555" y="7406"/>
                  </a:lnTo>
                  <a:lnTo>
                    <a:pt x="81555" y="7191"/>
                  </a:lnTo>
                  <a:lnTo>
                    <a:pt x="81622" y="7084"/>
                  </a:lnTo>
                  <a:lnTo>
                    <a:pt x="81622" y="7084"/>
                  </a:lnTo>
                  <a:lnTo>
                    <a:pt x="81622" y="6869"/>
                  </a:lnTo>
                  <a:lnTo>
                    <a:pt x="81622" y="6547"/>
                  </a:lnTo>
                  <a:lnTo>
                    <a:pt x="81622" y="6332"/>
                  </a:lnTo>
                  <a:lnTo>
                    <a:pt x="81622" y="6118"/>
                  </a:lnTo>
                  <a:lnTo>
                    <a:pt x="81622" y="6118"/>
                  </a:lnTo>
                  <a:lnTo>
                    <a:pt x="81622" y="6010"/>
                  </a:lnTo>
                  <a:lnTo>
                    <a:pt x="81555" y="5796"/>
                  </a:lnTo>
                  <a:lnTo>
                    <a:pt x="81622" y="5688"/>
                  </a:lnTo>
                  <a:lnTo>
                    <a:pt x="81622" y="5688"/>
                  </a:lnTo>
                  <a:lnTo>
                    <a:pt x="81555" y="5259"/>
                  </a:lnTo>
                  <a:lnTo>
                    <a:pt x="81555" y="5152"/>
                  </a:lnTo>
                  <a:lnTo>
                    <a:pt x="81622" y="4937"/>
                  </a:lnTo>
                  <a:lnTo>
                    <a:pt x="81622" y="4722"/>
                  </a:lnTo>
                  <a:lnTo>
                    <a:pt x="81689" y="4722"/>
                  </a:lnTo>
                  <a:lnTo>
                    <a:pt x="81723" y="4615"/>
                  </a:lnTo>
                  <a:close/>
                  <a:moveTo>
                    <a:pt x="104756" y="4400"/>
                  </a:moveTo>
                  <a:lnTo>
                    <a:pt x="104890" y="4615"/>
                  </a:lnTo>
                  <a:lnTo>
                    <a:pt x="104924" y="4615"/>
                  </a:lnTo>
                  <a:lnTo>
                    <a:pt x="104991" y="4937"/>
                  </a:lnTo>
                  <a:lnTo>
                    <a:pt x="105025" y="5152"/>
                  </a:lnTo>
                  <a:lnTo>
                    <a:pt x="105025" y="5259"/>
                  </a:lnTo>
                  <a:lnTo>
                    <a:pt x="105025" y="5688"/>
                  </a:lnTo>
                  <a:lnTo>
                    <a:pt x="105025" y="8050"/>
                  </a:lnTo>
                  <a:lnTo>
                    <a:pt x="105159" y="8801"/>
                  </a:lnTo>
                  <a:lnTo>
                    <a:pt x="105092" y="9123"/>
                  </a:lnTo>
                  <a:lnTo>
                    <a:pt x="104991" y="9123"/>
                  </a:lnTo>
                  <a:lnTo>
                    <a:pt x="104890" y="9016"/>
                  </a:lnTo>
                  <a:lnTo>
                    <a:pt x="104823" y="9016"/>
                  </a:lnTo>
                  <a:lnTo>
                    <a:pt x="104722" y="8801"/>
                  </a:lnTo>
                  <a:lnTo>
                    <a:pt x="104722" y="8801"/>
                  </a:lnTo>
                  <a:lnTo>
                    <a:pt x="104655" y="9016"/>
                  </a:lnTo>
                  <a:lnTo>
                    <a:pt x="104588" y="9123"/>
                  </a:lnTo>
                  <a:lnTo>
                    <a:pt x="104655" y="9660"/>
                  </a:lnTo>
                  <a:lnTo>
                    <a:pt x="104655" y="9874"/>
                  </a:lnTo>
                  <a:lnTo>
                    <a:pt x="104655" y="9982"/>
                  </a:lnTo>
                  <a:lnTo>
                    <a:pt x="104722" y="10196"/>
                  </a:lnTo>
                  <a:lnTo>
                    <a:pt x="104756" y="10196"/>
                  </a:lnTo>
                  <a:lnTo>
                    <a:pt x="104756" y="10196"/>
                  </a:lnTo>
                  <a:lnTo>
                    <a:pt x="104823" y="10411"/>
                  </a:lnTo>
                  <a:lnTo>
                    <a:pt x="104823" y="10518"/>
                  </a:lnTo>
                  <a:lnTo>
                    <a:pt x="104823" y="11270"/>
                  </a:lnTo>
                  <a:lnTo>
                    <a:pt x="104722" y="11484"/>
                  </a:lnTo>
                  <a:lnTo>
                    <a:pt x="104655" y="11270"/>
                  </a:lnTo>
                  <a:lnTo>
                    <a:pt x="104588" y="11055"/>
                  </a:lnTo>
                  <a:lnTo>
                    <a:pt x="104555" y="11055"/>
                  </a:lnTo>
                  <a:lnTo>
                    <a:pt x="104555" y="11055"/>
                  </a:lnTo>
                  <a:lnTo>
                    <a:pt x="104487" y="11055"/>
                  </a:lnTo>
                  <a:lnTo>
                    <a:pt x="104487" y="11055"/>
                  </a:lnTo>
                  <a:lnTo>
                    <a:pt x="104487" y="10948"/>
                  </a:lnTo>
                  <a:lnTo>
                    <a:pt x="104487" y="10733"/>
                  </a:lnTo>
                  <a:lnTo>
                    <a:pt x="104420" y="10411"/>
                  </a:lnTo>
                  <a:lnTo>
                    <a:pt x="104387" y="10411"/>
                  </a:lnTo>
                  <a:lnTo>
                    <a:pt x="104320" y="10411"/>
                  </a:lnTo>
                  <a:lnTo>
                    <a:pt x="104286" y="10411"/>
                  </a:lnTo>
                  <a:lnTo>
                    <a:pt x="104219" y="10411"/>
                  </a:lnTo>
                  <a:lnTo>
                    <a:pt x="104152" y="10196"/>
                  </a:lnTo>
                  <a:lnTo>
                    <a:pt x="104118" y="9982"/>
                  </a:lnTo>
                  <a:lnTo>
                    <a:pt x="104051" y="9874"/>
                  </a:lnTo>
                  <a:lnTo>
                    <a:pt x="103984" y="9874"/>
                  </a:lnTo>
                  <a:lnTo>
                    <a:pt x="103950" y="9874"/>
                  </a:lnTo>
                  <a:lnTo>
                    <a:pt x="103883" y="9874"/>
                  </a:lnTo>
                  <a:lnTo>
                    <a:pt x="103816" y="9660"/>
                  </a:lnTo>
                  <a:lnTo>
                    <a:pt x="103782" y="9660"/>
                  </a:lnTo>
                  <a:lnTo>
                    <a:pt x="103782" y="9552"/>
                  </a:lnTo>
                  <a:lnTo>
                    <a:pt x="103782" y="9123"/>
                  </a:lnTo>
                  <a:lnTo>
                    <a:pt x="103782" y="8801"/>
                  </a:lnTo>
                  <a:lnTo>
                    <a:pt x="103782" y="8050"/>
                  </a:lnTo>
                  <a:lnTo>
                    <a:pt x="103614" y="8050"/>
                  </a:lnTo>
                  <a:lnTo>
                    <a:pt x="103447" y="7942"/>
                  </a:lnTo>
                  <a:lnTo>
                    <a:pt x="103346" y="7942"/>
                  </a:lnTo>
                  <a:lnTo>
                    <a:pt x="103212" y="8050"/>
                  </a:lnTo>
                  <a:lnTo>
                    <a:pt x="103178" y="8264"/>
                  </a:lnTo>
                  <a:lnTo>
                    <a:pt x="103111" y="8264"/>
                  </a:lnTo>
                  <a:lnTo>
                    <a:pt x="103077" y="8264"/>
                  </a:lnTo>
                  <a:lnTo>
                    <a:pt x="103077" y="8479"/>
                  </a:lnTo>
                  <a:lnTo>
                    <a:pt x="103010" y="8479"/>
                  </a:lnTo>
                  <a:lnTo>
                    <a:pt x="103010" y="8586"/>
                  </a:lnTo>
                  <a:lnTo>
                    <a:pt x="103010" y="8801"/>
                  </a:lnTo>
                  <a:lnTo>
                    <a:pt x="103010" y="9552"/>
                  </a:lnTo>
                  <a:lnTo>
                    <a:pt x="103010" y="9552"/>
                  </a:lnTo>
                  <a:lnTo>
                    <a:pt x="102943" y="9660"/>
                  </a:lnTo>
                  <a:lnTo>
                    <a:pt x="102943" y="9660"/>
                  </a:lnTo>
                  <a:lnTo>
                    <a:pt x="102842" y="9552"/>
                  </a:lnTo>
                  <a:lnTo>
                    <a:pt x="102842" y="7728"/>
                  </a:lnTo>
                  <a:lnTo>
                    <a:pt x="102842" y="7620"/>
                  </a:lnTo>
                  <a:lnTo>
                    <a:pt x="102909" y="7406"/>
                  </a:lnTo>
                  <a:lnTo>
                    <a:pt x="102909" y="7191"/>
                  </a:lnTo>
                  <a:lnTo>
                    <a:pt x="102943" y="7191"/>
                  </a:lnTo>
                  <a:lnTo>
                    <a:pt x="103077" y="7084"/>
                  </a:lnTo>
                  <a:lnTo>
                    <a:pt x="103111" y="7084"/>
                  </a:lnTo>
                  <a:lnTo>
                    <a:pt x="103178" y="7084"/>
                  </a:lnTo>
                  <a:lnTo>
                    <a:pt x="103212" y="7084"/>
                  </a:lnTo>
                  <a:lnTo>
                    <a:pt x="103279" y="7084"/>
                  </a:lnTo>
                  <a:lnTo>
                    <a:pt x="103379" y="6869"/>
                  </a:lnTo>
                  <a:lnTo>
                    <a:pt x="103379" y="6654"/>
                  </a:lnTo>
                  <a:lnTo>
                    <a:pt x="103379" y="6547"/>
                  </a:lnTo>
                  <a:lnTo>
                    <a:pt x="103379" y="6547"/>
                  </a:lnTo>
                  <a:lnTo>
                    <a:pt x="103447" y="6332"/>
                  </a:lnTo>
                  <a:lnTo>
                    <a:pt x="103514" y="6332"/>
                  </a:lnTo>
                  <a:lnTo>
                    <a:pt x="103614" y="6332"/>
                  </a:lnTo>
                  <a:lnTo>
                    <a:pt x="103715" y="6332"/>
                  </a:lnTo>
                  <a:lnTo>
                    <a:pt x="103715" y="6332"/>
                  </a:lnTo>
                  <a:lnTo>
                    <a:pt x="103715" y="6547"/>
                  </a:lnTo>
                  <a:lnTo>
                    <a:pt x="103715" y="6654"/>
                  </a:lnTo>
                  <a:lnTo>
                    <a:pt x="103715" y="6869"/>
                  </a:lnTo>
                  <a:lnTo>
                    <a:pt x="103816" y="6869"/>
                  </a:lnTo>
                  <a:lnTo>
                    <a:pt x="103950" y="6869"/>
                  </a:lnTo>
                  <a:lnTo>
                    <a:pt x="104051" y="6654"/>
                  </a:lnTo>
                  <a:lnTo>
                    <a:pt x="104051" y="6547"/>
                  </a:lnTo>
                  <a:lnTo>
                    <a:pt x="104051" y="6332"/>
                  </a:lnTo>
                  <a:lnTo>
                    <a:pt x="104051" y="6332"/>
                  </a:lnTo>
                  <a:lnTo>
                    <a:pt x="104118" y="6118"/>
                  </a:lnTo>
                  <a:lnTo>
                    <a:pt x="104152" y="6010"/>
                  </a:lnTo>
                  <a:lnTo>
                    <a:pt x="104219" y="5796"/>
                  </a:lnTo>
                  <a:lnTo>
                    <a:pt x="104219" y="5796"/>
                  </a:lnTo>
                  <a:lnTo>
                    <a:pt x="104286" y="5688"/>
                  </a:lnTo>
                  <a:lnTo>
                    <a:pt x="104320" y="5796"/>
                  </a:lnTo>
                  <a:lnTo>
                    <a:pt x="104387" y="5796"/>
                  </a:lnTo>
                  <a:lnTo>
                    <a:pt x="104487" y="5688"/>
                  </a:lnTo>
                  <a:lnTo>
                    <a:pt x="104588" y="5474"/>
                  </a:lnTo>
                  <a:lnTo>
                    <a:pt x="104588" y="5259"/>
                  </a:lnTo>
                  <a:lnTo>
                    <a:pt x="104588" y="5152"/>
                  </a:lnTo>
                  <a:lnTo>
                    <a:pt x="104655" y="4722"/>
                  </a:lnTo>
                  <a:lnTo>
                    <a:pt x="104722" y="4615"/>
                  </a:lnTo>
                  <a:lnTo>
                    <a:pt x="104722" y="4400"/>
                  </a:lnTo>
                  <a:lnTo>
                    <a:pt x="104756" y="4400"/>
                  </a:lnTo>
                  <a:close/>
                  <a:moveTo>
                    <a:pt x="5137" y="0"/>
                  </a:moveTo>
                  <a:lnTo>
                    <a:pt x="5338" y="0"/>
                  </a:lnTo>
                  <a:lnTo>
                    <a:pt x="5405" y="322"/>
                  </a:lnTo>
                  <a:lnTo>
                    <a:pt x="5338" y="322"/>
                  </a:lnTo>
                  <a:lnTo>
                    <a:pt x="5304" y="536"/>
                  </a:lnTo>
                  <a:lnTo>
                    <a:pt x="5237" y="751"/>
                  </a:lnTo>
                  <a:lnTo>
                    <a:pt x="5170" y="858"/>
                  </a:lnTo>
                  <a:lnTo>
                    <a:pt x="5069" y="1073"/>
                  </a:lnTo>
                  <a:lnTo>
                    <a:pt x="5002" y="1288"/>
                  </a:lnTo>
                  <a:lnTo>
                    <a:pt x="4969" y="1610"/>
                  </a:lnTo>
                  <a:lnTo>
                    <a:pt x="4902" y="1932"/>
                  </a:lnTo>
                  <a:lnTo>
                    <a:pt x="4902" y="2146"/>
                  </a:lnTo>
                  <a:lnTo>
                    <a:pt x="4969" y="2254"/>
                  </a:lnTo>
                  <a:lnTo>
                    <a:pt x="5002" y="2468"/>
                  </a:lnTo>
                  <a:lnTo>
                    <a:pt x="4969" y="2683"/>
                  </a:lnTo>
                  <a:lnTo>
                    <a:pt x="4969" y="2790"/>
                  </a:lnTo>
                  <a:lnTo>
                    <a:pt x="4969" y="3220"/>
                  </a:lnTo>
                  <a:lnTo>
                    <a:pt x="4902" y="3327"/>
                  </a:lnTo>
                  <a:lnTo>
                    <a:pt x="4834" y="3542"/>
                  </a:lnTo>
                  <a:lnTo>
                    <a:pt x="4834" y="3756"/>
                  </a:lnTo>
                  <a:lnTo>
                    <a:pt x="4834" y="4186"/>
                  </a:lnTo>
                  <a:lnTo>
                    <a:pt x="4902" y="4615"/>
                  </a:lnTo>
                  <a:lnTo>
                    <a:pt x="4969" y="4937"/>
                  </a:lnTo>
                  <a:lnTo>
                    <a:pt x="5069" y="5474"/>
                  </a:lnTo>
                  <a:lnTo>
                    <a:pt x="5069" y="5688"/>
                  </a:lnTo>
                  <a:lnTo>
                    <a:pt x="5137" y="5688"/>
                  </a:lnTo>
                  <a:lnTo>
                    <a:pt x="5170" y="5796"/>
                  </a:lnTo>
                  <a:lnTo>
                    <a:pt x="5237" y="5796"/>
                  </a:lnTo>
                  <a:lnTo>
                    <a:pt x="5237" y="5688"/>
                  </a:lnTo>
                  <a:lnTo>
                    <a:pt x="5304" y="5474"/>
                  </a:lnTo>
                  <a:lnTo>
                    <a:pt x="5304" y="5259"/>
                  </a:lnTo>
                  <a:lnTo>
                    <a:pt x="5304" y="4937"/>
                  </a:lnTo>
                  <a:lnTo>
                    <a:pt x="5304" y="4722"/>
                  </a:lnTo>
                  <a:lnTo>
                    <a:pt x="5304" y="4400"/>
                  </a:lnTo>
                  <a:lnTo>
                    <a:pt x="5237" y="4186"/>
                  </a:lnTo>
                  <a:lnTo>
                    <a:pt x="5237" y="4078"/>
                  </a:lnTo>
                  <a:lnTo>
                    <a:pt x="5237" y="3864"/>
                  </a:lnTo>
                  <a:lnTo>
                    <a:pt x="5237" y="3756"/>
                  </a:lnTo>
                  <a:lnTo>
                    <a:pt x="5237" y="3756"/>
                  </a:lnTo>
                  <a:lnTo>
                    <a:pt x="5170" y="3542"/>
                  </a:lnTo>
                  <a:lnTo>
                    <a:pt x="5170" y="3327"/>
                  </a:lnTo>
                  <a:lnTo>
                    <a:pt x="5170" y="3220"/>
                  </a:lnTo>
                  <a:lnTo>
                    <a:pt x="5170" y="3005"/>
                  </a:lnTo>
                  <a:lnTo>
                    <a:pt x="5237" y="2790"/>
                  </a:lnTo>
                  <a:lnTo>
                    <a:pt x="5304" y="2790"/>
                  </a:lnTo>
                  <a:lnTo>
                    <a:pt x="5338" y="2683"/>
                  </a:lnTo>
                  <a:lnTo>
                    <a:pt x="5405" y="2468"/>
                  </a:lnTo>
                  <a:lnTo>
                    <a:pt x="5405" y="2468"/>
                  </a:lnTo>
                  <a:lnTo>
                    <a:pt x="5439" y="2254"/>
                  </a:lnTo>
                  <a:lnTo>
                    <a:pt x="5506" y="2254"/>
                  </a:lnTo>
                  <a:lnTo>
                    <a:pt x="5607" y="2254"/>
                  </a:lnTo>
                  <a:lnTo>
                    <a:pt x="5741" y="2254"/>
                  </a:lnTo>
                  <a:lnTo>
                    <a:pt x="5741" y="2146"/>
                  </a:lnTo>
                  <a:lnTo>
                    <a:pt x="5775" y="2146"/>
                  </a:lnTo>
                  <a:lnTo>
                    <a:pt x="5775" y="1932"/>
                  </a:lnTo>
                  <a:lnTo>
                    <a:pt x="5842" y="1717"/>
                  </a:lnTo>
                  <a:lnTo>
                    <a:pt x="5842" y="1395"/>
                  </a:lnTo>
                  <a:lnTo>
                    <a:pt x="5842" y="1288"/>
                  </a:lnTo>
                  <a:lnTo>
                    <a:pt x="5842" y="858"/>
                  </a:lnTo>
                  <a:lnTo>
                    <a:pt x="5942" y="858"/>
                  </a:lnTo>
                  <a:lnTo>
                    <a:pt x="6043" y="858"/>
                  </a:lnTo>
                  <a:lnTo>
                    <a:pt x="6211" y="1073"/>
                  </a:lnTo>
                  <a:lnTo>
                    <a:pt x="6345" y="1288"/>
                  </a:lnTo>
                  <a:lnTo>
                    <a:pt x="6345" y="1288"/>
                  </a:lnTo>
                  <a:lnTo>
                    <a:pt x="6379" y="1395"/>
                  </a:lnTo>
                  <a:lnTo>
                    <a:pt x="6379" y="1395"/>
                  </a:lnTo>
                  <a:lnTo>
                    <a:pt x="6446" y="1610"/>
                  </a:lnTo>
                  <a:lnTo>
                    <a:pt x="6513" y="1610"/>
                  </a:lnTo>
                  <a:lnTo>
                    <a:pt x="6547" y="1717"/>
                  </a:lnTo>
                  <a:lnTo>
                    <a:pt x="6614" y="1717"/>
                  </a:lnTo>
                  <a:lnTo>
                    <a:pt x="6715" y="1717"/>
                  </a:lnTo>
                  <a:lnTo>
                    <a:pt x="6815" y="1717"/>
                  </a:lnTo>
                  <a:lnTo>
                    <a:pt x="6815" y="2790"/>
                  </a:lnTo>
                  <a:lnTo>
                    <a:pt x="6983" y="3005"/>
                  </a:lnTo>
                  <a:lnTo>
                    <a:pt x="7118" y="3005"/>
                  </a:lnTo>
                  <a:lnTo>
                    <a:pt x="7151" y="3220"/>
                  </a:lnTo>
                  <a:lnTo>
                    <a:pt x="7218" y="3220"/>
                  </a:lnTo>
                  <a:lnTo>
                    <a:pt x="7756" y="3220"/>
                  </a:lnTo>
                  <a:lnTo>
                    <a:pt x="7823" y="3220"/>
                  </a:lnTo>
                  <a:lnTo>
                    <a:pt x="7856" y="3327"/>
                  </a:lnTo>
                  <a:lnTo>
                    <a:pt x="8024" y="3327"/>
                  </a:lnTo>
                  <a:lnTo>
                    <a:pt x="8158" y="3542"/>
                  </a:lnTo>
                  <a:lnTo>
                    <a:pt x="8192" y="3756"/>
                  </a:lnTo>
                  <a:lnTo>
                    <a:pt x="8192" y="3864"/>
                  </a:lnTo>
                  <a:lnTo>
                    <a:pt x="8326" y="4186"/>
                  </a:lnTo>
                  <a:lnTo>
                    <a:pt x="8326" y="4400"/>
                  </a:lnTo>
                  <a:lnTo>
                    <a:pt x="8326" y="4400"/>
                  </a:lnTo>
                  <a:lnTo>
                    <a:pt x="8360" y="4615"/>
                  </a:lnTo>
                  <a:lnTo>
                    <a:pt x="8427" y="4615"/>
                  </a:lnTo>
                  <a:lnTo>
                    <a:pt x="8461" y="4615"/>
                  </a:lnTo>
                  <a:lnTo>
                    <a:pt x="8528" y="4615"/>
                  </a:lnTo>
                  <a:lnTo>
                    <a:pt x="8628" y="4400"/>
                  </a:lnTo>
                  <a:lnTo>
                    <a:pt x="8628" y="4078"/>
                  </a:lnTo>
                  <a:lnTo>
                    <a:pt x="8696" y="3756"/>
                  </a:lnTo>
                  <a:lnTo>
                    <a:pt x="8763" y="3542"/>
                  </a:lnTo>
                  <a:lnTo>
                    <a:pt x="8763" y="3542"/>
                  </a:lnTo>
                  <a:lnTo>
                    <a:pt x="8763" y="3327"/>
                  </a:lnTo>
                  <a:lnTo>
                    <a:pt x="8763" y="3220"/>
                  </a:lnTo>
                  <a:lnTo>
                    <a:pt x="8796" y="3005"/>
                  </a:lnTo>
                  <a:lnTo>
                    <a:pt x="8864" y="3005"/>
                  </a:lnTo>
                  <a:lnTo>
                    <a:pt x="8931" y="3005"/>
                  </a:lnTo>
                  <a:lnTo>
                    <a:pt x="9031" y="3005"/>
                  </a:lnTo>
                  <a:lnTo>
                    <a:pt x="9132" y="3220"/>
                  </a:lnTo>
                  <a:lnTo>
                    <a:pt x="9199" y="3220"/>
                  </a:lnTo>
                  <a:lnTo>
                    <a:pt x="9233" y="3327"/>
                  </a:lnTo>
                  <a:lnTo>
                    <a:pt x="9300" y="3327"/>
                  </a:lnTo>
                  <a:lnTo>
                    <a:pt x="9535" y="2683"/>
                  </a:lnTo>
                  <a:lnTo>
                    <a:pt x="9569" y="2683"/>
                  </a:lnTo>
                  <a:lnTo>
                    <a:pt x="9669" y="2790"/>
                  </a:lnTo>
                  <a:lnTo>
                    <a:pt x="9736" y="2790"/>
                  </a:lnTo>
                  <a:lnTo>
                    <a:pt x="9804" y="3005"/>
                  </a:lnTo>
                  <a:lnTo>
                    <a:pt x="9837" y="3005"/>
                  </a:lnTo>
                  <a:lnTo>
                    <a:pt x="9904" y="3005"/>
                  </a:lnTo>
                  <a:lnTo>
                    <a:pt x="9972" y="3220"/>
                  </a:lnTo>
                  <a:lnTo>
                    <a:pt x="9972" y="3327"/>
                  </a:lnTo>
                  <a:lnTo>
                    <a:pt x="10005" y="3542"/>
                  </a:lnTo>
                  <a:lnTo>
                    <a:pt x="9972" y="3542"/>
                  </a:lnTo>
                  <a:lnTo>
                    <a:pt x="9904" y="3756"/>
                  </a:lnTo>
                  <a:lnTo>
                    <a:pt x="9804" y="3756"/>
                  </a:lnTo>
                  <a:lnTo>
                    <a:pt x="9804" y="4078"/>
                  </a:lnTo>
                  <a:lnTo>
                    <a:pt x="9804" y="4400"/>
                  </a:lnTo>
                  <a:lnTo>
                    <a:pt x="9804" y="4615"/>
                  </a:lnTo>
                  <a:lnTo>
                    <a:pt x="9804" y="4722"/>
                  </a:lnTo>
                  <a:lnTo>
                    <a:pt x="9804" y="4937"/>
                  </a:lnTo>
                  <a:lnTo>
                    <a:pt x="9837" y="5152"/>
                  </a:lnTo>
                  <a:lnTo>
                    <a:pt x="9837" y="5152"/>
                  </a:lnTo>
                  <a:lnTo>
                    <a:pt x="9904" y="5152"/>
                  </a:lnTo>
                  <a:lnTo>
                    <a:pt x="9972" y="5152"/>
                  </a:lnTo>
                  <a:lnTo>
                    <a:pt x="10005" y="5152"/>
                  </a:lnTo>
                  <a:lnTo>
                    <a:pt x="10139" y="4937"/>
                  </a:lnTo>
                  <a:lnTo>
                    <a:pt x="10240" y="4722"/>
                  </a:lnTo>
                  <a:lnTo>
                    <a:pt x="10442" y="4615"/>
                  </a:lnTo>
                  <a:lnTo>
                    <a:pt x="10576" y="4615"/>
                  </a:lnTo>
                  <a:lnTo>
                    <a:pt x="10576" y="4937"/>
                  </a:lnTo>
                  <a:lnTo>
                    <a:pt x="10576" y="5474"/>
                  </a:lnTo>
                  <a:lnTo>
                    <a:pt x="10576" y="5688"/>
                  </a:lnTo>
                  <a:lnTo>
                    <a:pt x="10609" y="5796"/>
                  </a:lnTo>
                  <a:lnTo>
                    <a:pt x="10677" y="6010"/>
                  </a:lnTo>
                  <a:lnTo>
                    <a:pt x="10677" y="6010"/>
                  </a:lnTo>
                  <a:lnTo>
                    <a:pt x="10844" y="6118"/>
                  </a:lnTo>
                  <a:lnTo>
                    <a:pt x="10878" y="6118"/>
                  </a:lnTo>
                  <a:lnTo>
                    <a:pt x="10945" y="6118"/>
                  </a:lnTo>
                  <a:lnTo>
                    <a:pt x="10945" y="6332"/>
                  </a:lnTo>
                  <a:lnTo>
                    <a:pt x="10945" y="6547"/>
                  </a:lnTo>
                  <a:lnTo>
                    <a:pt x="10945" y="6547"/>
                  </a:lnTo>
                  <a:lnTo>
                    <a:pt x="11012" y="6654"/>
                  </a:lnTo>
                  <a:lnTo>
                    <a:pt x="11046" y="6654"/>
                  </a:lnTo>
                  <a:lnTo>
                    <a:pt x="11113" y="6869"/>
                  </a:lnTo>
                  <a:lnTo>
                    <a:pt x="11180" y="7084"/>
                  </a:lnTo>
                  <a:lnTo>
                    <a:pt x="11214" y="7191"/>
                  </a:lnTo>
                  <a:lnTo>
                    <a:pt x="11281" y="7406"/>
                  </a:lnTo>
                  <a:lnTo>
                    <a:pt x="11348" y="7620"/>
                  </a:lnTo>
                  <a:lnTo>
                    <a:pt x="11449" y="7620"/>
                  </a:lnTo>
                  <a:lnTo>
                    <a:pt x="11482" y="7620"/>
                  </a:lnTo>
                  <a:lnTo>
                    <a:pt x="11617" y="7620"/>
                  </a:lnTo>
                  <a:lnTo>
                    <a:pt x="11617" y="7942"/>
                  </a:lnTo>
                  <a:lnTo>
                    <a:pt x="11617" y="8264"/>
                  </a:lnTo>
                  <a:lnTo>
                    <a:pt x="11617" y="8586"/>
                  </a:lnTo>
                  <a:lnTo>
                    <a:pt x="11617" y="8801"/>
                  </a:lnTo>
                  <a:lnTo>
                    <a:pt x="11650" y="9016"/>
                  </a:lnTo>
                  <a:lnTo>
                    <a:pt x="11717" y="9123"/>
                  </a:lnTo>
                  <a:lnTo>
                    <a:pt x="11785" y="9338"/>
                  </a:lnTo>
                  <a:lnTo>
                    <a:pt x="11885" y="9552"/>
                  </a:lnTo>
                  <a:lnTo>
                    <a:pt x="11986" y="9874"/>
                  </a:lnTo>
                  <a:lnTo>
                    <a:pt x="12120" y="9982"/>
                  </a:lnTo>
                  <a:lnTo>
                    <a:pt x="12221" y="10196"/>
                  </a:lnTo>
                  <a:lnTo>
                    <a:pt x="12255" y="10196"/>
                  </a:lnTo>
                  <a:lnTo>
                    <a:pt x="12322" y="10196"/>
                  </a:lnTo>
                  <a:lnTo>
                    <a:pt x="12423" y="10411"/>
                  </a:lnTo>
                  <a:lnTo>
                    <a:pt x="12557" y="10518"/>
                  </a:lnTo>
                  <a:lnTo>
                    <a:pt x="12590" y="10733"/>
                  </a:lnTo>
                  <a:lnTo>
                    <a:pt x="12725" y="10733"/>
                  </a:lnTo>
                  <a:lnTo>
                    <a:pt x="12758" y="10733"/>
                  </a:lnTo>
                  <a:lnTo>
                    <a:pt x="12825" y="10733"/>
                  </a:lnTo>
                  <a:lnTo>
                    <a:pt x="12993" y="10733"/>
                  </a:lnTo>
                  <a:lnTo>
                    <a:pt x="13094" y="10733"/>
                  </a:lnTo>
                  <a:lnTo>
                    <a:pt x="13195" y="10733"/>
                  </a:lnTo>
                  <a:lnTo>
                    <a:pt x="13262" y="10733"/>
                  </a:lnTo>
                  <a:lnTo>
                    <a:pt x="13329" y="10518"/>
                  </a:lnTo>
                  <a:lnTo>
                    <a:pt x="13329" y="10411"/>
                  </a:lnTo>
                  <a:lnTo>
                    <a:pt x="13363" y="10411"/>
                  </a:lnTo>
                  <a:lnTo>
                    <a:pt x="13430" y="10411"/>
                  </a:lnTo>
                  <a:lnTo>
                    <a:pt x="13531" y="10196"/>
                  </a:lnTo>
                  <a:lnTo>
                    <a:pt x="13598" y="10411"/>
                  </a:lnTo>
                  <a:lnTo>
                    <a:pt x="13631" y="10411"/>
                  </a:lnTo>
                  <a:lnTo>
                    <a:pt x="13698" y="10518"/>
                  </a:lnTo>
                  <a:lnTo>
                    <a:pt x="13799" y="10733"/>
                  </a:lnTo>
                  <a:lnTo>
                    <a:pt x="13866" y="10948"/>
                  </a:lnTo>
                  <a:lnTo>
                    <a:pt x="13933" y="10948"/>
                  </a:lnTo>
                  <a:lnTo>
                    <a:pt x="13967" y="11055"/>
                  </a:lnTo>
                  <a:lnTo>
                    <a:pt x="14034" y="11055"/>
                  </a:lnTo>
                  <a:lnTo>
                    <a:pt x="14135" y="11055"/>
                  </a:lnTo>
                  <a:lnTo>
                    <a:pt x="14202" y="11055"/>
                  </a:lnTo>
                  <a:lnTo>
                    <a:pt x="14303" y="11055"/>
                  </a:lnTo>
                  <a:lnTo>
                    <a:pt x="14303" y="11270"/>
                  </a:lnTo>
                  <a:lnTo>
                    <a:pt x="14370" y="11484"/>
                  </a:lnTo>
                  <a:lnTo>
                    <a:pt x="14370" y="11484"/>
                  </a:lnTo>
                  <a:lnTo>
                    <a:pt x="14471" y="11592"/>
                  </a:lnTo>
                  <a:lnTo>
                    <a:pt x="14538" y="11592"/>
                  </a:lnTo>
                  <a:lnTo>
                    <a:pt x="14571" y="11806"/>
                  </a:lnTo>
                  <a:lnTo>
                    <a:pt x="14639" y="11914"/>
                  </a:lnTo>
                  <a:lnTo>
                    <a:pt x="14639" y="12128"/>
                  </a:lnTo>
                  <a:lnTo>
                    <a:pt x="14639" y="12343"/>
                  </a:lnTo>
                  <a:lnTo>
                    <a:pt x="14672" y="12450"/>
                  </a:lnTo>
                  <a:lnTo>
                    <a:pt x="14739" y="12450"/>
                  </a:lnTo>
                  <a:lnTo>
                    <a:pt x="14739" y="12450"/>
                  </a:lnTo>
                  <a:lnTo>
                    <a:pt x="14840" y="12665"/>
                  </a:lnTo>
                  <a:lnTo>
                    <a:pt x="14974" y="12880"/>
                  </a:lnTo>
                  <a:lnTo>
                    <a:pt x="15075" y="12987"/>
                  </a:lnTo>
                  <a:lnTo>
                    <a:pt x="15142" y="12987"/>
                  </a:lnTo>
                  <a:lnTo>
                    <a:pt x="15142" y="12987"/>
                  </a:lnTo>
                  <a:lnTo>
                    <a:pt x="15176" y="12987"/>
                  </a:lnTo>
                  <a:lnTo>
                    <a:pt x="15243" y="13202"/>
                  </a:lnTo>
                  <a:lnTo>
                    <a:pt x="15243" y="13416"/>
                  </a:lnTo>
                  <a:lnTo>
                    <a:pt x="15243" y="13738"/>
                  </a:lnTo>
                  <a:lnTo>
                    <a:pt x="15277" y="13846"/>
                  </a:lnTo>
                  <a:lnTo>
                    <a:pt x="15344" y="13846"/>
                  </a:lnTo>
                  <a:lnTo>
                    <a:pt x="15344" y="14060"/>
                  </a:lnTo>
                  <a:lnTo>
                    <a:pt x="15411" y="14382"/>
                  </a:lnTo>
                  <a:lnTo>
                    <a:pt x="15411" y="14812"/>
                  </a:lnTo>
                  <a:lnTo>
                    <a:pt x="15444" y="14919"/>
                  </a:lnTo>
                  <a:lnTo>
                    <a:pt x="15444" y="14919"/>
                  </a:lnTo>
                  <a:lnTo>
                    <a:pt x="15444" y="15134"/>
                  </a:lnTo>
                  <a:lnTo>
                    <a:pt x="15444" y="16851"/>
                  </a:lnTo>
                  <a:lnTo>
                    <a:pt x="15512" y="16851"/>
                  </a:lnTo>
                  <a:lnTo>
                    <a:pt x="15579" y="16851"/>
                  </a:lnTo>
                  <a:lnTo>
                    <a:pt x="15612" y="16851"/>
                  </a:lnTo>
                  <a:lnTo>
                    <a:pt x="15679" y="17066"/>
                  </a:lnTo>
                  <a:lnTo>
                    <a:pt x="15747" y="16851"/>
                  </a:lnTo>
                  <a:lnTo>
                    <a:pt x="15780" y="16851"/>
                  </a:lnTo>
                  <a:lnTo>
                    <a:pt x="15847" y="17388"/>
                  </a:lnTo>
                  <a:lnTo>
                    <a:pt x="15847" y="17710"/>
                  </a:lnTo>
                  <a:lnTo>
                    <a:pt x="15847" y="18139"/>
                  </a:lnTo>
                  <a:lnTo>
                    <a:pt x="15780" y="18246"/>
                  </a:lnTo>
                  <a:lnTo>
                    <a:pt x="15780" y="18676"/>
                  </a:lnTo>
                  <a:lnTo>
                    <a:pt x="15780" y="18998"/>
                  </a:lnTo>
                  <a:lnTo>
                    <a:pt x="15780" y="19320"/>
                  </a:lnTo>
                  <a:lnTo>
                    <a:pt x="15780" y="19642"/>
                  </a:lnTo>
                  <a:lnTo>
                    <a:pt x="15780" y="19856"/>
                  </a:lnTo>
                  <a:lnTo>
                    <a:pt x="15747" y="20071"/>
                  </a:lnTo>
                  <a:lnTo>
                    <a:pt x="15679" y="20071"/>
                  </a:lnTo>
                  <a:lnTo>
                    <a:pt x="15612" y="20071"/>
                  </a:lnTo>
                  <a:lnTo>
                    <a:pt x="15512" y="20178"/>
                  </a:lnTo>
                  <a:lnTo>
                    <a:pt x="15411" y="20178"/>
                  </a:lnTo>
                  <a:lnTo>
                    <a:pt x="15277" y="20178"/>
                  </a:lnTo>
                  <a:lnTo>
                    <a:pt x="15344" y="20393"/>
                  </a:lnTo>
                  <a:lnTo>
                    <a:pt x="15344" y="20608"/>
                  </a:lnTo>
                  <a:lnTo>
                    <a:pt x="15344" y="20715"/>
                  </a:lnTo>
                  <a:lnTo>
                    <a:pt x="15277" y="20930"/>
                  </a:lnTo>
                  <a:lnTo>
                    <a:pt x="15277" y="21466"/>
                  </a:lnTo>
                  <a:lnTo>
                    <a:pt x="15411" y="21574"/>
                  </a:lnTo>
                  <a:lnTo>
                    <a:pt x="15512" y="21574"/>
                  </a:lnTo>
                  <a:lnTo>
                    <a:pt x="15612" y="21574"/>
                  </a:lnTo>
                  <a:lnTo>
                    <a:pt x="15679" y="21466"/>
                  </a:lnTo>
                  <a:lnTo>
                    <a:pt x="15747" y="21144"/>
                  </a:lnTo>
                  <a:lnTo>
                    <a:pt x="15747" y="20715"/>
                  </a:lnTo>
                  <a:lnTo>
                    <a:pt x="15747" y="20393"/>
                  </a:lnTo>
                  <a:lnTo>
                    <a:pt x="15747" y="20071"/>
                  </a:lnTo>
                  <a:lnTo>
                    <a:pt x="15780" y="20071"/>
                  </a:lnTo>
                  <a:lnTo>
                    <a:pt x="15847" y="20071"/>
                  </a:lnTo>
                  <a:lnTo>
                    <a:pt x="16049" y="20071"/>
                  </a:lnTo>
                  <a:lnTo>
                    <a:pt x="16116" y="20071"/>
                  </a:lnTo>
                  <a:lnTo>
                    <a:pt x="16217" y="20178"/>
                  </a:lnTo>
                  <a:lnTo>
                    <a:pt x="16351" y="20178"/>
                  </a:lnTo>
                  <a:lnTo>
                    <a:pt x="16385" y="20393"/>
                  </a:lnTo>
                  <a:lnTo>
                    <a:pt x="16452" y="20393"/>
                  </a:lnTo>
                  <a:lnTo>
                    <a:pt x="16485" y="20608"/>
                  </a:lnTo>
                  <a:lnTo>
                    <a:pt x="16620" y="20715"/>
                  </a:lnTo>
                  <a:lnTo>
                    <a:pt x="16720" y="20715"/>
                  </a:lnTo>
                  <a:lnTo>
                    <a:pt x="16720" y="20930"/>
                  </a:lnTo>
                  <a:lnTo>
                    <a:pt x="16720" y="21144"/>
                  </a:lnTo>
                  <a:lnTo>
                    <a:pt x="16720" y="21466"/>
                  </a:lnTo>
                  <a:lnTo>
                    <a:pt x="16653" y="21466"/>
                  </a:lnTo>
                  <a:lnTo>
                    <a:pt x="16653" y="21466"/>
                  </a:lnTo>
                  <a:lnTo>
                    <a:pt x="16620" y="21466"/>
                  </a:lnTo>
                  <a:lnTo>
                    <a:pt x="16552" y="21574"/>
                  </a:lnTo>
                  <a:lnTo>
                    <a:pt x="16485" y="21788"/>
                  </a:lnTo>
                  <a:lnTo>
                    <a:pt x="16452" y="22003"/>
                  </a:lnTo>
                  <a:lnTo>
                    <a:pt x="16385" y="22110"/>
                  </a:lnTo>
                  <a:lnTo>
                    <a:pt x="16385" y="22325"/>
                  </a:lnTo>
                  <a:lnTo>
                    <a:pt x="16385" y="22540"/>
                  </a:lnTo>
                  <a:lnTo>
                    <a:pt x="16385" y="23184"/>
                  </a:lnTo>
                  <a:lnTo>
                    <a:pt x="16821" y="23184"/>
                  </a:lnTo>
                  <a:lnTo>
                    <a:pt x="16821" y="21466"/>
                  </a:lnTo>
                  <a:lnTo>
                    <a:pt x="16955" y="21466"/>
                  </a:lnTo>
                  <a:lnTo>
                    <a:pt x="17056" y="21466"/>
                  </a:lnTo>
                  <a:lnTo>
                    <a:pt x="17157" y="21466"/>
                  </a:lnTo>
                  <a:lnTo>
                    <a:pt x="17257" y="21574"/>
                  </a:lnTo>
                  <a:lnTo>
                    <a:pt x="17392" y="21788"/>
                  </a:lnTo>
                  <a:lnTo>
                    <a:pt x="17425" y="21788"/>
                  </a:lnTo>
                  <a:lnTo>
                    <a:pt x="17493" y="22003"/>
                  </a:lnTo>
                  <a:lnTo>
                    <a:pt x="17560" y="22003"/>
                  </a:lnTo>
                  <a:lnTo>
                    <a:pt x="17660" y="22003"/>
                  </a:lnTo>
                  <a:lnTo>
                    <a:pt x="17694" y="22110"/>
                  </a:lnTo>
                  <a:lnTo>
                    <a:pt x="17761" y="22110"/>
                  </a:lnTo>
                  <a:lnTo>
                    <a:pt x="17828" y="22110"/>
                  </a:lnTo>
                  <a:lnTo>
                    <a:pt x="17862" y="22110"/>
                  </a:lnTo>
                  <a:lnTo>
                    <a:pt x="17996" y="22110"/>
                  </a:lnTo>
                  <a:lnTo>
                    <a:pt x="18030" y="22325"/>
                  </a:lnTo>
                  <a:lnTo>
                    <a:pt x="18097" y="22540"/>
                  </a:lnTo>
                  <a:lnTo>
                    <a:pt x="18164" y="22540"/>
                  </a:lnTo>
                  <a:lnTo>
                    <a:pt x="18198" y="22647"/>
                  </a:lnTo>
                  <a:lnTo>
                    <a:pt x="18265" y="22862"/>
                  </a:lnTo>
                  <a:lnTo>
                    <a:pt x="18298" y="22862"/>
                  </a:lnTo>
                  <a:lnTo>
                    <a:pt x="18365" y="23076"/>
                  </a:lnTo>
                  <a:lnTo>
                    <a:pt x="18433" y="23184"/>
                  </a:lnTo>
                  <a:lnTo>
                    <a:pt x="18466" y="23398"/>
                  </a:lnTo>
                  <a:lnTo>
                    <a:pt x="18533" y="23398"/>
                  </a:lnTo>
                  <a:lnTo>
                    <a:pt x="18601" y="23398"/>
                  </a:lnTo>
                  <a:lnTo>
                    <a:pt x="18634" y="23506"/>
                  </a:lnTo>
                  <a:lnTo>
                    <a:pt x="18701" y="23506"/>
                  </a:lnTo>
                  <a:lnTo>
                    <a:pt x="18768" y="23506"/>
                  </a:lnTo>
                  <a:lnTo>
                    <a:pt x="18802" y="23506"/>
                  </a:lnTo>
                  <a:lnTo>
                    <a:pt x="18869" y="23935"/>
                  </a:lnTo>
                  <a:lnTo>
                    <a:pt x="18802" y="24042"/>
                  </a:lnTo>
                  <a:lnTo>
                    <a:pt x="18768" y="24042"/>
                  </a:lnTo>
                  <a:lnTo>
                    <a:pt x="18701" y="24257"/>
                  </a:lnTo>
                  <a:lnTo>
                    <a:pt x="18634" y="24257"/>
                  </a:lnTo>
                  <a:lnTo>
                    <a:pt x="18634" y="24257"/>
                  </a:lnTo>
                  <a:lnTo>
                    <a:pt x="18601" y="24472"/>
                  </a:lnTo>
                  <a:lnTo>
                    <a:pt x="18601" y="24579"/>
                  </a:lnTo>
                  <a:lnTo>
                    <a:pt x="18601" y="24579"/>
                  </a:lnTo>
                  <a:lnTo>
                    <a:pt x="18601" y="24794"/>
                  </a:lnTo>
                  <a:lnTo>
                    <a:pt x="18601" y="25008"/>
                  </a:lnTo>
                  <a:lnTo>
                    <a:pt x="18701" y="25116"/>
                  </a:lnTo>
                  <a:lnTo>
                    <a:pt x="18768" y="25116"/>
                  </a:lnTo>
                  <a:lnTo>
                    <a:pt x="18802" y="25330"/>
                  </a:lnTo>
                  <a:lnTo>
                    <a:pt x="18869" y="25330"/>
                  </a:lnTo>
                  <a:lnTo>
                    <a:pt x="18903" y="25330"/>
                  </a:lnTo>
                  <a:lnTo>
                    <a:pt x="18970" y="25330"/>
                  </a:lnTo>
                  <a:lnTo>
                    <a:pt x="19037" y="25330"/>
                  </a:lnTo>
                  <a:lnTo>
                    <a:pt x="19071" y="25330"/>
                  </a:lnTo>
                  <a:lnTo>
                    <a:pt x="19205" y="25330"/>
                  </a:lnTo>
                  <a:lnTo>
                    <a:pt x="19205" y="24794"/>
                  </a:lnTo>
                  <a:lnTo>
                    <a:pt x="19205" y="24257"/>
                  </a:lnTo>
                  <a:lnTo>
                    <a:pt x="19306" y="24257"/>
                  </a:lnTo>
                  <a:lnTo>
                    <a:pt x="19473" y="24257"/>
                  </a:lnTo>
                  <a:lnTo>
                    <a:pt x="19574" y="24257"/>
                  </a:lnTo>
                  <a:lnTo>
                    <a:pt x="19675" y="24257"/>
                  </a:lnTo>
                  <a:lnTo>
                    <a:pt x="19742" y="24472"/>
                  </a:lnTo>
                  <a:lnTo>
                    <a:pt x="19809" y="24472"/>
                  </a:lnTo>
                  <a:lnTo>
                    <a:pt x="19843" y="24579"/>
                  </a:lnTo>
                  <a:lnTo>
                    <a:pt x="19910" y="24794"/>
                  </a:lnTo>
                  <a:lnTo>
                    <a:pt x="19977" y="25008"/>
                  </a:lnTo>
                  <a:lnTo>
                    <a:pt x="20078" y="25116"/>
                  </a:lnTo>
                  <a:lnTo>
                    <a:pt x="20111" y="25116"/>
                  </a:lnTo>
                  <a:lnTo>
                    <a:pt x="20783" y="25116"/>
                  </a:lnTo>
                  <a:lnTo>
                    <a:pt x="20850" y="25008"/>
                  </a:lnTo>
                  <a:lnTo>
                    <a:pt x="20951" y="25008"/>
                  </a:lnTo>
                  <a:lnTo>
                    <a:pt x="21052" y="24794"/>
                  </a:lnTo>
                  <a:lnTo>
                    <a:pt x="21119" y="24794"/>
                  </a:lnTo>
                  <a:lnTo>
                    <a:pt x="21186" y="25008"/>
                  </a:lnTo>
                  <a:lnTo>
                    <a:pt x="21219" y="25008"/>
                  </a:lnTo>
                  <a:lnTo>
                    <a:pt x="21287" y="25008"/>
                  </a:lnTo>
                  <a:lnTo>
                    <a:pt x="21320" y="25116"/>
                  </a:lnTo>
                  <a:lnTo>
                    <a:pt x="21387" y="25330"/>
                  </a:lnTo>
                  <a:lnTo>
                    <a:pt x="21488" y="25438"/>
                  </a:lnTo>
                  <a:lnTo>
                    <a:pt x="21555" y="25652"/>
                  </a:lnTo>
                  <a:lnTo>
                    <a:pt x="21555" y="25652"/>
                  </a:lnTo>
                  <a:lnTo>
                    <a:pt x="21622" y="25652"/>
                  </a:lnTo>
                  <a:lnTo>
                    <a:pt x="21656" y="25867"/>
                  </a:lnTo>
                  <a:lnTo>
                    <a:pt x="21656" y="26189"/>
                  </a:lnTo>
                  <a:lnTo>
                    <a:pt x="21656" y="26511"/>
                  </a:lnTo>
                  <a:lnTo>
                    <a:pt x="21723" y="26940"/>
                  </a:lnTo>
                  <a:lnTo>
                    <a:pt x="21723" y="27048"/>
                  </a:lnTo>
                  <a:lnTo>
                    <a:pt x="21790" y="27262"/>
                  </a:lnTo>
                  <a:lnTo>
                    <a:pt x="21790" y="27262"/>
                  </a:lnTo>
                  <a:lnTo>
                    <a:pt x="21824" y="27370"/>
                  </a:lnTo>
                  <a:lnTo>
                    <a:pt x="21925" y="27584"/>
                  </a:lnTo>
                  <a:lnTo>
                    <a:pt x="22059" y="27799"/>
                  </a:lnTo>
                  <a:lnTo>
                    <a:pt x="22160" y="27799"/>
                  </a:lnTo>
                  <a:lnTo>
                    <a:pt x="22227" y="27799"/>
                  </a:lnTo>
                  <a:lnTo>
                    <a:pt x="22327" y="27799"/>
                  </a:lnTo>
                  <a:lnTo>
                    <a:pt x="22395" y="27906"/>
                  </a:lnTo>
                  <a:lnTo>
                    <a:pt x="22428" y="27906"/>
                  </a:lnTo>
                  <a:lnTo>
                    <a:pt x="22495" y="27906"/>
                  </a:lnTo>
                  <a:lnTo>
                    <a:pt x="22562" y="27906"/>
                  </a:lnTo>
                  <a:lnTo>
                    <a:pt x="23033" y="27906"/>
                  </a:lnTo>
                  <a:lnTo>
                    <a:pt x="23100" y="28121"/>
                  </a:lnTo>
                  <a:lnTo>
                    <a:pt x="23200" y="28336"/>
                  </a:lnTo>
                  <a:lnTo>
                    <a:pt x="23268" y="28336"/>
                  </a:lnTo>
                  <a:lnTo>
                    <a:pt x="23301" y="28443"/>
                  </a:lnTo>
                  <a:lnTo>
                    <a:pt x="23301" y="28658"/>
                  </a:lnTo>
                  <a:lnTo>
                    <a:pt x="23368" y="28980"/>
                  </a:lnTo>
                  <a:lnTo>
                    <a:pt x="23368" y="29516"/>
                  </a:lnTo>
                  <a:lnTo>
                    <a:pt x="23368" y="29838"/>
                  </a:lnTo>
                  <a:lnTo>
                    <a:pt x="23368" y="30268"/>
                  </a:lnTo>
                  <a:lnTo>
                    <a:pt x="23368" y="30375"/>
                  </a:lnTo>
                  <a:lnTo>
                    <a:pt x="23435" y="30805"/>
                  </a:lnTo>
                  <a:lnTo>
                    <a:pt x="23469" y="30912"/>
                  </a:lnTo>
                  <a:lnTo>
                    <a:pt x="23536" y="31449"/>
                  </a:lnTo>
                  <a:lnTo>
                    <a:pt x="23603" y="31771"/>
                  </a:lnTo>
                  <a:lnTo>
                    <a:pt x="23637" y="31771"/>
                  </a:lnTo>
                  <a:lnTo>
                    <a:pt x="23637" y="31985"/>
                  </a:lnTo>
                  <a:lnTo>
                    <a:pt x="23704" y="32200"/>
                  </a:lnTo>
                  <a:lnTo>
                    <a:pt x="23704" y="32307"/>
                  </a:lnTo>
                  <a:lnTo>
                    <a:pt x="23704" y="32522"/>
                  </a:lnTo>
                  <a:lnTo>
                    <a:pt x="23704" y="32844"/>
                  </a:lnTo>
                  <a:lnTo>
                    <a:pt x="23704" y="33059"/>
                  </a:lnTo>
                  <a:lnTo>
                    <a:pt x="23637" y="33381"/>
                  </a:lnTo>
                  <a:lnTo>
                    <a:pt x="23603" y="33595"/>
                  </a:lnTo>
                  <a:lnTo>
                    <a:pt x="23536" y="33917"/>
                  </a:lnTo>
                  <a:lnTo>
                    <a:pt x="23469" y="34239"/>
                  </a:lnTo>
                  <a:lnTo>
                    <a:pt x="23469" y="34454"/>
                  </a:lnTo>
                  <a:lnTo>
                    <a:pt x="23469" y="34669"/>
                  </a:lnTo>
                  <a:lnTo>
                    <a:pt x="23435" y="34669"/>
                  </a:lnTo>
                  <a:lnTo>
                    <a:pt x="23435" y="34669"/>
                  </a:lnTo>
                  <a:lnTo>
                    <a:pt x="23368" y="34776"/>
                  </a:lnTo>
                  <a:lnTo>
                    <a:pt x="23301" y="34776"/>
                  </a:lnTo>
                  <a:lnTo>
                    <a:pt x="23301" y="34991"/>
                  </a:lnTo>
                  <a:lnTo>
                    <a:pt x="23268" y="34991"/>
                  </a:lnTo>
                  <a:lnTo>
                    <a:pt x="23268" y="35098"/>
                  </a:lnTo>
                  <a:lnTo>
                    <a:pt x="23200" y="35313"/>
                  </a:lnTo>
                  <a:lnTo>
                    <a:pt x="23167" y="35849"/>
                  </a:lnTo>
                  <a:lnTo>
                    <a:pt x="23100" y="36386"/>
                  </a:lnTo>
                  <a:lnTo>
                    <a:pt x="22999" y="36708"/>
                  </a:lnTo>
                  <a:lnTo>
                    <a:pt x="22932" y="37245"/>
                  </a:lnTo>
                  <a:lnTo>
                    <a:pt x="22865" y="37459"/>
                  </a:lnTo>
                  <a:lnTo>
                    <a:pt x="22831" y="37567"/>
                  </a:lnTo>
                  <a:lnTo>
                    <a:pt x="22764" y="37567"/>
                  </a:lnTo>
                  <a:lnTo>
                    <a:pt x="22697" y="37781"/>
                  </a:lnTo>
                  <a:lnTo>
                    <a:pt x="22663" y="38103"/>
                  </a:lnTo>
                  <a:lnTo>
                    <a:pt x="22562" y="38318"/>
                  </a:lnTo>
                  <a:lnTo>
                    <a:pt x="22495" y="38318"/>
                  </a:lnTo>
                  <a:lnTo>
                    <a:pt x="22428" y="38318"/>
                  </a:lnTo>
                  <a:lnTo>
                    <a:pt x="22395" y="38318"/>
                  </a:lnTo>
                  <a:lnTo>
                    <a:pt x="22327" y="38533"/>
                  </a:lnTo>
                  <a:lnTo>
                    <a:pt x="22260" y="38640"/>
                  </a:lnTo>
                  <a:lnTo>
                    <a:pt x="22227" y="38962"/>
                  </a:lnTo>
                  <a:lnTo>
                    <a:pt x="22227" y="39391"/>
                  </a:lnTo>
                  <a:lnTo>
                    <a:pt x="22160" y="39499"/>
                  </a:lnTo>
                  <a:lnTo>
                    <a:pt x="22160" y="39713"/>
                  </a:lnTo>
                  <a:lnTo>
                    <a:pt x="22092" y="40035"/>
                  </a:lnTo>
                  <a:lnTo>
                    <a:pt x="22059" y="40465"/>
                  </a:lnTo>
                  <a:lnTo>
                    <a:pt x="21925" y="40787"/>
                  </a:lnTo>
                  <a:lnTo>
                    <a:pt x="21824" y="40894"/>
                  </a:lnTo>
                  <a:lnTo>
                    <a:pt x="21790" y="40894"/>
                  </a:lnTo>
                  <a:lnTo>
                    <a:pt x="21723" y="41109"/>
                  </a:lnTo>
                  <a:lnTo>
                    <a:pt x="21656" y="41109"/>
                  </a:lnTo>
                  <a:lnTo>
                    <a:pt x="21622" y="41109"/>
                  </a:lnTo>
                  <a:lnTo>
                    <a:pt x="21488" y="41109"/>
                  </a:lnTo>
                  <a:lnTo>
                    <a:pt x="21488" y="43255"/>
                  </a:lnTo>
                  <a:lnTo>
                    <a:pt x="21488" y="43363"/>
                  </a:lnTo>
                  <a:lnTo>
                    <a:pt x="21555" y="43577"/>
                  </a:lnTo>
                  <a:lnTo>
                    <a:pt x="21555" y="44329"/>
                  </a:lnTo>
                  <a:lnTo>
                    <a:pt x="21555" y="44651"/>
                  </a:lnTo>
                  <a:lnTo>
                    <a:pt x="21555" y="44758"/>
                  </a:lnTo>
                  <a:lnTo>
                    <a:pt x="21622" y="45187"/>
                  </a:lnTo>
                  <a:lnTo>
                    <a:pt x="21622" y="45724"/>
                  </a:lnTo>
                  <a:lnTo>
                    <a:pt x="21622" y="45831"/>
                  </a:lnTo>
                  <a:lnTo>
                    <a:pt x="21622" y="46261"/>
                  </a:lnTo>
                  <a:lnTo>
                    <a:pt x="21555" y="46368"/>
                  </a:lnTo>
                  <a:lnTo>
                    <a:pt x="21555" y="46583"/>
                  </a:lnTo>
                  <a:lnTo>
                    <a:pt x="21555" y="46690"/>
                  </a:lnTo>
                  <a:lnTo>
                    <a:pt x="21555" y="46905"/>
                  </a:lnTo>
                  <a:lnTo>
                    <a:pt x="21488" y="47227"/>
                  </a:lnTo>
                  <a:lnTo>
                    <a:pt x="21454" y="47656"/>
                  </a:lnTo>
                  <a:lnTo>
                    <a:pt x="21387" y="47978"/>
                  </a:lnTo>
                  <a:lnTo>
                    <a:pt x="21387" y="48193"/>
                  </a:lnTo>
                  <a:lnTo>
                    <a:pt x="21320" y="48300"/>
                  </a:lnTo>
                  <a:lnTo>
                    <a:pt x="21320" y="48622"/>
                  </a:lnTo>
                  <a:lnTo>
                    <a:pt x="21320" y="48837"/>
                  </a:lnTo>
                  <a:lnTo>
                    <a:pt x="21320" y="49051"/>
                  </a:lnTo>
                  <a:lnTo>
                    <a:pt x="21320" y="49588"/>
                  </a:lnTo>
                  <a:lnTo>
                    <a:pt x="21320" y="49910"/>
                  </a:lnTo>
                  <a:lnTo>
                    <a:pt x="21320" y="50232"/>
                  </a:lnTo>
                  <a:lnTo>
                    <a:pt x="21287" y="50661"/>
                  </a:lnTo>
                  <a:lnTo>
                    <a:pt x="21287" y="50769"/>
                  </a:lnTo>
                  <a:lnTo>
                    <a:pt x="21287" y="50983"/>
                  </a:lnTo>
                  <a:lnTo>
                    <a:pt x="21287" y="51091"/>
                  </a:lnTo>
                  <a:lnTo>
                    <a:pt x="21219" y="51305"/>
                  </a:lnTo>
                  <a:lnTo>
                    <a:pt x="21219" y="51520"/>
                  </a:lnTo>
                  <a:lnTo>
                    <a:pt x="21186" y="51627"/>
                  </a:lnTo>
                  <a:lnTo>
                    <a:pt x="21186" y="51627"/>
                  </a:lnTo>
                  <a:lnTo>
                    <a:pt x="21119" y="51627"/>
                  </a:lnTo>
                  <a:lnTo>
                    <a:pt x="21119" y="51842"/>
                  </a:lnTo>
                  <a:lnTo>
                    <a:pt x="21052" y="52057"/>
                  </a:lnTo>
                  <a:lnTo>
                    <a:pt x="21052" y="52057"/>
                  </a:lnTo>
                  <a:lnTo>
                    <a:pt x="21018" y="52379"/>
                  </a:lnTo>
                  <a:lnTo>
                    <a:pt x="20951" y="53023"/>
                  </a:lnTo>
                  <a:lnTo>
                    <a:pt x="20884" y="53774"/>
                  </a:lnTo>
                  <a:lnTo>
                    <a:pt x="20884" y="54096"/>
                  </a:lnTo>
                  <a:lnTo>
                    <a:pt x="20884" y="54311"/>
                  </a:lnTo>
                  <a:lnTo>
                    <a:pt x="20850" y="54525"/>
                  </a:lnTo>
                  <a:lnTo>
                    <a:pt x="20783" y="54525"/>
                  </a:lnTo>
                  <a:lnTo>
                    <a:pt x="20716" y="54525"/>
                  </a:lnTo>
                  <a:lnTo>
                    <a:pt x="20615" y="54633"/>
                  </a:lnTo>
                  <a:lnTo>
                    <a:pt x="20615" y="54847"/>
                  </a:lnTo>
                  <a:lnTo>
                    <a:pt x="20581" y="54955"/>
                  </a:lnTo>
                  <a:lnTo>
                    <a:pt x="20581" y="55169"/>
                  </a:lnTo>
                  <a:lnTo>
                    <a:pt x="20581" y="55384"/>
                  </a:lnTo>
                  <a:lnTo>
                    <a:pt x="20514" y="55706"/>
                  </a:lnTo>
                  <a:lnTo>
                    <a:pt x="20447" y="56028"/>
                  </a:lnTo>
                  <a:lnTo>
                    <a:pt x="20346" y="56457"/>
                  </a:lnTo>
                  <a:lnTo>
                    <a:pt x="20279" y="56565"/>
                  </a:lnTo>
                  <a:lnTo>
                    <a:pt x="20246" y="56779"/>
                  </a:lnTo>
                  <a:lnTo>
                    <a:pt x="20246" y="56887"/>
                  </a:lnTo>
                  <a:lnTo>
                    <a:pt x="20179" y="57101"/>
                  </a:lnTo>
                  <a:lnTo>
                    <a:pt x="20111" y="57101"/>
                  </a:lnTo>
                  <a:lnTo>
                    <a:pt x="20078" y="57316"/>
                  </a:lnTo>
                  <a:lnTo>
                    <a:pt x="20011" y="57423"/>
                  </a:lnTo>
                  <a:lnTo>
                    <a:pt x="20011" y="57638"/>
                  </a:lnTo>
                  <a:lnTo>
                    <a:pt x="20011" y="57853"/>
                  </a:lnTo>
                  <a:lnTo>
                    <a:pt x="19977" y="58389"/>
                  </a:lnTo>
                  <a:lnTo>
                    <a:pt x="18701" y="58389"/>
                  </a:lnTo>
                  <a:lnTo>
                    <a:pt x="18634" y="58389"/>
                  </a:lnTo>
                  <a:lnTo>
                    <a:pt x="18601" y="58497"/>
                  </a:lnTo>
                  <a:lnTo>
                    <a:pt x="18533" y="58711"/>
                  </a:lnTo>
                  <a:lnTo>
                    <a:pt x="18533" y="58819"/>
                  </a:lnTo>
                  <a:lnTo>
                    <a:pt x="18466" y="59033"/>
                  </a:lnTo>
                  <a:lnTo>
                    <a:pt x="18433" y="59033"/>
                  </a:lnTo>
                  <a:lnTo>
                    <a:pt x="18365" y="59248"/>
                  </a:lnTo>
                  <a:lnTo>
                    <a:pt x="18298" y="59355"/>
                  </a:lnTo>
                  <a:lnTo>
                    <a:pt x="18198" y="59570"/>
                  </a:lnTo>
                  <a:lnTo>
                    <a:pt x="17694" y="59570"/>
                  </a:lnTo>
                  <a:lnTo>
                    <a:pt x="17660" y="59570"/>
                  </a:lnTo>
                  <a:lnTo>
                    <a:pt x="17593" y="59785"/>
                  </a:lnTo>
                  <a:lnTo>
                    <a:pt x="17593" y="59785"/>
                  </a:lnTo>
                  <a:lnTo>
                    <a:pt x="17560" y="59892"/>
                  </a:lnTo>
                  <a:lnTo>
                    <a:pt x="17493" y="60107"/>
                  </a:lnTo>
                  <a:lnTo>
                    <a:pt x="17425" y="60322"/>
                  </a:lnTo>
                  <a:lnTo>
                    <a:pt x="17392" y="60429"/>
                  </a:lnTo>
                  <a:lnTo>
                    <a:pt x="17325" y="60751"/>
                  </a:lnTo>
                  <a:lnTo>
                    <a:pt x="17257" y="60966"/>
                  </a:lnTo>
                  <a:lnTo>
                    <a:pt x="17224" y="61180"/>
                  </a:lnTo>
                  <a:lnTo>
                    <a:pt x="17224" y="61288"/>
                  </a:lnTo>
                  <a:lnTo>
                    <a:pt x="17157" y="61502"/>
                  </a:lnTo>
                  <a:lnTo>
                    <a:pt x="17157" y="61502"/>
                  </a:lnTo>
                  <a:lnTo>
                    <a:pt x="17090" y="61717"/>
                  </a:lnTo>
                  <a:lnTo>
                    <a:pt x="17056" y="61717"/>
                  </a:lnTo>
                  <a:lnTo>
                    <a:pt x="16955" y="61824"/>
                  </a:lnTo>
                  <a:lnTo>
                    <a:pt x="16821" y="62039"/>
                  </a:lnTo>
                  <a:lnTo>
                    <a:pt x="16787" y="62254"/>
                  </a:lnTo>
                  <a:lnTo>
                    <a:pt x="16720" y="62361"/>
                  </a:lnTo>
                  <a:lnTo>
                    <a:pt x="16720" y="62576"/>
                  </a:lnTo>
                  <a:lnTo>
                    <a:pt x="16653" y="62576"/>
                  </a:lnTo>
                  <a:lnTo>
                    <a:pt x="16620" y="62683"/>
                  </a:lnTo>
                  <a:lnTo>
                    <a:pt x="16620" y="62898"/>
                  </a:lnTo>
                  <a:lnTo>
                    <a:pt x="16552" y="62898"/>
                  </a:lnTo>
                  <a:lnTo>
                    <a:pt x="16552" y="63220"/>
                  </a:lnTo>
                  <a:lnTo>
                    <a:pt x="16552" y="63434"/>
                  </a:lnTo>
                  <a:lnTo>
                    <a:pt x="16552" y="63756"/>
                  </a:lnTo>
                  <a:lnTo>
                    <a:pt x="16552" y="64186"/>
                  </a:lnTo>
                  <a:lnTo>
                    <a:pt x="16552" y="64508"/>
                  </a:lnTo>
                  <a:lnTo>
                    <a:pt x="16620" y="65044"/>
                  </a:lnTo>
                  <a:lnTo>
                    <a:pt x="16620" y="65152"/>
                  </a:lnTo>
                  <a:lnTo>
                    <a:pt x="16653" y="65581"/>
                  </a:lnTo>
                  <a:lnTo>
                    <a:pt x="16653" y="65903"/>
                  </a:lnTo>
                  <a:lnTo>
                    <a:pt x="16653" y="66225"/>
                  </a:lnTo>
                  <a:lnTo>
                    <a:pt x="16653" y="66547"/>
                  </a:lnTo>
                  <a:lnTo>
                    <a:pt x="16653" y="66976"/>
                  </a:lnTo>
                  <a:lnTo>
                    <a:pt x="16653" y="67298"/>
                  </a:lnTo>
                  <a:lnTo>
                    <a:pt x="16653" y="67513"/>
                  </a:lnTo>
                  <a:lnTo>
                    <a:pt x="16620" y="67620"/>
                  </a:lnTo>
                  <a:lnTo>
                    <a:pt x="16552" y="67835"/>
                  </a:lnTo>
                  <a:lnTo>
                    <a:pt x="16485" y="68050"/>
                  </a:lnTo>
                  <a:lnTo>
                    <a:pt x="16452" y="68157"/>
                  </a:lnTo>
                  <a:lnTo>
                    <a:pt x="16385" y="68157"/>
                  </a:lnTo>
                  <a:lnTo>
                    <a:pt x="16351" y="68372"/>
                  </a:lnTo>
                  <a:lnTo>
                    <a:pt x="16284" y="68372"/>
                  </a:lnTo>
                  <a:lnTo>
                    <a:pt x="16217" y="68372"/>
                  </a:lnTo>
                  <a:lnTo>
                    <a:pt x="16183" y="68479"/>
                  </a:lnTo>
                  <a:lnTo>
                    <a:pt x="16116" y="68694"/>
                  </a:lnTo>
                  <a:lnTo>
                    <a:pt x="16049" y="69016"/>
                  </a:lnTo>
                  <a:lnTo>
                    <a:pt x="16049" y="69230"/>
                  </a:lnTo>
                  <a:lnTo>
                    <a:pt x="16049" y="69445"/>
                  </a:lnTo>
                  <a:lnTo>
                    <a:pt x="16049" y="69552"/>
                  </a:lnTo>
                  <a:lnTo>
                    <a:pt x="16015" y="69767"/>
                  </a:lnTo>
                  <a:lnTo>
                    <a:pt x="16015" y="70089"/>
                  </a:lnTo>
                  <a:lnTo>
                    <a:pt x="15948" y="70304"/>
                  </a:lnTo>
                  <a:lnTo>
                    <a:pt x="15881" y="70411"/>
                  </a:lnTo>
                  <a:lnTo>
                    <a:pt x="15847" y="70840"/>
                  </a:lnTo>
                  <a:lnTo>
                    <a:pt x="15780" y="70948"/>
                  </a:lnTo>
                  <a:lnTo>
                    <a:pt x="15747" y="71162"/>
                  </a:lnTo>
                  <a:lnTo>
                    <a:pt x="15747" y="71484"/>
                  </a:lnTo>
                  <a:lnTo>
                    <a:pt x="15679" y="71699"/>
                  </a:lnTo>
                  <a:lnTo>
                    <a:pt x="15612" y="72021"/>
                  </a:lnTo>
                  <a:lnTo>
                    <a:pt x="15579" y="72236"/>
                  </a:lnTo>
                  <a:lnTo>
                    <a:pt x="15579" y="72343"/>
                  </a:lnTo>
                  <a:lnTo>
                    <a:pt x="15444" y="72558"/>
                  </a:lnTo>
                  <a:lnTo>
                    <a:pt x="15344" y="72772"/>
                  </a:lnTo>
                  <a:lnTo>
                    <a:pt x="15277" y="72772"/>
                  </a:lnTo>
                  <a:lnTo>
                    <a:pt x="15277" y="72558"/>
                  </a:lnTo>
                  <a:lnTo>
                    <a:pt x="15243" y="72343"/>
                  </a:lnTo>
                  <a:lnTo>
                    <a:pt x="15277" y="72236"/>
                  </a:lnTo>
                  <a:lnTo>
                    <a:pt x="15277" y="72021"/>
                  </a:lnTo>
                  <a:lnTo>
                    <a:pt x="15344" y="71699"/>
                  </a:lnTo>
                  <a:lnTo>
                    <a:pt x="15344" y="71484"/>
                  </a:lnTo>
                  <a:lnTo>
                    <a:pt x="15411" y="71484"/>
                  </a:lnTo>
                  <a:lnTo>
                    <a:pt x="15344" y="71377"/>
                  </a:lnTo>
                  <a:lnTo>
                    <a:pt x="15277" y="71377"/>
                  </a:lnTo>
                  <a:lnTo>
                    <a:pt x="15277" y="71377"/>
                  </a:lnTo>
                  <a:lnTo>
                    <a:pt x="15243" y="71377"/>
                  </a:lnTo>
                  <a:lnTo>
                    <a:pt x="15176" y="71484"/>
                  </a:lnTo>
                  <a:lnTo>
                    <a:pt x="15075" y="71699"/>
                  </a:lnTo>
                  <a:lnTo>
                    <a:pt x="15008" y="71914"/>
                  </a:lnTo>
                  <a:lnTo>
                    <a:pt x="14974" y="72236"/>
                  </a:lnTo>
                  <a:lnTo>
                    <a:pt x="14974" y="72343"/>
                  </a:lnTo>
                  <a:lnTo>
                    <a:pt x="14974" y="72558"/>
                  </a:lnTo>
                  <a:lnTo>
                    <a:pt x="14907" y="72772"/>
                  </a:lnTo>
                  <a:lnTo>
                    <a:pt x="14907" y="72880"/>
                  </a:lnTo>
                  <a:lnTo>
                    <a:pt x="14907" y="73309"/>
                  </a:lnTo>
                  <a:lnTo>
                    <a:pt x="14907" y="73631"/>
                  </a:lnTo>
                  <a:lnTo>
                    <a:pt x="14907" y="73953"/>
                  </a:lnTo>
                  <a:lnTo>
                    <a:pt x="14907" y="74168"/>
                  </a:lnTo>
                  <a:lnTo>
                    <a:pt x="14840" y="74168"/>
                  </a:lnTo>
                  <a:lnTo>
                    <a:pt x="14840" y="74275"/>
                  </a:lnTo>
                  <a:lnTo>
                    <a:pt x="14806" y="74490"/>
                  </a:lnTo>
                  <a:lnTo>
                    <a:pt x="14672" y="74704"/>
                  </a:lnTo>
                  <a:lnTo>
                    <a:pt x="14639" y="75026"/>
                  </a:lnTo>
                  <a:lnTo>
                    <a:pt x="14639" y="75348"/>
                  </a:lnTo>
                  <a:lnTo>
                    <a:pt x="14639" y="75778"/>
                  </a:lnTo>
                  <a:lnTo>
                    <a:pt x="14639" y="75885"/>
                  </a:lnTo>
                  <a:lnTo>
                    <a:pt x="14571" y="76100"/>
                  </a:lnTo>
                  <a:lnTo>
                    <a:pt x="14538" y="76207"/>
                  </a:lnTo>
                  <a:lnTo>
                    <a:pt x="14471" y="76422"/>
                  </a:lnTo>
                  <a:lnTo>
                    <a:pt x="14404" y="76636"/>
                  </a:lnTo>
                  <a:lnTo>
                    <a:pt x="14370" y="76636"/>
                  </a:lnTo>
                  <a:lnTo>
                    <a:pt x="14303" y="76636"/>
                  </a:lnTo>
                  <a:lnTo>
                    <a:pt x="14236" y="76744"/>
                  </a:lnTo>
                  <a:lnTo>
                    <a:pt x="14202" y="76958"/>
                  </a:lnTo>
                  <a:lnTo>
                    <a:pt x="14135" y="77280"/>
                  </a:lnTo>
                  <a:lnTo>
                    <a:pt x="14068" y="77710"/>
                  </a:lnTo>
                  <a:lnTo>
                    <a:pt x="14034" y="78032"/>
                  </a:lnTo>
                  <a:lnTo>
                    <a:pt x="14034" y="78139"/>
                  </a:lnTo>
                  <a:lnTo>
                    <a:pt x="13967" y="78354"/>
                  </a:lnTo>
                  <a:lnTo>
                    <a:pt x="13933" y="78354"/>
                  </a:lnTo>
                  <a:lnTo>
                    <a:pt x="13866" y="78354"/>
                  </a:lnTo>
                  <a:lnTo>
                    <a:pt x="13799" y="78568"/>
                  </a:lnTo>
                  <a:lnTo>
                    <a:pt x="13766" y="78676"/>
                  </a:lnTo>
                  <a:lnTo>
                    <a:pt x="13631" y="78676"/>
                  </a:lnTo>
                  <a:lnTo>
                    <a:pt x="13531" y="78676"/>
                  </a:lnTo>
                  <a:lnTo>
                    <a:pt x="13430" y="78676"/>
                  </a:lnTo>
                  <a:lnTo>
                    <a:pt x="13329" y="78676"/>
                  </a:lnTo>
                  <a:lnTo>
                    <a:pt x="13329" y="78676"/>
                  </a:lnTo>
                  <a:lnTo>
                    <a:pt x="13262" y="78890"/>
                  </a:lnTo>
                  <a:lnTo>
                    <a:pt x="13195" y="79105"/>
                  </a:lnTo>
                  <a:lnTo>
                    <a:pt x="13094" y="79105"/>
                  </a:lnTo>
                  <a:lnTo>
                    <a:pt x="12993" y="79105"/>
                  </a:lnTo>
                  <a:lnTo>
                    <a:pt x="12926" y="78890"/>
                  </a:lnTo>
                  <a:lnTo>
                    <a:pt x="12825" y="78890"/>
                  </a:lnTo>
                  <a:lnTo>
                    <a:pt x="12758" y="78890"/>
                  </a:lnTo>
                  <a:lnTo>
                    <a:pt x="12725" y="78890"/>
                  </a:lnTo>
                  <a:lnTo>
                    <a:pt x="12658" y="78676"/>
                  </a:lnTo>
                  <a:lnTo>
                    <a:pt x="12590" y="78676"/>
                  </a:lnTo>
                  <a:lnTo>
                    <a:pt x="12590" y="78568"/>
                  </a:lnTo>
                  <a:lnTo>
                    <a:pt x="12490" y="78354"/>
                  </a:lnTo>
                  <a:lnTo>
                    <a:pt x="12423" y="78139"/>
                  </a:lnTo>
                  <a:lnTo>
                    <a:pt x="12389" y="78139"/>
                  </a:lnTo>
                  <a:lnTo>
                    <a:pt x="12255" y="78032"/>
                  </a:lnTo>
                  <a:lnTo>
                    <a:pt x="12154" y="78032"/>
                  </a:lnTo>
                  <a:lnTo>
                    <a:pt x="11717" y="78032"/>
                  </a:lnTo>
                  <a:lnTo>
                    <a:pt x="11717" y="78139"/>
                  </a:lnTo>
                  <a:lnTo>
                    <a:pt x="11717" y="78139"/>
                  </a:lnTo>
                  <a:lnTo>
                    <a:pt x="11785" y="78568"/>
                  </a:lnTo>
                  <a:lnTo>
                    <a:pt x="11818" y="78676"/>
                  </a:lnTo>
                  <a:lnTo>
                    <a:pt x="11885" y="78676"/>
                  </a:lnTo>
                  <a:lnTo>
                    <a:pt x="11885" y="78676"/>
                  </a:lnTo>
                  <a:lnTo>
                    <a:pt x="11986" y="79105"/>
                  </a:lnTo>
                  <a:lnTo>
                    <a:pt x="12120" y="79427"/>
                  </a:lnTo>
                  <a:lnTo>
                    <a:pt x="12154" y="79427"/>
                  </a:lnTo>
                  <a:lnTo>
                    <a:pt x="12255" y="79642"/>
                  </a:lnTo>
                  <a:lnTo>
                    <a:pt x="12255" y="79749"/>
                  </a:lnTo>
                  <a:lnTo>
                    <a:pt x="12322" y="79749"/>
                  </a:lnTo>
                  <a:lnTo>
                    <a:pt x="12322" y="79964"/>
                  </a:lnTo>
                  <a:lnTo>
                    <a:pt x="12389" y="80286"/>
                  </a:lnTo>
                  <a:lnTo>
                    <a:pt x="12389" y="81144"/>
                  </a:lnTo>
                  <a:lnTo>
                    <a:pt x="12423" y="81359"/>
                  </a:lnTo>
                  <a:lnTo>
                    <a:pt x="12490" y="81359"/>
                  </a:lnTo>
                  <a:lnTo>
                    <a:pt x="12590" y="81359"/>
                  </a:lnTo>
                  <a:lnTo>
                    <a:pt x="12590" y="82432"/>
                  </a:lnTo>
                  <a:lnTo>
                    <a:pt x="12557" y="82540"/>
                  </a:lnTo>
                  <a:lnTo>
                    <a:pt x="12557" y="82540"/>
                  </a:lnTo>
                  <a:lnTo>
                    <a:pt x="12490" y="82969"/>
                  </a:lnTo>
                  <a:lnTo>
                    <a:pt x="12423" y="83076"/>
                  </a:lnTo>
                  <a:lnTo>
                    <a:pt x="12389" y="83291"/>
                  </a:lnTo>
                  <a:lnTo>
                    <a:pt x="12389" y="83506"/>
                  </a:lnTo>
                  <a:lnTo>
                    <a:pt x="12322" y="83613"/>
                  </a:lnTo>
                  <a:lnTo>
                    <a:pt x="12221" y="83828"/>
                  </a:lnTo>
                  <a:lnTo>
                    <a:pt x="12120" y="84150"/>
                  </a:lnTo>
                  <a:lnTo>
                    <a:pt x="12053" y="84150"/>
                  </a:lnTo>
                  <a:lnTo>
                    <a:pt x="11986" y="84364"/>
                  </a:lnTo>
                  <a:lnTo>
                    <a:pt x="11885" y="84686"/>
                  </a:lnTo>
                  <a:lnTo>
                    <a:pt x="11818" y="85008"/>
                  </a:lnTo>
                  <a:lnTo>
                    <a:pt x="11818" y="85223"/>
                  </a:lnTo>
                  <a:lnTo>
                    <a:pt x="11785" y="85438"/>
                  </a:lnTo>
                  <a:lnTo>
                    <a:pt x="11785" y="85545"/>
                  </a:lnTo>
                  <a:lnTo>
                    <a:pt x="11717" y="85760"/>
                  </a:lnTo>
                  <a:lnTo>
                    <a:pt x="11717" y="85867"/>
                  </a:lnTo>
                  <a:lnTo>
                    <a:pt x="11717" y="86082"/>
                  </a:lnTo>
                  <a:lnTo>
                    <a:pt x="11650" y="86082"/>
                  </a:lnTo>
                  <a:lnTo>
                    <a:pt x="11650" y="86296"/>
                  </a:lnTo>
                  <a:lnTo>
                    <a:pt x="11617" y="86296"/>
                  </a:lnTo>
                  <a:lnTo>
                    <a:pt x="11550" y="86296"/>
                  </a:lnTo>
                  <a:lnTo>
                    <a:pt x="11449" y="86082"/>
                  </a:lnTo>
                  <a:lnTo>
                    <a:pt x="11382" y="86082"/>
                  </a:lnTo>
                  <a:lnTo>
                    <a:pt x="10878" y="86082"/>
                  </a:lnTo>
                  <a:lnTo>
                    <a:pt x="10777" y="86082"/>
                  </a:lnTo>
                  <a:lnTo>
                    <a:pt x="10744" y="86296"/>
                  </a:lnTo>
                  <a:lnTo>
                    <a:pt x="10677" y="86296"/>
                  </a:lnTo>
                  <a:lnTo>
                    <a:pt x="10576" y="86404"/>
                  </a:lnTo>
                  <a:lnTo>
                    <a:pt x="10442" y="86404"/>
                  </a:lnTo>
                  <a:lnTo>
                    <a:pt x="10240" y="86404"/>
                  </a:lnTo>
                  <a:lnTo>
                    <a:pt x="10173" y="86404"/>
                  </a:lnTo>
                  <a:lnTo>
                    <a:pt x="10139" y="86404"/>
                  </a:lnTo>
                  <a:lnTo>
                    <a:pt x="9636" y="86404"/>
                  </a:lnTo>
                  <a:lnTo>
                    <a:pt x="9636" y="87370"/>
                  </a:lnTo>
                  <a:lnTo>
                    <a:pt x="9636" y="87370"/>
                  </a:lnTo>
                  <a:lnTo>
                    <a:pt x="9636" y="87477"/>
                  </a:lnTo>
                  <a:lnTo>
                    <a:pt x="9669" y="87799"/>
                  </a:lnTo>
                  <a:lnTo>
                    <a:pt x="9736" y="88228"/>
                  </a:lnTo>
                  <a:lnTo>
                    <a:pt x="9736" y="88550"/>
                  </a:lnTo>
                  <a:lnTo>
                    <a:pt x="9736" y="88765"/>
                  </a:lnTo>
                  <a:lnTo>
                    <a:pt x="9736" y="88872"/>
                  </a:lnTo>
                  <a:lnTo>
                    <a:pt x="9669" y="88872"/>
                  </a:lnTo>
                  <a:lnTo>
                    <a:pt x="9669" y="89087"/>
                  </a:lnTo>
                  <a:lnTo>
                    <a:pt x="9636" y="89087"/>
                  </a:lnTo>
                  <a:lnTo>
                    <a:pt x="9569" y="89409"/>
                  </a:lnTo>
                  <a:lnTo>
                    <a:pt x="9569" y="90161"/>
                  </a:lnTo>
                  <a:lnTo>
                    <a:pt x="9569" y="90161"/>
                  </a:lnTo>
                  <a:lnTo>
                    <a:pt x="9636" y="90268"/>
                  </a:lnTo>
                  <a:lnTo>
                    <a:pt x="9636" y="90483"/>
                  </a:lnTo>
                  <a:lnTo>
                    <a:pt x="9636" y="90483"/>
                  </a:lnTo>
                  <a:lnTo>
                    <a:pt x="9636" y="90697"/>
                  </a:lnTo>
                  <a:lnTo>
                    <a:pt x="9569" y="90805"/>
                  </a:lnTo>
                  <a:lnTo>
                    <a:pt x="8964" y="90805"/>
                  </a:lnTo>
                  <a:lnTo>
                    <a:pt x="8864" y="90697"/>
                  </a:lnTo>
                  <a:lnTo>
                    <a:pt x="8864" y="90483"/>
                  </a:lnTo>
                  <a:lnTo>
                    <a:pt x="8796" y="90483"/>
                  </a:lnTo>
                  <a:lnTo>
                    <a:pt x="8763" y="90268"/>
                  </a:lnTo>
                  <a:lnTo>
                    <a:pt x="8628" y="90161"/>
                  </a:lnTo>
                  <a:lnTo>
                    <a:pt x="8595" y="89946"/>
                  </a:lnTo>
                  <a:lnTo>
                    <a:pt x="8528" y="89946"/>
                  </a:lnTo>
                  <a:lnTo>
                    <a:pt x="8326" y="89946"/>
                  </a:lnTo>
                  <a:lnTo>
                    <a:pt x="8326" y="91019"/>
                  </a:lnTo>
                  <a:lnTo>
                    <a:pt x="8360" y="91234"/>
                  </a:lnTo>
                  <a:lnTo>
                    <a:pt x="8360" y="91341"/>
                  </a:lnTo>
                  <a:lnTo>
                    <a:pt x="8360" y="91663"/>
                  </a:lnTo>
                  <a:lnTo>
                    <a:pt x="8360" y="92093"/>
                  </a:lnTo>
                  <a:lnTo>
                    <a:pt x="8360" y="92415"/>
                  </a:lnTo>
                  <a:lnTo>
                    <a:pt x="8360" y="92737"/>
                  </a:lnTo>
                  <a:lnTo>
                    <a:pt x="8427" y="92737"/>
                  </a:lnTo>
                  <a:lnTo>
                    <a:pt x="8461" y="92737"/>
                  </a:lnTo>
                  <a:lnTo>
                    <a:pt x="8528" y="92737"/>
                  </a:lnTo>
                  <a:lnTo>
                    <a:pt x="8595" y="92951"/>
                  </a:lnTo>
                  <a:lnTo>
                    <a:pt x="8628" y="92951"/>
                  </a:lnTo>
                  <a:lnTo>
                    <a:pt x="8696" y="92951"/>
                  </a:lnTo>
                  <a:lnTo>
                    <a:pt x="8696" y="92737"/>
                  </a:lnTo>
                  <a:lnTo>
                    <a:pt x="8763" y="92737"/>
                  </a:lnTo>
                  <a:lnTo>
                    <a:pt x="8796" y="92629"/>
                  </a:lnTo>
                  <a:lnTo>
                    <a:pt x="8864" y="92415"/>
                  </a:lnTo>
                  <a:lnTo>
                    <a:pt x="8931" y="92415"/>
                  </a:lnTo>
                  <a:lnTo>
                    <a:pt x="8964" y="92415"/>
                  </a:lnTo>
                  <a:lnTo>
                    <a:pt x="9031" y="92629"/>
                  </a:lnTo>
                  <a:lnTo>
                    <a:pt x="9031" y="92737"/>
                  </a:lnTo>
                  <a:lnTo>
                    <a:pt x="9031" y="93488"/>
                  </a:lnTo>
                  <a:lnTo>
                    <a:pt x="9031" y="93595"/>
                  </a:lnTo>
                  <a:lnTo>
                    <a:pt x="8964" y="93810"/>
                  </a:lnTo>
                  <a:lnTo>
                    <a:pt x="8864" y="93810"/>
                  </a:lnTo>
                  <a:lnTo>
                    <a:pt x="8796" y="94025"/>
                  </a:lnTo>
                  <a:lnTo>
                    <a:pt x="8696" y="93810"/>
                  </a:lnTo>
                  <a:lnTo>
                    <a:pt x="8628" y="93810"/>
                  </a:lnTo>
                  <a:lnTo>
                    <a:pt x="8528" y="93810"/>
                  </a:lnTo>
                  <a:lnTo>
                    <a:pt x="8461" y="93810"/>
                  </a:lnTo>
                  <a:lnTo>
                    <a:pt x="8427" y="94025"/>
                  </a:lnTo>
                  <a:lnTo>
                    <a:pt x="8427" y="94132"/>
                  </a:lnTo>
                  <a:lnTo>
                    <a:pt x="8427" y="94347"/>
                  </a:lnTo>
                  <a:lnTo>
                    <a:pt x="8360" y="94561"/>
                  </a:lnTo>
                  <a:lnTo>
                    <a:pt x="8427" y="94561"/>
                  </a:lnTo>
                  <a:lnTo>
                    <a:pt x="8427" y="94669"/>
                  </a:lnTo>
                  <a:lnTo>
                    <a:pt x="8427" y="95098"/>
                  </a:lnTo>
                  <a:lnTo>
                    <a:pt x="8360" y="95205"/>
                  </a:lnTo>
                  <a:lnTo>
                    <a:pt x="8360" y="95420"/>
                  </a:lnTo>
                  <a:lnTo>
                    <a:pt x="8326" y="95742"/>
                  </a:lnTo>
                  <a:lnTo>
                    <a:pt x="8259" y="96064"/>
                  </a:lnTo>
                  <a:lnTo>
                    <a:pt x="8192" y="96279"/>
                  </a:lnTo>
                  <a:lnTo>
                    <a:pt x="8158" y="96493"/>
                  </a:lnTo>
                  <a:lnTo>
                    <a:pt x="8158" y="96493"/>
                  </a:lnTo>
                  <a:lnTo>
                    <a:pt x="8158" y="96601"/>
                  </a:lnTo>
                  <a:lnTo>
                    <a:pt x="8158" y="98533"/>
                  </a:lnTo>
                  <a:lnTo>
                    <a:pt x="7487" y="98533"/>
                  </a:lnTo>
                  <a:lnTo>
                    <a:pt x="7386" y="98747"/>
                  </a:lnTo>
                  <a:lnTo>
                    <a:pt x="7252" y="98962"/>
                  </a:lnTo>
                  <a:lnTo>
                    <a:pt x="7151" y="99069"/>
                  </a:lnTo>
                  <a:lnTo>
                    <a:pt x="7118" y="99284"/>
                  </a:lnTo>
                  <a:lnTo>
                    <a:pt x="7050" y="99499"/>
                  </a:lnTo>
                  <a:lnTo>
                    <a:pt x="7050" y="99606"/>
                  </a:lnTo>
                  <a:lnTo>
                    <a:pt x="6983" y="99821"/>
                  </a:lnTo>
                  <a:lnTo>
                    <a:pt x="6983" y="100143"/>
                  </a:lnTo>
                  <a:lnTo>
                    <a:pt x="7050" y="100465"/>
                  </a:lnTo>
                  <a:lnTo>
                    <a:pt x="7050" y="100894"/>
                  </a:lnTo>
                  <a:lnTo>
                    <a:pt x="7118" y="101001"/>
                  </a:lnTo>
                  <a:lnTo>
                    <a:pt x="7118" y="101216"/>
                  </a:lnTo>
                  <a:lnTo>
                    <a:pt x="7151" y="101431"/>
                  </a:lnTo>
                  <a:lnTo>
                    <a:pt x="7218" y="101538"/>
                  </a:lnTo>
                  <a:lnTo>
                    <a:pt x="7252" y="101753"/>
                  </a:lnTo>
                  <a:lnTo>
                    <a:pt x="7319" y="101753"/>
                  </a:lnTo>
                  <a:lnTo>
                    <a:pt x="7386" y="101860"/>
                  </a:lnTo>
                  <a:lnTo>
                    <a:pt x="7420" y="101860"/>
                  </a:lnTo>
                  <a:lnTo>
                    <a:pt x="7487" y="102075"/>
                  </a:lnTo>
                  <a:lnTo>
                    <a:pt x="7554" y="102289"/>
                  </a:lnTo>
                  <a:lnTo>
                    <a:pt x="7554" y="102289"/>
                  </a:lnTo>
                  <a:lnTo>
                    <a:pt x="7554" y="102397"/>
                  </a:lnTo>
                  <a:lnTo>
                    <a:pt x="7588" y="102611"/>
                  </a:lnTo>
                  <a:lnTo>
                    <a:pt x="7655" y="102826"/>
                  </a:lnTo>
                  <a:lnTo>
                    <a:pt x="7756" y="102826"/>
                  </a:lnTo>
                  <a:lnTo>
                    <a:pt x="7823" y="102826"/>
                  </a:lnTo>
                  <a:lnTo>
                    <a:pt x="7923" y="102826"/>
                  </a:lnTo>
                  <a:lnTo>
                    <a:pt x="7991" y="102826"/>
                  </a:lnTo>
                  <a:lnTo>
                    <a:pt x="8091" y="102826"/>
                  </a:lnTo>
                  <a:lnTo>
                    <a:pt x="8091" y="103470"/>
                  </a:lnTo>
                  <a:lnTo>
                    <a:pt x="8024" y="103685"/>
                  </a:lnTo>
                  <a:lnTo>
                    <a:pt x="8024" y="103685"/>
                  </a:lnTo>
                  <a:lnTo>
                    <a:pt x="8024" y="103792"/>
                  </a:lnTo>
                  <a:lnTo>
                    <a:pt x="7991" y="103792"/>
                  </a:lnTo>
                  <a:lnTo>
                    <a:pt x="7923" y="103792"/>
                  </a:lnTo>
                  <a:lnTo>
                    <a:pt x="7856" y="104007"/>
                  </a:lnTo>
                  <a:lnTo>
                    <a:pt x="7823" y="104007"/>
                  </a:lnTo>
                  <a:lnTo>
                    <a:pt x="7756" y="104221"/>
                  </a:lnTo>
                  <a:lnTo>
                    <a:pt x="7722" y="104221"/>
                  </a:lnTo>
                  <a:lnTo>
                    <a:pt x="7655" y="104543"/>
                  </a:lnTo>
                  <a:lnTo>
                    <a:pt x="7588" y="104865"/>
                  </a:lnTo>
                  <a:lnTo>
                    <a:pt x="7554" y="105402"/>
                  </a:lnTo>
                  <a:lnTo>
                    <a:pt x="7487" y="105724"/>
                  </a:lnTo>
                  <a:lnTo>
                    <a:pt x="7420" y="106261"/>
                  </a:lnTo>
                  <a:lnTo>
                    <a:pt x="7386" y="106475"/>
                  </a:lnTo>
                  <a:lnTo>
                    <a:pt x="7319" y="106690"/>
                  </a:lnTo>
                  <a:lnTo>
                    <a:pt x="7218" y="106690"/>
                  </a:lnTo>
                  <a:lnTo>
                    <a:pt x="7118" y="106690"/>
                  </a:lnTo>
                  <a:lnTo>
                    <a:pt x="7050" y="106690"/>
                  </a:lnTo>
                  <a:lnTo>
                    <a:pt x="6983" y="106797"/>
                  </a:lnTo>
                  <a:lnTo>
                    <a:pt x="6983" y="107012"/>
                  </a:lnTo>
                  <a:lnTo>
                    <a:pt x="6950" y="107227"/>
                  </a:lnTo>
                  <a:lnTo>
                    <a:pt x="6950" y="107334"/>
                  </a:lnTo>
                  <a:lnTo>
                    <a:pt x="6950" y="107656"/>
                  </a:lnTo>
                  <a:lnTo>
                    <a:pt x="6950" y="107871"/>
                  </a:lnTo>
                  <a:lnTo>
                    <a:pt x="6950" y="108085"/>
                  </a:lnTo>
                  <a:lnTo>
                    <a:pt x="6950" y="108407"/>
                  </a:lnTo>
                  <a:lnTo>
                    <a:pt x="6950" y="108729"/>
                  </a:lnTo>
                  <a:lnTo>
                    <a:pt x="6379" y="108729"/>
                  </a:lnTo>
                  <a:lnTo>
                    <a:pt x="6379" y="109159"/>
                  </a:lnTo>
                  <a:lnTo>
                    <a:pt x="6379" y="109481"/>
                  </a:lnTo>
                  <a:lnTo>
                    <a:pt x="6379" y="110554"/>
                  </a:lnTo>
                  <a:lnTo>
                    <a:pt x="6379" y="110661"/>
                  </a:lnTo>
                  <a:lnTo>
                    <a:pt x="6446" y="110876"/>
                  </a:lnTo>
                  <a:lnTo>
                    <a:pt x="6446" y="111198"/>
                  </a:lnTo>
                  <a:lnTo>
                    <a:pt x="6446" y="111413"/>
                  </a:lnTo>
                  <a:lnTo>
                    <a:pt x="6379" y="111520"/>
                  </a:lnTo>
                  <a:lnTo>
                    <a:pt x="6379" y="111735"/>
                  </a:lnTo>
                  <a:lnTo>
                    <a:pt x="6379" y="111949"/>
                  </a:lnTo>
                  <a:lnTo>
                    <a:pt x="6446" y="111949"/>
                  </a:lnTo>
                  <a:lnTo>
                    <a:pt x="6513" y="112057"/>
                  </a:lnTo>
                  <a:lnTo>
                    <a:pt x="6513" y="112057"/>
                  </a:lnTo>
                  <a:lnTo>
                    <a:pt x="6547" y="112271"/>
                  </a:lnTo>
                  <a:lnTo>
                    <a:pt x="6547" y="112486"/>
                  </a:lnTo>
                  <a:lnTo>
                    <a:pt x="6614" y="112593"/>
                  </a:lnTo>
                  <a:lnTo>
                    <a:pt x="6614" y="112808"/>
                  </a:lnTo>
                  <a:lnTo>
                    <a:pt x="6614" y="113130"/>
                  </a:lnTo>
                  <a:lnTo>
                    <a:pt x="6614" y="113452"/>
                  </a:lnTo>
                  <a:lnTo>
                    <a:pt x="6614" y="113667"/>
                  </a:lnTo>
                  <a:lnTo>
                    <a:pt x="6648" y="113881"/>
                  </a:lnTo>
                  <a:lnTo>
                    <a:pt x="6648" y="114525"/>
                  </a:lnTo>
                  <a:lnTo>
                    <a:pt x="6648" y="114740"/>
                  </a:lnTo>
                  <a:lnTo>
                    <a:pt x="6715" y="114955"/>
                  </a:lnTo>
                  <a:lnTo>
                    <a:pt x="6715" y="114955"/>
                  </a:lnTo>
                  <a:lnTo>
                    <a:pt x="6782" y="115062"/>
                  </a:lnTo>
                  <a:lnTo>
                    <a:pt x="6815" y="115062"/>
                  </a:lnTo>
                  <a:lnTo>
                    <a:pt x="6815" y="115277"/>
                  </a:lnTo>
                  <a:lnTo>
                    <a:pt x="6815" y="115384"/>
                  </a:lnTo>
                  <a:lnTo>
                    <a:pt x="6815" y="115813"/>
                  </a:lnTo>
                  <a:lnTo>
                    <a:pt x="6815" y="116135"/>
                  </a:lnTo>
                  <a:lnTo>
                    <a:pt x="6883" y="116457"/>
                  </a:lnTo>
                  <a:lnTo>
                    <a:pt x="6883" y="116672"/>
                  </a:lnTo>
                  <a:lnTo>
                    <a:pt x="6883" y="116887"/>
                  </a:lnTo>
                  <a:lnTo>
                    <a:pt x="6950" y="116994"/>
                  </a:lnTo>
                  <a:lnTo>
                    <a:pt x="6983" y="117209"/>
                  </a:lnTo>
                  <a:lnTo>
                    <a:pt x="7050" y="117209"/>
                  </a:lnTo>
                  <a:lnTo>
                    <a:pt x="7118" y="117209"/>
                  </a:lnTo>
                  <a:lnTo>
                    <a:pt x="7218" y="117209"/>
                  </a:lnTo>
                  <a:lnTo>
                    <a:pt x="7319" y="117209"/>
                  </a:lnTo>
                  <a:lnTo>
                    <a:pt x="7319" y="117853"/>
                  </a:lnTo>
                  <a:lnTo>
                    <a:pt x="7386" y="117853"/>
                  </a:lnTo>
                  <a:lnTo>
                    <a:pt x="7420" y="118067"/>
                  </a:lnTo>
                  <a:lnTo>
                    <a:pt x="7554" y="118067"/>
                  </a:lnTo>
                  <a:lnTo>
                    <a:pt x="7655" y="118067"/>
                  </a:lnTo>
                  <a:lnTo>
                    <a:pt x="7722" y="118067"/>
                  </a:lnTo>
                  <a:lnTo>
                    <a:pt x="7756" y="118067"/>
                  </a:lnTo>
                  <a:lnTo>
                    <a:pt x="7823" y="118067"/>
                  </a:lnTo>
                  <a:lnTo>
                    <a:pt x="7856" y="118067"/>
                  </a:lnTo>
                  <a:lnTo>
                    <a:pt x="7923" y="118282"/>
                  </a:lnTo>
                  <a:lnTo>
                    <a:pt x="7991" y="118282"/>
                  </a:lnTo>
                  <a:lnTo>
                    <a:pt x="8091" y="118389"/>
                  </a:lnTo>
                  <a:lnTo>
                    <a:pt x="8158" y="118389"/>
                  </a:lnTo>
                  <a:lnTo>
                    <a:pt x="8192" y="118389"/>
                  </a:lnTo>
                  <a:lnTo>
                    <a:pt x="8259" y="118604"/>
                  </a:lnTo>
                  <a:lnTo>
                    <a:pt x="8259" y="118819"/>
                  </a:lnTo>
                  <a:lnTo>
                    <a:pt x="8259" y="119141"/>
                  </a:lnTo>
                  <a:lnTo>
                    <a:pt x="8158" y="119141"/>
                  </a:lnTo>
                  <a:lnTo>
                    <a:pt x="8024" y="119141"/>
                  </a:lnTo>
                  <a:lnTo>
                    <a:pt x="7991" y="119141"/>
                  </a:lnTo>
                  <a:lnTo>
                    <a:pt x="7923" y="118926"/>
                  </a:lnTo>
                  <a:lnTo>
                    <a:pt x="7856" y="119141"/>
                  </a:lnTo>
                  <a:lnTo>
                    <a:pt x="7823" y="119141"/>
                  </a:lnTo>
                  <a:lnTo>
                    <a:pt x="7756" y="119248"/>
                  </a:lnTo>
                  <a:lnTo>
                    <a:pt x="7756" y="119463"/>
                  </a:lnTo>
                  <a:lnTo>
                    <a:pt x="7756" y="119677"/>
                  </a:lnTo>
                  <a:lnTo>
                    <a:pt x="7756" y="119677"/>
                  </a:lnTo>
                  <a:lnTo>
                    <a:pt x="7722" y="119785"/>
                  </a:lnTo>
                  <a:lnTo>
                    <a:pt x="7722" y="119785"/>
                  </a:lnTo>
                  <a:lnTo>
                    <a:pt x="7655" y="120000"/>
                  </a:lnTo>
                  <a:lnTo>
                    <a:pt x="7588" y="119785"/>
                  </a:lnTo>
                  <a:lnTo>
                    <a:pt x="7588" y="119785"/>
                  </a:lnTo>
                  <a:lnTo>
                    <a:pt x="7554" y="119785"/>
                  </a:lnTo>
                  <a:lnTo>
                    <a:pt x="6715" y="119785"/>
                  </a:lnTo>
                  <a:lnTo>
                    <a:pt x="6614" y="119785"/>
                  </a:lnTo>
                  <a:lnTo>
                    <a:pt x="6547" y="119677"/>
                  </a:lnTo>
                  <a:lnTo>
                    <a:pt x="6547" y="119677"/>
                  </a:lnTo>
                  <a:lnTo>
                    <a:pt x="6513" y="119463"/>
                  </a:lnTo>
                  <a:lnTo>
                    <a:pt x="6446" y="119463"/>
                  </a:lnTo>
                  <a:lnTo>
                    <a:pt x="6345" y="119463"/>
                  </a:lnTo>
                  <a:lnTo>
                    <a:pt x="6211" y="119463"/>
                  </a:lnTo>
                  <a:lnTo>
                    <a:pt x="6177" y="119463"/>
                  </a:lnTo>
                  <a:lnTo>
                    <a:pt x="6110" y="119248"/>
                  </a:lnTo>
                  <a:lnTo>
                    <a:pt x="6043" y="119141"/>
                  </a:lnTo>
                  <a:lnTo>
                    <a:pt x="5942" y="119141"/>
                  </a:lnTo>
                  <a:lnTo>
                    <a:pt x="5842" y="118926"/>
                  </a:lnTo>
                  <a:lnTo>
                    <a:pt x="5775" y="118926"/>
                  </a:lnTo>
                  <a:lnTo>
                    <a:pt x="5741" y="118819"/>
                  </a:lnTo>
                  <a:lnTo>
                    <a:pt x="5607" y="118926"/>
                  </a:lnTo>
                  <a:lnTo>
                    <a:pt x="5506" y="118819"/>
                  </a:lnTo>
                  <a:lnTo>
                    <a:pt x="5439" y="118819"/>
                  </a:lnTo>
                  <a:lnTo>
                    <a:pt x="5405" y="118389"/>
                  </a:lnTo>
                  <a:lnTo>
                    <a:pt x="5338" y="118282"/>
                  </a:lnTo>
                  <a:lnTo>
                    <a:pt x="5338" y="118067"/>
                  </a:lnTo>
                  <a:lnTo>
                    <a:pt x="5338" y="118067"/>
                  </a:lnTo>
                  <a:lnTo>
                    <a:pt x="5338" y="117853"/>
                  </a:lnTo>
                  <a:lnTo>
                    <a:pt x="5304" y="117853"/>
                  </a:lnTo>
                  <a:lnTo>
                    <a:pt x="5237" y="117853"/>
                  </a:lnTo>
                  <a:lnTo>
                    <a:pt x="5170" y="117853"/>
                  </a:lnTo>
                  <a:lnTo>
                    <a:pt x="5137" y="117853"/>
                  </a:lnTo>
                  <a:lnTo>
                    <a:pt x="5002" y="117745"/>
                  </a:lnTo>
                  <a:lnTo>
                    <a:pt x="4902" y="117745"/>
                  </a:lnTo>
                  <a:lnTo>
                    <a:pt x="4902" y="117209"/>
                  </a:lnTo>
                  <a:lnTo>
                    <a:pt x="4902" y="116994"/>
                  </a:lnTo>
                  <a:lnTo>
                    <a:pt x="4902" y="116887"/>
                  </a:lnTo>
                  <a:lnTo>
                    <a:pt x="4834" y="116887"/>
                  </a:lnTo>
                  <a:lnTo>
                    <a:pt x="4834" y="116672"/>
                  </a:lnTo>
                  <a:lnTo>
                    <a:pt x="4801" y="116672"/>
                  </a:lnTo>
                  <a:lnTo>
                    <a:pt x="4734" y="116672"/>
                  </a:lnTo>
                  <a:lnTo>
                    <a:pt x="4700" y="116457"/>
                  </a:lnTo>
                  <a:lnTo>
                    <a:pt x="4700" y="116457"/>
                  </a:lnTo>
                  <a:lnTo>
                    <a:pt x="4633" y="116350"/>
                  </a:lnTo>
                  <a:lnTo>
                    <a:pt x="4633" y="116135"/>
                  </a:lnTo>
                  <a:lnTo>
                    <a:pt x="4633" y="115921"/>
                  </a:lnTo>
                  <a:lnTo>
                    <a:pt x="4633" y="115813"/>
                  </a:lnTo>
                  <a:lnTo>
                    <a:pt x="4566" y="115599"/>
                  </a:lnTo>
                  <a:lnTo>
                    <a:pt x="4532" y="115599"/>
                  </a:lnTo>
                  <a:lnTo>
                    <a:pt x="4398" y="115384"/>
                  </a:lnTo>
                  <a:lnTo>
                    <a:pt x="4297" y="115277"/>
                  </a:lnTo>
                  <a:lnTo>
                    <a:pt x="4196" y="115062"/>
                  </a:lnTo>
                  <a:lnTo>
                    <a:pt x="4129" y="115062"/>
                  </a:lnTo>
                  <a:lnTo>
                    <a:pt x="4096" y="114955"/>
                  </a:lnTo>
                  <a:lnTo>
                    <a:pt x="4096" y="114740"/>
                  </a:lnTo>
                  <a:lnTo>
                    <a:pt x="4129" y="114525"/>
                  </a:lnTo>
                  <a:lnTo>
                    <a:pt x="4096" y="114418"/>
                  </a:lnTo>
                  <a:lnTo>
                    <a:pt x="4096" y="114203"/>
                  </a:lnTo>
                  <a:lnTo>
                    <a:pt x="4096" y="113989"/>
                  </a:lnTo>
                  <a:lnTo>
                    <a:pt x="4029" y="113989"/>
                  </a:lnTo>
                  <a:lnTo>
                    <a:pt x="3961" y="113881"/>
                  </a:lnTo>
                  <a:lnTo>
                    <a:pt x="3928" y="113452"/>
                  </a:lnTo>
                  <a:lnTo>
                    <a:pt x="4029" y="113345"/>
                  </a:lnTo>
                  <a:lnTo>
                    <a:pt x="4029" y="113130"/>
                  </a:lnTo>
                  <a:lnTo>
                    <a:pt x="4029" y="113130"/>
                  </a:lnTo>
                  <a:lnTo>
                    <a:pt x="4029" y="113023"/>
                  </a:lnTo>
                  <a:lnTo>
                    <a:pt x="3961" y="113023"/>
                  </a:lnTo>
                  <a:lnTo>
                    <a:pt x="3928" y="113023"/>
                  </a:lnTo>
                  <a:lnTo>
                    <a:pt x="3861" y="113023"/>
                  </a:lnTo>
                  <a:lnTo>
                    <a:pt x="3794" y="113023"/>
                  </a:lnTo>
                  <a:lnTo>
                    <a:pt x="3760" y="112808"/>
                  </a:lnTo>
                  <a:lnTo>
                    <a:pt x="3626" y="112593"/>
                  </a:lnTo>
                  <a:lnTo>
                    <a:pt x="3592" y="112486"/>
                  </a:lnTo>
                  <a:lnTo>
                    <a:pt x="3693" y="112271"/>
                  </a:lnTo>
                  <a:lnTo>
                    <a:pt x="3794" y="112057"/>
                  </a:lnTo>
                  <a:lnTo>
                    <a:pt x="3861" y="111949"/>
                  </a:lnTo>
                  <a:lnTo>
                    <a:pt x="3861" y="111735"/>
                  </a:lnTo>
                  <a:lnTo>
                    <a:pt x="3861" y="111735"/>
                  </a:lnTo>
                  <a:lnTo>
                    <a:pt x="3794" y="111520"/>
                  </a:lnTo>
                  <a:lnTo>
                    <a:pt x="3760" y="111520"/>
                  </a:lnTo>
                  <a:lnTo>
                    <a:pt x="3525" y="111520"/>
                  </a:lnTo>
                  <a:lnTo>
                    <a:pt x="3491" y="111520"/>
                  </a:lnTo>
                  <a:lnTo>
                    <a:pt x="3424" y="111735"/>
                  </a:lnTo>
                  <a:lnTo>
                    <a:pt x="3357" y="111198"/>
                  </a:lnTo>
                  <a:lnTo>
                    <a:pt x="3592" y="110876"/>
                  </a:lnTo>
                  <a:lnTo>
                    <a:pt x="3592" y="110876"/>
                  </a:lnTo>
                  <a:lnTo>
                    <a:pt x="3592" y="110661"/>
                  </a:lnTo>
                  <a:lnTo>
                    <a:pt x="3592" y="110554"/>
                  </a:lnTo>
                  <a:lnTo>
                    <a:pt x="3525" y="110554"/>
                  </a:lnTo>
                  <a:lnTo>
                    <a:pt x="3491" y="110339"/>
                  </a:lnTo>
                  <a:lnTo>
                    <a:pt x="3424" y="110339"/>
                  </a:lnTo>
                  <a:lnTo>
                    <a:pt x="3357" y="110125"/>
                  </a:lnTo>
                  <a:lnTo>
                    <a:pt x="3357" y="109803"/>
                  </a:lnTo>
                  <a:lnTo>
                    <a:pt x="3357" y="109803"/>
                  </a:lnTo>
                  <a:lnTo>
                    <a:pt x="3424" y="109803"/>
                  </a:lnTo>
                  <a:lnTo>
                    <a:pt x="3424" y="109803"/>
                  </a:lnTo>
                  <a:lnTo>
                    <a:pt x="3491" y="109803"/>
                  </a:lnTo>
                  <a:lnTo>
                    <a:pt x="3424" y="109481"/>
                  </a:lnTo>
                  <a:lnTo>
                    <a:pt x="3424" y="109266"/>
                  </a:lnTo>
                  <a:lnTo>
                    <a:pt x="3357" y="109159"/>
                  </a:lnTo>
                  <a:lnTo>
                    <a:pt x="3324" y="108944"/>
                  </a:lnTo>
                  <a:lnTo>
                    <a:pt x="3256" y="108729"/>
                  </a:lnTo>
                  <a:lnTo>
                    <a:pt x="3189" y="108622"/>
                  </a:lnTo>
                  <a:lnTo>
                    <a:pt x="3189" y="108407"/>
                  </a:lnTo>
                  <a:lnTo>
                    <a:pt x="3189" y="108193"/>
                  </a:lnTo>
                  <a:lnTo>
                    <a:pt x="3256" y="108085"/>
                  </a:lnTo>
                  <a:lnTo>
                    <a:pt x="3256" y="108085"/>
                  </a:lnTo>
                  <a:lnTo>
                    <a:pt x="3324" y="107871"/>
                  </a:lnTo>
                  <a:lnTo>
                    <a:pt x="3324" y="107656"/>
                  </a:lnTo>
                  <a:lnTo>
                    <a:pt x="3324" y="107656"/>
                  </a:lnTo>
                  <a:lnTo>
                    <a:pt x="3324" y="107334"/>
                  </a:lnTo>
                  <a:lnTo>
                    <a:pt x="3256" y="107227"/>
                  </a:lnTo>
                  <a:lnTo>
                    <a:pt x="3189" y="107012"/>
                  </a:lnTo>
                  <a:lnTo>
                    <a:pt x="3156" y="107012"/>
                  </a:lnTo>
                  <a:lnTo>
                    <a:pt x="3156" y="107012"/>
                  </a:lnTo>
                  <a:lnTo>
                    <a:pt x="3156" y="106797"/>
                  </a:lnTo>
                  <a:lnTo>
                    <a:pt x="3156" y="106690"/>
                  </a:lnTo>
                  <a:lnTo>
                    <a:pt x="3156" y="106475"/>
                  </a:lnTo>
                  <a:lnTo>
                    <a:pt x="3156" y="106261"/>
                  </a:lnTo>
                  <a:lnTo>
                    <a:pt x="3088" y="106153"/>
                  </a:lnTo>
                  <a:lnTo>
                    <a:pt x="3088" y="105939"/>
                  </a:lnTo>
                  <a:lnTo>
                    <a:pt x="3088" y="105724"/>
                  </a:lnTo>
                  <a:lnTo>
                    <a:pt x="3088" y="105617"/>
                  </a:lnTo>
                  <a:lnTo>
                    <a:pt x="3156" y="105402"/>
                  </a:lnTo>
                  <a:lnTo>
                    <a:pt x="3189" y="105402"/>
                  </a:lnTo>
                  <a:lnTo>
                    <a:pt x="3189" y="105295"/>
                  </a:lnTo>
                  <a:lnTo>
                    <a:pt x="3256" y="105295"/>
                  </a:lnTo>
                  <a:lnTo>
                    <a:pt x="3324" y="105295"/>
                  </a:lnTo>
                  <a:lnTo>
                    <a:pt x="3424" y="105295"/>
                  </a:lnTo>
                  <a:lnTo>
                    <a:pt x="3525" y="105295"/>
                  </a:lnTo>
                  <a:lnTo>
                    <a:pt x="3592" y="105080"/>
                  </a:lnTo>
                  <a:lnTo>
                    <a:pt x="3693" y="104865"/>
                  </a:lnTo>
                  <a:lnTo>
                    <a:pt x="3794" y="104865"/>
                  </a:lnTo>
                  <a:lnTo>
                    <a:pt x="3928" y="104865"/>
                  </a:lnTo>
                  <a:lnTo>
                    <a:pt x="4029" y="104865"/>
                  </a:lnTo>
                  <a:lnTo>
                    <a:pt x="4029" y="104758"/>
                  </a:lnTo>
                  <a:lnTo>
                    <a:pt x="4029" y="104543"/>
                  </a:lnTo>
                  <a:lnTo>
                    <a:pt x="4096" y="104329"/>
                  </a:lnTo>
                  <a:lnTo>
                    <a:pt x="4096" y="104221"/>
                  </a:lnTo>
                  <a:lnTo>
                    <a:pt x="3961" y="104007"/>
                  </a:lnTo>
                  <a:lnTo>
                    <a:pt x="3861" y="103792"/>
                  </a:lnTo>
                  <a:lnTo>
                    <a:pt x="3760" y="103792"/>
                  </a:lnTo>
                  <a:lnTo>
                    <a:pt x="3592" y="103792"/>
                  </a:lnTo>
                  <a:lnTo>
                    <a:pt x="3592" y="103685"/>
                  </a:lnTo>
                  <a:lnTo>
                    <a:pt x="3592" y="103470"/>
                  </a:lnTo>
                  <a:lnTo>
                    <a:pt x="3592" y="103363"/>
                  </a:lnTo>
                  <a:lnTo>
                    <a:pt x="3525" y="103363"/>
                  </a:lnTo>
                  <a:lnTo>
                    <a:pt x="3525" y="103148"/>
                  </a:lnTo>
                  <a:lnTo>
                    <a:pt x="3525" y="102933"/>
                  </a:lnTo>
                  <a:lnTo>
                    <a:pt x="3592" y="102933"/>
                  </a:lnTo>
                  <a:lnTo>
                    <a:pt x="3626" y="102826"/>
                  </a:lnTo>
                  <a:lnTo>
                    <a:pt x="3626" y="102611"/>
                  </a:lnTo>
                  <a:lnTo>
                    <a:pt x="3626" y="102397"/>
                  </a:lnTo>
                  <a:lnTo>
                    <a:pt x="3626" y="102397"/>
                  </a:lnTo>
                  <a:lnTo>
                    <a:pt x="3626" y="102289"/>
                  </a:lnTo>
                  <a:lnTo>
                    <a:pt x="3592" y="102075"/>
                  </a:lnTo>
                  <a:lnTo>
                    <a:pt x="3525" y="102075"/>
                  </a:lnTo>
                  <a:lnTo>
                    <a:pt x="3491" y="102075"/>
                  </a:lnTo>
                  <a:lnTo>
                    <a:pt x="3424" y="102075"/>
                  </a:lnTo>
                  <a:lnTo>
                    <a:pt x="3357" y="102075"/>
                  </a:lnTo>
                  <a:lnTo>
                    <a:pt x="3324" y="102075"/>
                  </a:lnTo>
                  <a:lnTo>
                    <a:pt x="3256" y="102075"/>
                  </a:lnTo>
                  <a:lnTo>
                    <a:pt x="3156" y="102075"/>
                  </a:lnTo>
                  <a:lnTo>
                    <a:pt x="3021" y="101753"/>
                  </a:lnTo>
                  <a:lnTo>
                    <a:pt x="3021" y="101431"/>
                  </a:lnTo>
                  <a:lnTo>
                    <a:pt x="3021" y="101216"/>
                  </a:lnTo>
                  <a:lnTo>
                    <a:pt x="3088" y="101216"/>
                  </a:lnTo>
                  <a:lnTo>
                    <a:pt x="3156" y="101001"/>
                  </a:lnTo>
                  <a:lnTo>
                    <a:pt x="3156" y="100894"/>
                  </a:lnTo>
                  <a:lnTo>
                    <a:pt x="3189" y="100894"/>
                  </a:lnTo>
                  <a:lnTo>
                    <a:pt x="3324" y="100679"/>
                  </a:lnTo>
                  <a:lnTo>
                    <a:pt x="3424" y="100679"/>
                  </a:lnTo>
                  <a:lnTo>
                    <a:pt x="3424" y="99606"/>
                  </a:lnTo>
                  <a:lnTo>
                    <a:pt x="3424" y="99606"/>
                  </a:lnTo>
                  <a:lnTo>
                    <a:pt x="3491" y="99499"/>
                  </a:lnTo>
                  <a:lnTo>
                    <a:pt x="3525" y="99499"/>
                  </a:lnTo>
                  <a:lnTo>
                    <a:pt x="3592" y="99499"/>
                  </a:lnTo>
                  <a:lnTo>
                    <a:pt x="3592" y="99606"/>
                  </a:lnTo>
                  <a:lnTo>
                    <a:pt x="3626" y="99821"/>
                  </a:lnTo>
                  <a:lnTo>
                    <a:pt x="3626" y="99928"/>
                  </a:lnTo>
                  <a:lnTo>
                    <a:pt x="3626" y="100143"/>
                  </a:lnTo>
                  <a:lnTo>
                    <a:pt x="3626" y="100357"/>
                  </a:lnTo>
                  <a:lnTo>
                    <a:pt x="3693" y="100465"/>
                  </a:lnTo>
                  <a:lnTo>
                    <a:pt x="3760" y="100465"/>
                  </a:lnTo>
                  <a:lnTo>
                    <a:pt x="3794" y="100465"/>
                  </a:lnTo>
                  <a:lnTo>
                    <a:pt x="3861" y="100679"/>
                  </a:lnTo>
                  <a:lnTo>
                    <a:pt x="3928" y="100894"/>
                  </a:lnTo>
                  <a:lnTo>
                    <a:pt x="3928" y="100465"/>
                  </a:lnTo>
                  <a:lnTo>
                    <a:pt x="3928" y="100143"/>
                  </a:lnTo>
                  <a:lnTo>
                    <a:pt x="3928" y="99928"/>
                  </a:lnTo>
                  <a:lnTo>
                    <a:pt x="3928" y="99821"/>
                  </a:lnTo>
                  <a:lnTo>
                    <a:pt x="3928" y="99606"/>
                  </a:lnTo>
                  <a:lnTo>
                    <a:pt x="3928" y="99499"/>
                  </a:lnTo>
                  <a:lnTo>
                    <a:pt x="3861" y="99069"/>
                  </a:lnTo>
                  <a:lnTo>
                    <a:pt x="3794" y="98962"/>
                  </a:lnTo>
                  <a:lnTo>
                    <a:pt x="3760" y="98962"/>
                  </a:lnTo>
                  <a:lnTo>
                    <a:pt x="3693" y="98747"/>
                  </a:lnTo>
                  <a:lnTo>
                    <a:pt x="3693" y="98533"/>
                  </a:lnTo>
                  <a:lnTo>
                    <a:pt x="3626" y="98425"/>
                  </a:lnTo>
                  <a:lnTo>
                    <a:pt x="3592" y="98425"/>
                  </a:lnTo>
                  <a:lnTo>
                    <a:pt x="3592" y="97352"/>
                  </a:lnTo>
                  <a:lnTo>
                    <a:pt x="3626" y="97352"/>
                  </a:lnTo>
                  <a:lnTo>
                    <a:pt x="3760" y="97352"/>
                  </a:lnTo>
                  <a:lnTo>
                    <a:pt x="3760" y="97352"/>
                  </a:lnTo>
                  <a:lnTo>
                    <a:pt x="3760" y="97352"/>
                  </a:lnTo>
                  <a:lnTo>
                    <a:pt x="3760" y="97137"/>
                  </a:lnTo>
                  <a:lnTo>
                    <a:pt x="3760" y="97567"/>
                  </a:lnTo>
                  <a:lnTo>
                    <a:pt x="3760" y="97889"/>
                  </a:lnTo>
                  <a:lnTo>
                    <a:pt x="3760" y="98211"/>
                  </a:lnTo>
                  <a:lnTo>
                    <a:pt x="3760" y="98425"/>
                  </a:lnTo>
                  <a:lnTo>
                    <a:pt x="3760" y="98533"/>
                  </a:lnTo>
                  <a:lnTo>
                    <a:pt x="3794" y="98533"/>
                  </a:lnTo>
                  <a:lnTo>
                    <a:pt x="3861" y="98533"/>
                  </a:lnTo>
                  <a:lnTo>
                    <a:pt x="3861" y="98747"/>
                  </a:lnTo>
                  <a:lnTo>
                    <a:pt x="3928" y="98962"/>
                  </a:lnTo>
                  <a:lnTo>
                    <a:pt x="3961" y="98962"/>
                  </a:lnTo>
                  <a:lnTo>
                    <a:pt x="4096" y="99284"/>
                  </a:lnTo>
                  <a:lnTo>
                    <a:pt x="4096" y="99069"/>
                  </a:lnTo>
                  <a:lnTo>
                    <a:pt x="4129" y="98962"/>
                  </a:lnTo>
                  <a:lnTo>
                    <a:pt x="4129" y="98425"/>
                  </a:lnTo>
                  <a:lnTo>
                    <a:pt x="4129" y="97889"/>
                  </a:lnTo>
                  <a:lnTo>
                    <a:pt x="4096" y="97567"/>
                  </a:lnTo>
                  <a:lnTo>
                    <a:pt x="4096" y="97137"/>
                  </a:lnTo>
                  <a:lnTo>
                    <a:pt x="4096" y="96815"/>
                  </a:lnTo>
                  <a:lnTo>
                    <a:pt x="4096" y="96493"/>
                  </a:lnTo>
                  <a:lnTo>
                    <a:pt x="4096" y="96279"/>
                  </a:lnTo>
                  <a:lnTo>
                    <a:pt x="4129" y="96064"/>
                  </a:lnTo>
                  <a:lnTo>
                    <a:pt x="4129" y="95957"/>
                  </a:lnTo>
                  <a:lnTo>
                    <a:pt x="4196" y="95957"/>
                  </a:lnTo>
                  <a:lnTo>
                    <a:pt x="4230" y="95742"/>
                  </a:lnTo>
                  <a:lnTo>
                    <a:pt x="4297" y="95527"/>
                  </a:lnTo>
                  <a:lnTo>
                    <a:pt x="4297" y="93810"/>
                  </a:lnTo>
                  <a:lnTo>
                    <a:pt x="4364" y="93595"/>
                  </a:lnTo>
                  <a:lnTo>
                    <a:pt x="4364" y="93488"/>
                  </a:lnTo>
                  <a:lnTo>
                    <a:pt x="4398" y="93273"/>
                  </a:lnTo>
                  <a:lnTo>
                    <a:pt x="4465" y="93273"/>
                  </a:lnTo>
                  <a:lnTo>
                    <a:pt x="4532" y="93166"/>
                  </a:lnTo>
                  <a:lnTo>
                    <a:pt x="4566" y="92951"/>
                  </a:lnTo>
                  <a:lnTo>
                    <a:pt x="4566" y="91878"/>
                  </a:lnTo>
                  <a:lnTo>
                    <a:pt x="4196" y="91878"/>
                  </a:lnTo>
                  <a:lnTo>
                    <a:pt x="4096" y="94883"/>
                  </a:lnTo>
                  <a:lnTo>
                    <a:pt x="3760" y="94883"/>
                  </a:lnTo>
                  <a:lnTo>
                    <a:pt x="3693" y="94883"/>
                  </a:lnTo>
                  <a:lnTo>
                    <a:pt x="3693" y="94883"/>
                  </a:lnTo>
                  <a:lnTo>
                    <a:pt x="3626" y="94669"/>
                  </a:lnTo>
                  <a:lnTo>
                    <a:pt x="3592" y="94669"/>
                  </a:lnTo>
                  <a:lnTo>
                    <a:pt x="3525" y="94561"/>
                  </a:lnTo>
                  <a:lnTo>
                    <a:pt x="3491" y="94347"/>
                  </a:lnTo>
                  <a:lnTo>
                    <a:pt x="3491" y="94025"/>
                  </a:lnTo>
                  <a:lnTo>
                    <a:pt x="3491" y="93810"/>
                  </a:lnTo>
                  <a:lnTo>
                    <a:pt x="3525" y="93488"/>
                  </a:lnTo>
                  <a:lnTo>
                    <a:pt x="3525" y="93273"/>
                  </a:lnTo>
                  <a:lnTo>
                    <a:pt x="3525" y="93166"/>
                  </a:lnTo>
                  <a:lnTo>
                    <a:pt x="3525" y="93166"/>
                  </a:lnTo>
                  <a:lnTo>
                    <a:pt x="3592" y="92951"/>
                  </a:lnTo>
                  <a:lnTo>
                    <a:pt x="3592" y="92737"/>
                  </a:lnTo>
                  <a:lnTo>
                    <a:pt x="3626" y="92629"/>
                  </a:lnTo>
                  <a:lnTo>
                    <a:pt x="3626" y="92415"/>
                  </a:lnTo>
                  <a:lnTo>
                    <a:pt x="3626" y="92200"/>
                  </a:lnTo>
                  <a:lnTo>
                    <a:pt x="3626" y="92200"/>
                  </a:lnTo>
                  <a:lnTo>
                    <a:pt x="3693" y="92093"/>
                  </a:lnTo>
                  <a:lnTo>
                    <a:pt x="3760" y="91878"/>
                  </a:lnTo>
                  <a:lnTo>
                    <a:pt x="3861" y="91878"/>
                  </a:lnTo>
                  <a:lnTo>
                    <a:pt x="3961" y="91878"/>
                  </a:lnTo>
                  <a:lnTo>
                    <a:pt x="3961" y="91663"/>
                  </a:lnTo>
                  <a:lnTo>
                    <a:pt x="4029" y="91556"/>
                  </a:lnTo>
                  <a:lnTo>
                    <a:pt x="3961" y="91234"/>
                  </a:lnTo>
                  <a:lnTo>
                    <a:pt x="3961" y="91019"/>
                  </a:lnTo>
                  <a:lnTo>
                    <a:pt x="3928" y="90805"/>
                  </a:lnTo>
                  <a:lnTo>
                    <a:pt x="3861" y="90483"/>
                  </a:lnTo>
                  <a:lnTo>
                    <a:pt x="3794" y="90268"/>
                  </a:lnTo>
                  <a:lnTo>
                    <a:pt x="3760" y="90161"/>
                  </a:lnTo>
                  <a:lnTo>
                    <a:pt x="3760" y="89731"/>
                  </a:lnTo>
                  <a:lnTo>
                    <a:pt x="3760" y="89409"/>
                  </a:lnTo>
                  <a:lnTo>
                    <a:pt x="3794" y="89087"/>
                  </a:lnTo>
                  <a:lnTo>
                    <a:pt x="3794" y="89087"/>
                  </a:lnTo>
                  <a:lnTo>
                    <a:pt x="3861" y="88872"/>
                  </a:lnTo>
                  <a:lnTo>
                    <a:pt x="3928" y="88872"/>
                  </a:lnTo>
                  <a:lnTo>
                    <a:pt x="3928" y="88765"/>
                  </a:lnTo>
                  <a:lnTo>
                    <a:pt x="3961" y="88550"/>
                  </a:lnTo>
                  <a:lnTo>
                    <a:pt x="4029" y="88014"/>
                  </a:lnTo>
                  <a:lnTo>
                    <a:pt x="4096" y="87692"/>
                  </a:lnTo>
                  <a:lnTo>
                    <a:pt x="4096" y="87155"/>
                  </a:lnTo>
                  <a:lnTo>
                    <a:pt x="4096" y="86833"/>
                  </a:lnTo>
                  <a:lnTo>
                    <a:pt x="4096" y="86404"/>
                  </a:lnTo>
                  <a:lnTo>
                    <a:pt x="4029" y="86296"/>
                  </a:lnTo>
                  <a:lnTo>
                    <a:pt x="4029" y="86082"/>
                  </a:lnTo>
                  <a:lnTo>
                    <a:pt x="4029" y="85760"/>
                  </a:lnTo>
                  <a:lnTo>
                    <a:pt x="4029" y="85438"/>
                  </a:lnTo>
                  <a:lnTo>
                    <a:pt x="3961" y="85008"/>
                  </a:lnTo>
                  <a:lnTo>
                    <a:pt x="3961" y="84901"/>
                  </a:lnTo>
                  <a:lnTo>
                    <a:pt x="3961" y="84686"/>
                  </a:lnTo>
                  <a:lnTo>
                    <a:pt x="3928" y="84686"/>
                  </a:lnTo>
                  <a:lnTo>
                    <a:pt x="3861" y="84472"/>
                  </a:lnTo>
                  <a:lnTo>
                    <a:pt x="3861" y="84364"/>
                  </a:lnTo>
                  <a:lnTo>
                    <a:pt x="3861" y="84150"/>
                  </a:lnTo>
                  <a:lnTo>
                    <a:pt x="3861" y="83935"/>
                  </a:lnTo>
                  <a:lnTo>
                    <a:pt x="3928" y="83828"/>
                  </a:lnTo>
                  <a:lnTo>
                    <a:pt x="3928" y="83613"/>
                  </a:lnTo>
                  <a:lnTo>
                    <a:pt x="3961" y="83613"/>
                  </a:lnTo>
                  <a:lnTo>
                    <a:pt x="4029" y="83506"/>
                  </a:lnTo>
                  <a:lnTo>
                    <a:pt x="4129" y="83291"/>
                  </a:lnTo>
                  <a:lnTo>
                    <a:pt x="4196" y="83076"/>
                  </a:lnTo>
                  <a:lnTo>
                    <a:pt x="4196" y="82754"/>
                  </a:lnTo>
                  <a:lnTo>
                    <a:pt x="4196" y="82540"/>
                  </a:lnTo>
                  <a:lnTo>
                    <a:pt x="4230" y="82432"/>
                  </a:lnTo>
                  <a:lnTo>
                    <a:pt x="4297" y="82218"/>
                  </a:lnTo>
                  <a:lnTo>
                    <a:pt x="4364" y="81896"/>
                  </a:lnTo>
                  <a:lnTo>
                    <a:pt x="4398" y="81681"/>
                  </a:lnTo>
                  <a:lnTo>
                    <a:pt x="4465" y="81574"/>
                  </a:lnTo>
                  <a:lnTo>
                    <a:pt x="4465" y="81359"/>
                  </a:lnTo>
                  <a:lnTo>
                    <a:pt x="4398" y="81037"/>
                  </a:lnTo>
                  <a:lnTo>
                    <a:pt x="4465" y="80822"/>
                  </a:lnTo>
                  <a:lnTo>
                    <a:pt x="4465" y="80500"/>
                  </a:lnTo>
                  <a:lnTo>
                    <a:pt x="4465" y="80286"/>
                  </a:lnTo>
                  <a:lnTo>
                    <a:pt x="4398" y="80071"/>
                  </a:lnTo>
                  <a:lnTo>
                    <a:pt x="4398" y="79427"/>
                  </a:lnTo>
                  <a:lnTo>
                    <a:pt x="4465" y="79212"/>
                  </a:lnTo>
                  <a:lnTo>
                    <a:pt x="4465" y="79212"/>
                  </a:lnTo>
                  <a:lnTo>
                    <a:pt x="4532" y="79212"/>
                  </a:lnTo>
                  <a:lnTo>
                    <a:pt x="4566" y="79105"/>
                  </a:lnTo>
                  <a:lnTo>
                    <a:pt x="4633" y="78890"/>
                  </a:lnTo>
                  <a:lnTo>
                    <a:pt x="4700" y="78676"/>
                  </a:lnTo>
                  <a:lnTo>
                    <a:pt x="4700" y="78568"/>
                  </a:lnTo>
                  <a:lnTo>
                    <a:pt x="4734" y="78354"/>
                  </a:lnTo>
                  <a:lnTo>
                    <a:pt x="4734" y="78139"/>
                  </a:lnTo>
                  <a:lnTo>
                    <a:pt x="4734" y="77710"/>
                  </a:lnTo>
                  <a:lnTo>
                    <a:pt x="4801" y="77710"/>
                  </a:lnTo>
                  <a:lnTo>
                    <a:pt x="4801" y="77495"/>
                  </a:lnTo>
                  <a:lnTo>
                    <a:pt x="4834" y="77280"/>
                  </a:lnTo>
                  <a:lnTo>
                    <a:pt x="4834" y="77173"/>
                  </a:lnTo>
                  <a:lnTo>
                    <a:pt x="4902" y="77173"/>
                  </a:lnTo>
                  <a:lnTo>
                    <a:pt x="4902" y="76636"/>
                  </a:lnTo>
                  <a:lnTo>
                    <a:pt x="4969" y="76207"/>
                  </a:lnTo>
                  <a:lnTo>
                    <a:pt x="4969" y="75885"/>
                  </a:lnTo>
                  <a:lnTo>
                    <a:pt x="4969" y="75563"/>
                  </a:lnTo>
                  <a:lnTo>
                    <a:pt x="4969" y="75241"/>
                  </a:lnTo>
                  <a:lnTo>
                    <a:pt x="4969" y="75026"/>
                  </a:lnTo>
                  <a:lnTo>
                    <a:pt x="4969" y="74812"/>
                  </a:lnTo>
                  <a:lnTo>
                    <a:pt x="5002" y="74490"/>
                  </a:lnTo>
                  <a:lnTo>
                    <a:pt x="5069" y="74168"/>
                  </a:lnTo>
                  <a:lnTo>
                    <a:pt x="5069" y="73631"/>
                  </a:lnTo>
                  <a:lnTo>
                    <a:pt x="5069" y="73094"/>
                  </a:lnTo>
                  <a:lnTo>
                    <a:pt x="5002" y="72772"/>
                  </a:lnTo>
                  <a:lnTo>
                    <a:pt x="4902" y="72236"/>
                  </a:lnTo>
                  <a:lnTo>
                    <a:pt x="4902" y="72021"/>
                  </a:lnTo>
                  <a:lnTo>
                    <a:pt x="4834" y="71914"/>
                  </a:lnTo>
                  <a:lnTo>
                    <a:pt x="4834" y="71699"/>
                  </a:lnTo>
                  <a:lnTo>
                    <a:pt x="4801" y="71484"/>
                  </a:lnTo>
                  <a:lnTo>
                    <a:pt x="4801" y="71377"/>
                  </a:lnTo>
                  <a:lnTo>
                    <a:pt x="4801" y="71162"/>
                  </a:lnTo>
                  <a:lnTo>
                    <a:pt x="4801" y="70948"/>
                  </a:lnTo>
                  <a:lnTo>
                    <a:pt x="4801" y="70840"/>
                  </a:lnTo>
                  <a:lnTo>
                    <a:pt x="4801" y="70626"/>
                  </a:lnTo>
                  <a:lnTo>
                    <a:pt x="4801" y="70304"/>
                  </a:lnTo>
                  <a:lnTo>
                    <a:pt x="4834" y="69982"/>
                  </a:lnTo>
                  <a:lnTo>
                    <a:pt x="4902" y="69767"/>
                  </a:lnTo>
                  <a:lnTo>
                    <a:pt x="4969" y="69552"/>
                  </a:lnTo>
                  <a:lnTo>
                    <a:pt x="5002" y="69230"/>
                  </a:lnTo>
                  <a:lnTo>
                    <a:pt x="5069" y="69016"/>
                  </a:lnTo>
                  <a:lnTo>
                    <a:pt x="5137" y="68908"/>
                  </a:lnTo>
                  <a:lnTo>
                    <a:pt x="5137" y="68694"/>
                  </a:lnTo>
                  <a:lnTo>
                    <a:pt x="5137" y="68479"/>
                  </a:lnTo>
                  <a:lnTo>
                    <a:pt x="5170" y="68372"/>
                  </a:lnTo>
                  <a:lnTo>
                    <a:pt x="5237" y="68157"/>
                  </a:lnTo>
                  <a:lnTo>
                    <a:pt x="5237" y="68050"/>
                  </a:lnTo>
                  <a:lnTo>
                    <a:pt x="5237" y="67835"/>
                  </a:lnTo>
                  <a:lnTo>
                    <a:pt x="5237" y="67513"/>
                  </a:lnTo>
                  <a:lnTo>
                    <a:pt x="5237" y="67084"/>
                  </a:lnTo>
                  <a:lnTo>
                    <a:pt x="5237" y="66976"/>
                  </a:lnTo>
                  <a:lnTo>
                    <a:pt x="5237" y="66762"/>
                  </a:lnTo>
                  <a:lnTo>
                    <a:pt x="5237" y="66547"/>
                  </a:lnTo>
                  <a:lnTo>
                    <a:pt x="5170" y="66225"/>
                  </a:lnTo>
                  <a:lnTo>
                    <a:pt x="5170" y="65903"/>
                  </a:lnTo>
                  <a:lnTo>
                    <a:pt x="5237" y="65688"/>
                  </a:lnTo>
                  <a:lnTo>
                    <a:pt x="5237" y="65581"/>
                  </a:lnTo>
                  <a:lnTo>
                    <a:pt x="5237" y="65366"/>
                  </a:lnTo>
                  <a:lnTo>
                    <a:pt x="5237" y="65044"/>
                  </a:lnTo>
                  <a:lnTo>
                    <a:pt x="5237" y="64830"/>
                  </a:lnTo>
                  <a:lnTo>
                    <a:pt x="5304" y="64508"/>
                  </a:lnTo>
                  <a:lnTo>
                    <a:pt x="5338" y="64186"/>
                  </a:lnTo>
                  <a:lnTo>
                    <a:pt x="5405" y="63756"/>
                  </a:lnTo>
                  <a:lnTo>
                    <a:pt x="5439" y="63220"/>
                  </a:lnTo>
                  <a:lnTo>
                    <a:pt x="5506" y="63112"/>
                  </a:lnTo>
                  <a:lnTo>
                    <a:pt x="5506" y="62898"/>
                  </a:lnTo>
                  <a:lnTo>
                    <a:pt x="5573" y="62576"/>
                  </a:lnTo>
                  <a:lnTo>
                    <a:pt x="5573" y="62361"/>
                  </a:lnTo>
                  <a:lnTo>
                    <a:pt x="5573" y="62254"/>
                  </a:lnTo>
                  <a:lnTo>
                    <a:pt x="5573" y="62039"/>
                  </a:lnTo>
                  <a:lnTo>
                    <a:pt x="5573" y="61824"/>
                  </a:lnTo>
                  <a:lnTo>
                    <a:pt x="5573" y="61288"/>
                  </a:lnTo>
                  <a:lnTo>
                    <a:pt x="5573" y="60966"/>
                  </a:lnTo>
                  <a:lnTo>
                    <a:pt x="5506" y="60751"/>
                  </a:lnTo>
                  <a:lnTo>
                    <a:pt x="5506" y="60429"/>
                  </a:lnTo>
                  <a:lnTo>
                    <a:pt x="5506" y="60107"/>
                  </a:lnTo>
                  <a:lnTo>
                    <a:pt x="5506" y="59892"/>
                  </a:lnTo>
                  <a:lnTo>
                    <a:pt x="5573" y="59785"/>
                  </a:lnTo>
                  <a:lnTo>
                    <a:pt x="5573" y="59570"/>
                  </a:lnTo>
                  <a:lnTo>
                    <a:pt x="5573" y="59033"/>
                  </a:lnTo>
                  <a:lnTo>
                    <a:pt x="5607" y="58819"/>
                  </a:lnTo>
                  <a:lnTo>
                    <a:pt x="5573" y="58711"/>
                  </a:lnTo>
                  <a:lnTo>
                    <a:pt x="5573" y="58497"/>
                  </a:lnTo>
                  <a:lnTo>
                    <a:pt x="5573" y="58497"/>
                  </a:lnTo>
                  <a:lnTo>
                    <a:pt x="5573" y="58389"/>
                  </a:lnTo>
                  <a:lnTo>
                    <a:pt x="5573" y="57853"/>
                  </a:lnTo>
                  <a:lnTo>
                    <a:pt x="5573" y="57853"/>
                  </a:lnTo>
                  <a:lnTo>
                    <a:pt x="5573" y="57853"/>
                  </a:lnTo>
                  <a:lnTo>
                    <a:pt x="5573" y="57638"/>
                  </a:lnTo>
                  <a:lnTo>
                    <a:pt x="5573" y="57423"/>
                  </a:lnTo>
                  <a:lnTo>
                    <a:pt x="5573" y="57316"/>
                  </a:lnTo>
                  <a:lnTo>
                    <a:pt x="5573" y="57101"/>
                  </a:lnTo>
                  <a:lnTo>
                    <a:pt x="5573" y="56887"/>
                  </a:lnTo>
                  <a:lnTo>
                    <a:pt x="5573" y="56779"/>
                  </a:lnTo>
                  <a:lnTo>
                    <a:pt x="5573" y="56565"/>
                  </a:lnTo>
                  <a:lnTo>
                    <a:pt x="5607" y="56457"/>
                  </a:lnTo>
                  <a:lnTo>
                    <a:pt x="5607" y="56457"/>
                  </a:lnTo>
                  <a:lnTo>
                    <a:pt x="5607" y="56243"/>
                  </a:lnTo>
                  <a:lnTo>
                    <a:pt x="5607" y="56028"/>
                  </a:lnTo>
                  <a:lnTo>
                    <a:pt x="5607" y="55706"/>
                  </a:lnTo>
                  <a:lnTo>
                    <a:pt x="5607" y="55491"/>
                  </a:lnTo>
                  <a:lnTo>
                    <a:pt x="5573" y="55169"/>
                  </a:lnTo>
                  <a:lnTo>
                    <a:pt x="5573" y="54847"/>
                  </a:lnTo>
                  <a:lnTo>
                    <a:pt x="5607" y="54847"/>
                  </a:lnTo>
                  <a:lnTo>
                    <a:pt x="5607" y="54633"/>
                  </a:lnTo>
                  <a:lnTo>
                    <a:pt x="5607" y="54525"/>
                  </a:lnTo>
                  <a:lnTo>
                    <a:pt x="5573" y="54096"/>
                  </a:lnTo>
                  <a:lnTo>
                    <a:pt x="5607" y="53989"/>
                  </a:lnTo>
                  <a:lnTo>
                    <a:pt x="5607" y="53774"/>
                  </a:lnTo>
                  <a:lnTo>
                    <a:pt x="5607" y="53452"/>
                  </a:lnTo>
                  <a:lnTo>
                    <a:pt x="5607" y="49910"/>
                  </a:lnTo>
                  <a:lnTo>
                    <a:pt x="5506" y="49910"/>
                  </a:lnTo>
                  <a:lnTo>
                    <a:pt x="5439" y="49910"/>
                  </a:lnTo>
                  <a:lnTo>
                    <a:pt x="5405" y="49910"/>
                  </a:lnTo>
                  <a:lnTo>
                    <a:pt x="5338" y="49910"/>
                  </a:lnTo>
                  <a:lnTo>
                    <a:pt x="5304" y="49910"/>
                  </a:lnTo>
                  <a:lnTo>
                    <a:pt x="5304" y="49695"/>
                  </a:lnTo>
                  <a:lnTo>
                    <a:pt x="5237" y="49588"/>
                  </a:lnTo>
                  <a:lnTo>
                    <a:pt x="5137" y="49159"/>
                  </a:lnTo>
                  <a:lnTo>
                    <a:pt x="5069" y="48837"/>
                  </a:lnTo>
                  <a:lnTo>
                    <a:pt x="5002" y="48837"/>
                  </a:lnTo>
                  <a:lnTo>
                    <a:pt x="4969" y="48622"/>
                  </a:lnTo>
                  <a:lnTo>
                    <a:pt x="4902" y="48515"/>
                  </a:lnTo>
                  <a:lnTo>
                    <a:pt x="4902" y="48300"/>
                  </a:lnTo>
                  <a:lnTo>
                    <a:pt x="4801" y="47978"/>
                  </a:lnTo>
                  <a:lnTo>
                    <a:pt x="4700" y="47763"/>
                  </a:lnTo>
                  <a:lnTo>
                    <a:pt x="4633" y="47656"/>
                  </a:lnTo>
                  <a:lnTo>
                    <a:pt x="4566" y="47656"/>
                  </a:lnTo>
                  <a:lnTo>
                    <a:pt x="4465" y="47441"/>
                  </a:lnTo>
                  <a:lnTo>
                    <a:pt x="4364" y="47227"/>
                  </a:lnTo>
                  <a:lnTo>
                    <a:pt x="4230" y="47119"/>
                  </a:lnTo>
                  <a:lnTo>
                    <a:pt x="4196" y="46905"/>
                  </a:lnTo>
                  <a:lnTo>
                    <a:pt x="4129" y="46690"/>
                  </a:lnTo>
                  <a:lnTo>
                    <a:pt x="4029" y="46583"/>
                  </a:lnTo>
                  <a:lnTo>
                    <a:pt x="3928" y="46368"/>
                  </a:lnTo>
                  <a:lnTo>
                    <a:pt x="3861" y="46261"/>
                  </a:lnTo>
                  <a:lnTo>
                    <a:pt x="3861" y="46046"/>
                  </a:lnTo>
                  <a:lnTo>
                    <a:pt x="3794" y="45831"/>
                  </a:lnTo>
                  <a:lnTo>
                    <a:pt x="3760" y="45724"/>
                  </a:lnTo>
                  <a:lnTo>
                    <a:pt x="3693" y="45509"/>
                  </a:lnTo>
                  <a:lnTo>
                    <a:pt x="3626" y="45509"/>
                  </a:lnTo>
                  <a:lnTo>
                    <a:pt x="3525" y="45509"/>
                  </a:lnTo>
                  <a:lnTo>
                    <a:pt x="3424" y="45509"/>
                  </a:lnTo>
                  <a:lnTo>
                    <a:pt x="3324" y="45295"/>
                  </a:lnTo>
                  <a:lnTo>
                    <a:pt x="3256" y="45295"/>
                  </a:lnTo>
                  <a:lnTo>
                    <a:pt x="3189" y="45187"/>
                  </a:lnTo>
                  <a:lnTo>
                    <a:pt x="3088" y="44758"/>
                  </a:lnTo>
                  <a:lnTo>
                    <a:pt x="3021" y="44758"/>
                  </a:lnTo>
                  <a:lnTo>
                    <a:pt x="2988" y="44651"/>
                  </a:lnTo>
                  <a:lnTo>
                    <a:pt x="2921" y="44651"/>
                  </a:lnTo>
                  <a:lnTo>
                    <a:pt x="2887" y="44436"/>
                  </a:lnTo>
                  <a:lnTo>
                    <a:pt x="2820" y="44329"/>
                  </a:lnTo>
                  <a:lnTo>
                    <a:pt x="2820" y="44114"/>
                  </a:lnTo>
                  <a:lnTo>
                    <a:pt x="2753" y="43792"/>
                  </a:lnTo>
                  <a:lnTo>
                    <a:pt x="2719" y="43363"/>
                  </a:lnTo>
                  <a:lnTo>
                    <a:pt x="2719" y="43363"/>
                  </a:lnTo>
                  <a:lnTo>
                    <a:pt x="2652" y="43255"/>
                  </a:lnTo>
                  <a:lnTo>
                    <a:pt x="2585" y="43255"/>
                  </a:lnTo>
                  <a:lnTo>
                    <a:pt x="2585" y="43041"/>
                  </a:lnTo>
                  <a:lnTo>
                    <a:pt x="2585" y="42826"/>
                  </a:lnTo>
                  <a:lnTo>
                    <a:pt x="2585" y="42719"/>
                  </a:lnTo>
                  <a:lnTo>
                    <a:pt x="2585" y="42397"/>
                  </a:lnTo>
                  <a:lnTo>
                    <a:pt x="2585" y="42182"/>
                  </a:lnTo>
                  <a:lnTo>
                    <a:pt x="2585" y="41860"/>
                  </a:lnTo>
                  <a:lnTo>
                    <a:pt x="2585" y="41645"/>
                  </a:lnTo>
                  <a:lnTo>
                    <a:pt x="2585" y="41323"/>
                  </a:lnTo>
                  <a:lnTo>
                    <a:pt x="2551" y="40894"/>
                  </a:lnTo>
                  <a:lnTo>
                    <a:pt x="2484" y="40787"/>
                  </a:lnTo>
                  <a:lnTo>
                    <a:pt x="2417" y="40787"/>
                  </a:lnTo>
                  <a:lnTo>
                    <a:pt x="2316" y="40465"/>
                  </a:lnTo>
                  <a:lnTo>
                    <a:pt x="2283" y="40465"/>
                  </a:lnTo>
                  <a:lnTo>
                    <a:pt x="2216" y="40250"/>
                  </a:lnTo>
                  <a:lnTo>
                    <a:pt x="2148" y="40035"/>
                  </a:lnTo>
                  <a:lnTo>
                    <a:pt x="2148" y="40035"/>
                  </a:lnTo>
                  <a:lnTo>
                    <a:pt x="2115" y="39928"/>
                  </a:lnTo>
                  <a:lnTo>
                    <a:pt x="2115" y="39928"/>
                  </a:lnTo>
                  <a:lnTo>
                    <a:pt x="2048" y="39928"/>
                  </a:lnTo>
                  <a:lnTo>
                    <a:pt x="1980" y="39499"/>
                  </a:lnTo>
                  <a:lnTo>
                    <a:pt x="1980" y="39177"/>
                  </a:lnTo>
                  <a:lnTo>
                    <a:pt x="1980" y="38855"/>
                  </a:lnTo>
                  <a:lnTo>
                    <a:pt x="1980" y="38318"/>
                  </a:lnTo>
                  <a:lnTo>
                    <a:pt x="1947" y="37996"/>
                  </a:lnTo>
                  <a:lnTo>
                    <a:pt x="1880" y="37567"/>
                  </a:lnTo>
                  <a:lnTo>
                    <a:pt x="1813" y="37459"/>
                  </a:lnTo>
                  <a:lnTo>
                    <a:pt x="1779" y="37245"/>
                  </a:lnTo>
                  <a:lnTo>
                    <a:pt x="1712" y="37030"/>
                  </a:lnTo>
                  <a:lnTo>
                    <a:pt x="1645" y="36708"/>
                  </a:lnTo>
                  <a:lnTo>
                    <a:pt x="1645" y="36601"/>
                  </a:lnTo>
                  <a:lnTo>
                    <a:pt x="1611" y="36386"/>
                  </a:lnTo>
                  <a:lnTo>
                    <a:pt x="1611" y="35635"/>
                  </a:lnTo>
                  <a:lnTo>
                    <a:pt x="1611" y="35313"/>
                  </a:lnTo>
                  <a:lnTo>
                    <a:pt x="1544" y="34991"/>
                  </a:lnTo>
                  <a:lnTo>
                    <a:pt x="1544" y="34776"/>
                  </a:lnTo>
                  <a:lnTo>
                    <a:pt x="1510" y="34669"/>
                  </a:lnTo>
                  <a:lnTo>
                    <a:pt x="1376" y="34239"/>
                  </a:lnTo>
                  <a:lnTo>
                    <a:pt x="1343" y="34239"/>
                  </a:lnTo>
                  <a:lnTo>
                    <a:pt x="1275" y="34132"/>
                  </a:lnTo>
                  <a:lnTo>
                    <a:pt x="1275" y="33917"/>
                  </a:lnTo>
                  <a:lnTo>
                    <a:pt x="1275" y="33703"/>
                  </a:lnTo>
                  <a:lnTo>
                    <a:pt x="1208" y="33595"/>
                  </a:lnTo>
                  <a:lnTo>
                    <a:pt x="1208" y="33381"/>
                  </a:lnTo>
                  <a:lnTo>
                    <a:pt x="1208" y="33059"/>
                  </a:lnTo>
                  <a:lnTo>
                    <a:pt x="1208" y="32737"/>
                  </a:lnTo>
                  <a:lnTo>
                    <a:pt x="1175" y="32307"/>
                  </a:lnTo>
                  <a:lnTo>
                    <a:pt x="1175" y="32307"/>
                  </a:lnTo>
                  <a:lnTo>
                    <a:pt x="1108" y="32200"/>
                  </a:lnTo>
                  <a:lnTo>
                    <a:pt x="1040" y="32200"/>
                  </a:lnTo>
                  <a:lnTo>
                    <a:pt x="1040" y="31985"/>
                  </a:lnTo>
                  <a:lnTo>
                    <a:pt x="1007" y="31771"/>
                  </a:lnTo>
                  <a:lnTo>
                    <a:pt x="1007" y="31663"/>
                  </a:lnTo>
                  <a:lnTo>
                    <a:pt x="940" y="31234"/>
                  </a:lnTo>
                  <a:lnTo>
                    <a:pt x="906" y="31127"/>
                  </a:lnTo>
                  <a:lnTo>
                    <a:pt x="839" y="30805"/>
                  </a:lnTo>
                  <a:lnTo>
                    <a:pt x="772" y="30805"/>
                  </a:lnTo>
                  <a:lnTo>
                    <a:pt x="671" y="30590"/>
                  </a:lnTo>
                  <a:lnTo>
                    <a:pt x="604" y="30375"/>
                  </a:lnTo>
                  <a:lnTo>
                    <a:pt x="570" y="30375"/>
                  </a:lnTo>
                  <a:lnTo>
                    <a:pt x="503" y="30375"/>
                  </a:lnTo>
                  <a:lnTo>
                    <a:pt x="436" y="30375"/>
                  </a:lnTo>
                  <a:lnTo>
                    <a:pt x="402" y="30375"/>
                  </a:lnTo>
                  <a:lnTo>
                    <a:pt x="335" y="30375"/>
                  </a:lnTo>
                  <a:lnTo>
                    <a:pt x="235" y="30268"/>
                  </a:lnTo>
                  <a:lnTo>
                    <a:pt x="235" y="30053"/>
                  </a:lnTo>
                  <a:lnTo>
                    <a:pt x="167" y="29838"/>
                  </a:lnTo>
                  <a:lnTo>
                    <a:pt x="167" y="29731"/>
                  </a:lnTo>
                  <a:lnTo>
                    <a:pt x="167" y="29516"/>
                  </a:lnTo>
                  <a:lnTo>
                    <a:pt x="167" y="29194"/>
                  </a:lnTo>
                  <a:lnTo>
                    <a:pt x="167" y="28872"/>
                  </a:lnTo>
                  <a:lnTo>
                    <a:pt x="167" y="28443"/>
                  </a:lnTo>
                  <a:lnTo>
                    <a:pt x="167" y="28336"/>
                  </a:lnTo>
                  <a:lnTo>
                    <a:pt x="134" y="28121"/>
                  </a:lnTo>
                  <a:lnTo>
                    <a:pt x="134" y="28121"/>
                  </a:lnTo>
                  <a:lnTo>
                    <a:pt x="67" y="27906"/>
                  </a:lnTo>
                  <a:lnTo>
                    <a:pt x="0" y="27799"/>
                  </a:lnTo>
                  <a:lnTo>
                    <a:pt x="0" y="27370"/>
                  </a:lnTo>
                  <a:lnTo>
                    <a:pt x="0" y="27262"/>
                  </a:lnTo>
                  <a:lnTo>
                    <a:pt x="0" y="26726"/>
                  </a:lnTo>
                  <a:lnTo>
                    <a:pt x="67" y="26511"/>
                  </a:lnTo>
                  <a:lnTo>
                    <a:pt x="134" y="26511"/>
                  </a:lnTo>
                  <a:lnTo>
                    <a:pt x="167" y="26404"/>
                  </a:lnTo>
                  <a:lnTo>
                    <a:pt x="235" y="26189"/>
                  </a:lnTo>
                  <a:lnTo>
                    <a:pt x="302" y="26189"/>
                  </a:lnTo>
                  <a:lnTo>
                    <a:pt x="335" y="25974"/>
                  </a:lnTo>
                  <a:lnTo>
                    <a:pt x="335" y="25867"/>
                  </a:lnTo>
                  <a:lnTo>
                    <a:pt x="335" y="25652"/>
                  </a:lnTo>
                  <a:lnTo>
                    <a:pt x="335" y="25330"/>
                  </a:lnTo>
                  <a:lnTo>
                    <a:pt x="335" y="25008"/>
                  </a:lnTo>
                  <a:lnTo>
                    <a:pt x="436" y="25008"/>
                  </a:lnTo>
                  <a:lnTo>
                    <a:pt x="503" y="25008"/>
                  </a:lnTo>
                  <a:lnTo>
                    <a:pt x="604" y="25008"/>
                  </a:lnTo>
                  <a:lnTo>
                    <a:pt x="738" y="24794"/>
                  </a:lnTo>
                  <a:lnTo>
                    <a:pt x="839" y="24794"/>
                  </a:lnTo>
                  <a:lnTo>
                    <a:pt x="839" y="24579"/>
                  </a:lnTo>
                  <a:lnTo>
                    <a:pt x="839" y="24472"/>
                  </a:lnTo>
                  <a:lnTo>
                    <a:pt x="839" y="23720"/>
                  </a:lnTo>
                  <a:lnTo>
                    <a:pt x="738" y="23506"/>
                  </a:lnTo>
                  <a:lnTo>
                    <a:pt x="604" y="23506"/>
                  </a:lnTo>
                  <a:lnTo>
                    <a:pt x="570" y="23720"/>
                  </a:lnTo>
                  <a:lnTo>
                    <a:pt x="436" y="23720"/>
                  </a:lnTo>
                  <a:lnTo>
                    <a:pt x="335" y="23935"/>
                  </a:lnTo>
                  <a:lnTo>
                    <a:pt x="302" y="23506"/>
                  </a:lnTo>
                  <a:lnTo>
                    <a:pt x="235" y="23184"/>
                  </a:lnTo>
                  <a:lnTo>
                    <a:pt x="302" y="23076"/>
                  </a:lnTo>
                  <a:lnTo>
                    <a:pt x="302" y="22862"/>
                  </a:lnTo>
                  <a:lnTo>
                    <a:pt x="302" y="22647"/>
                  </a:lnTo>
                  <a:lnTo>
                    <a:pt x="235" y="22540"/>
                  </a:lnTo>
                  <a:lnTo>
                    <a:pt x="302" y="22325"/>
                  </a:lnTo>
                  <a:lnTo>
                    <a:pt x="302" y="22110"/>
                  </a:lnTo>
                  <a:lnTo>
                    <a:pt x="302" y="21788"/>
                  </a:lnTo>
                  <a:lnTo>
                    <a:pt x="302" y="21466"/>
                  </a:lnTo>
                  <a:lnTo>
                    <a:pt x="302" y="21144"/>
                  </a:lnTo>
                  <a:lnTo>
                    <a:pt x="302" y="20715"/>
                  </a:lnTo>
                  <a:lnTo>
                    <a:pt x="302" y="20393"/>
                  </a:lnTo>
                  <a:lnTo>
                    <a:pt x="738" y="20393"/>
                  </a:lnTo>
                  <a:lnTo>
                    <a:pt x="738" y="20071"/>
                  </a:lnTo>
                  <a:lnTo>
                    <a:pt x="738" y="19534"/>
                  </a:lnTo>
                  <a:lnTo>
                    <a:pt x="839" y="19212"/>
                  </a:lnTo>
                  <a:lnTo>
                    <a:pt x="839" y="18998"/>
                  </a:lnTo>
                  <a:lnTo>
                    <a:pt x="906" y="18783"/>
                  </a:lnTo>
                  <a:lnTo>
                    <a:pt x="1007" y="18676"/>
                  </a:lnTo>
                  <a:lnTo>
                    <a:pt x="1108" y="18461"/>
                  </a:lnTo>
                  <a:lnTo>
                    <a:pt x="1208" y="18461"/>
                  </a:lnTo>
                  <a:lnTo>
                    <a:pt x="1208" y="17710"/>
                  </a:lnTo>
                  <a:lnTo>
                    <a:pt x="1376" y="17388"/>
                  </a:lnTo>
                  <a:lnTo>
                    <a:pt x="1544" y="17280"/>
                  </a:lnTo>
                  <a:lnTo>
                    <a:pt x="1544" y="17066"/>
                  </a:lnTo>
                  <a:lnTo>
                    <a:pt x="1544" y="16851"/>
                  </a:lnTo>
                  <a:lnTo>
                    <a:pt x="1510" y="16744"/>
                  </a:lnTo>
                  <a:lnTo>
                    <a:pt x="1510" y="16529"/>
                  </a:lnTo>
                  <a:lnTo>
                    <a:pt x="1510" y="15992"/>
                  </a:lnTo>
                  <a:lnTo>
                    <a:pt x="1611" y="15992"/>
                  </a:lnTo>
                  <a:lnTo>
                    <a:pt x="1712" y="15992"/>
                  </a:lnTo>
                  <a:lnTo>
                    <a:pt x="1779" y="15992"/>
                  </a:lnTo>
                  <a:lnTo>
                    <a:pt x="1813" y="15992"/>
                  </a:lnTo>
                  <a:lnTo>
                    <a:pt x="1813" y="15778"/>
                  </a:lnTo>
                  <a:lnTo>
                    <a:pt x="1880" y="15670"/>
                  </a:lnTo>
                  <a:lnTo>
                    <a:pt x="1880" y="15670"/>
                  </a:lnTo>
                  <a:lnTo>
                    <a:pt x="1947" y="15456"/>
                  </a:lnTo>
                  <a:lnTo>
                    <a:pt x="1980" y="15348"/>
                  </a:lnTo>
                  <a:lnTo>
                    <a:pt x="2048" y="14919"/>
                  </a:lnTo>
                  <a:lnTo>
                    <a:pt x="2048" y="14382"/>
                  </a:lnTo>
                  <a:lnTo>
                    <a:pt x="1980" y="14060"/>
                  </a:lnTo>
                  <a:lnTo>
                    <a:pt x="1980" y="13846"/>
                  </a:lnTo>
                  <a:lnTo>
                    <a:pt x="1980" y="13524"/>
                  </a:lnTo>
                  <a:lnTo>
                    <a:pt x="2048" y="13416"/>
                  </a:lnTo>
                  <a:lnTo>
                    <a:pt x="2115" y="13202"/>
                  </a:lnTo>
                  <a:lnTo>
                    <a:pt x="2148" y="13202"/>
                  </a:lnTo>
                  <a:lnTo>
                    <a:pt x="2148" y="12987"/>
                  </a:lnTo>
                  <a:lnTo>
                    <a:pt x="2216" y="12987"/>
                  </a:lnTo>
                  <a:lnTo>
                    <a:pt x="2216" y="12880"/>
                  </a:lnTo>
                  <a:lnTo>
                    <a:pt x="2283" y="12665"/>
                  </a:lnTo>
                  <a:lnTo>
                    <a:pt x="2283" y="12343"/>
                  </a:lnTo>
                  <a:lnTo>
                    <a:pt x="2283" y="12128"/>
                  </a:lnTo>
                  <a:lnTo>
                    <a:pt x="2216" y="11806"/>
                  </a:lnTo>
                  <a:lnTo>
                    <a:pt x="2216" y="11592"/>
                  </a:lnTo>
                  <a:lnTo>
                    <a:pt x="2148" y="11270"/>
                  </a:lnTo>
                  <a:lnTo>
                    <a:pt x="2115" y="10948"/>
                  </a:lnTo>
                  <a:lnTo>
                    <a:pt x="2115" y="10733"/>
                  </a:lnTo>
                  <a:lnTo>
                    <a:pt x="2115" y="10518"/>
                  </a:lnTo>
                  <a:lnTo>
                    <a:pt x="2048" y="9982"/>
                  </a:lnTo>
                  <a:lnTo>
                    <a:pt x="2048" y="9660"/>
                  </a:lnTo>
                  <a:lnTo>
                    <a:pt x="2115" y="9123"/>
                  </a:lnTo>
                  <a:lnTo>
                    <a:pt x="1980" y="9123"/>
                  </a:lnTo>
                  <a:lnTo>
                    <a:pt x="1947" y="9123"/>
                  </a:lnTo>
                  <a:lnTo>
                    <a:pt x="1880" y="9123"/>
                  </a:lnTo>
                  <a:lnTo>
                    <a:pt x="1813" y="9123"/>
                  </a:lnTo>
                  <a:lnTo>
                    <a:pt x="1813" y="9016"/>
                  </a:lnTo>
                  <a:lnTo>
                    <a:pt x="1813" y="8801"/>
                  </a:lnTo>
                  <a:lnTo>
                    <a:pt x="1813" y="8801"/>
                  </a:lnTo>
                  <a:lnTo>
                    <a:pt x="1813" y="8586"/>
                  </a:lnTo>
                  <a:lnTo>
                    <a:pt x="1813" y="8479"/>
                  </a:lnTo>
                  <a:lnTo>
                    <a:pt x="1880" y="8264"/>
                  </a:lnTo>
                  <a:lnTo>
                    <a:pt x="1947" y="8264"/>
                  </a:lnTo>
                  <a:lnTo>
                    <a:pt x="1947" y="8050"/>
                  </a:lnTo>
                  <a:lnTo>
                    <a:pt x="1947" y="7942"/>
                  </a:lnTo>
                  <a:lnTo>
                    <a:pt x="1947" y="7728"/>
                  </a:lnTo>
                  <a:lnTo>
                    <a:pt x="1980" y="7620"/>
                  </a:lnTo>
                  <a:lnTo>
                    <a:pt x="2048" y="7620"/>
                  </a:lnTo>
                  <a:lnTo>
                    <a:pt x="2048" y="7620"/>
                  </a:lnTo>
                  <a:lnTo>
                    <a:pt x="2148" y="7191"/>
                  </a:lnTo>
                  <a:lnTo>
                    <a:pt x="2283" y="7084"/>
                  </a:lnTo>
                  <a:lnTo>
                    <a:pt x="2316" y="6869"/>
                  </a:lnTo>
                  <a:lnTo>
                    <a:pt x="2316" y="6869"/>
                  </a:lnTo>
                  <a:lnTo>
                    <a:pt x="2383" y="6654"/>
                  </a:lnTo>
                  <a:lnTo>
                    <a:pt x="2383" y="6547"/>
                  </a:lnTo>
                  <a:lnTo>
                    <a:pt x="2383" y="6332"/>
                  </a:lnTo>
                  <a:lnTo>
                    <a:pt x="2383" y="6118"/>
                  </a:lnTo>
                  <a:lnTo>
                    <a:pt x="2417" y="6010"/>
                  </a:lnTo>
                  <a:lnTo>
                    <a:pt x="2417" y="5796"/>
                  </a:lnTo>
                  <a:lnTo>
                    <a:pt x="2484" y="5688"/>
                  </a:lnTo>
                  <a:lnTo>
                    <a:pt x="2484" y="5474"/>
                  </a:lnTo>
                  <a:lnTo>
                    <a:pt x="2484" y="5259"/>
                  </a:lnTo>
                  <a:lnTo>
                    <a:pt x="2585" y="5259"/>
                  </a:lnTo>
                  <a:lnTo>
                    <a:pt x="2719" y="5259"/>
                  </a:lnTo>
                  <a:lnTo>
                    <a:pt x="2753" y="5152"/>
                  </a:lnTo>
                  <a:lnTo>
                    <a:pt x="2820" y="5152"/>
                  </a:lnTo>
                  <a:lnTo>
                    <a:pt x="2887" y="5152"/>
                  </a:lnTo>
                  <a:lnTo>
                    <a:pt x="2921" y="4937"/>
                  </a:lnTo>
                  <a:lnTo>
                    <a:pt x="3021" y="4615"/>
                  </a:lnTo>
                  <a:lnTo>
                    <a:pt x="3021" y="2683"/>
                  </a:lnTo>
                  <a:lnTo>
                    <a:pt x="3088" y="2683"/>
                  </a:lnTo>
                  <a:lnTo>
                    <a:pt x="3189" y="2683"/>
                  </a:lnTo>
                  <a:lnTo>
                    <a:pt x="3256" y="2683"/>
                  </a:lnTo>
                  <a:lnTo>
                    <a:pt x="3324" y="2683"/>
                  </a:lnTo>
                  <a:lnTo>
                    <a:pt x="3424" y="2468"/>
                  </a:lnTo>
                  <a:lnTo>
                    <a:pt x="3592" y="2468"/>
                  </a:lnTo>
                  <a:lnTo>
                    <a:pt x="3626" y="2254"/>
                  </a:lnTo>
                  <a:lnTo>
                    <a:pt x="3693" y="2254"/>
                  </a:lnTo>
                  <a:lnTo>
                    <a:pt x="3794" y="2146"/>
                  </a:lnTo>
                  <a:lnTo>
                    <a:pt x="3861" y="1932"/>
                  </a:lnTo>
                  <a:lnTo>
                    <a:pt x="3928" y="1717"/>
                  </a:lnTo>
                  <a:lnTo>
                    <a:pt x="4029" y="1610"/>
                  </a:lnTo>
                  <a:lnTo>
                    <a:pt x="4096" y="1395"/>
                  </a:lnTo>
                  <a:lnTo>
                    <a:pt x="4129" y="1395"/>
                  </a:lnTo>
                  <a:lnTo>
                    <a:pt x="4734" y="1395"/>
                  </a:lnTo>
                  <a:lnTo>
                    <a:pt x="4734" y="1073"/>
                  </a:lnTo>
                  <a:lnTo>
                    <a:pt x="4734" y="751"/>
                  </a:lnTo>
                  <a:lnTo>
                    <a:pt x="4734" y="536"/>
                  </a:lnTo>
                  <a:lnTo>
                    <a:pt x="4801" y="322"/>
                  </a:lnTo>
                  <a:lnTo>
                    <a:pt x="4834" y="214"/>
                  </a:lnTo>
                  <a:lnTo>
                    <a:pt x="4902" y="214"/>
                  </a:lnTo>
                  <a:lnTo>
                    <a:pt x="5002" y="0"/>
                  </a:lnTo>
                  <a:lnTo>
                    <a:pt x="5069" y="0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3787776" y="2881313"/>
              <a:ext cx="5577000" cy="203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45" y="51039"/>
                  </a:moveTo>
                  <a:lnTo>
                    <a:pt x="105345" y="51321"/>
                  </a:lnTo>
                  <a:lnTo>
                    <a:pt x="105345" y="51790"/>
                  </a:lnTo>
                  <a:lnTo>
                    <a:pt x="105277" y="52071"/>
                  </a:lnTo>
                  <a:lnTo>
                    <a:pt x="105277" y="52259"/>
                  </a:lnTo>
                  <a:lnTo>
                    <a:pt x="105277" y="52447"/>
                  </a:lnTo>
                  <a:lnTo>
                    <a:pt x="105277" y="52728"/>
                  </a:lnTo>
                  <a:lnTo>
                    <a:pt x="105277" y="53010"/>
                  </a:lnTo>
                  <a:lnTo>
                    <a:pt x="105277" y="53197"/>
                  </a:lnTo>
                  <a:lnTo>
                    <a:pt x="105243" y="53479"/>
                  </a:lnTo>
                  <a:lnTo>
                    <a:pt x="105243" y="53479"/>
                  </a:lnTo>
                  <a:lnTo>
                    <a:pt x="105175" y="53479"/>
                  </a:lnTo>
                  <a:lnTo>
                    <a:pt x="105140" y="53666"/>
                  </a:lnTo>
                  <a:lnTo>
                    <a:pt x="105140" y="53666"/>
                  </a:lnTo>
                  <a:lnTo>
                    <a:pt x="105072" y="53760"/>
                  </a:lnTo>
                  <a:lnTo>
                    <a:pt x="104970" y="53948"/>
                  </a:lnTo>
                  <a:lnTo>
                    <a:pt x="104901" y="54229"/>
                  </a:lnTo>
                  <a:lnTo>
                    <a:pt x="104833" y="54605"/>
                  </a:lnTo>
                  <a:lnTo>
                    <a:pt x="104833" y="54886"/>
                  </a:lnTo>
                  <a:lnTo>
                    <a:pt x="104833" y="55168"/>
                  </a:lnTo>
                  <a:lnTo>
                    <a:pt x="104833" y="55449"/>
                  </a:lnTo>
                  <a:lnTo>
                    <a:pt x="104730" y="55449"/>
                  </a:lnTo>
                  <a:lnTo>
                    <a:pt x="104560" y="55449"/>
                  </a:lnTo>
                  <a:lnTo>
                    <a:pt x="104526" y="55637"/>
                  </a:lnTo>
                  <a:lnTo>
                    <a:pt x="104457" y="55637"/>
                  </a:lnTo>
                  <a:lnTo>
                    <a:pt x="104457" y="55637"/>
                  </a:lnTo>
                  <a:lnTo>
                    <a:pt x="104389" y="55824"/>
                  </a:lnTo>
                  <a:lnTo>
                    <a:pt x="104286" y="55918"/>
                  </a:lnTo>
                  <a:lnTo>
                    <a:pt x="104218" y="56293"/>
                  </a:lnTo>
                  <a:lnTo>
                    <a:pt x="104218" y="56387"/>
                  </a:lnTo>
                  <a:lnTo>
                    <a:pt x="104218" y="56575"/>
                  </a:lnTo>
                  <a:lnTo>
                    <a:pt x="104184" y="56669"/>
                  </a:lnTo>
                  <a:lnTo>
                    <a:pt x="104116" y="56856"/>
                  </a:lnTo>
                  <a:lnTo>
                    <a:pt x="104047" y="57044"/>
                  </a:lnTo>
                  <a:lnTo>
                    <a:pt x="104013" y="57044"/>
                  </a:lnTo>
                  <a:lnTo>
                    <a:pt x="103945" y="57044"/>
                  </a:lnTo>
                  <a:lnTo>
                    <a:pt x="103911" y="57044"/>
                  </a:lnTo>
                  <a:lnTo>
                    <a:pt x="103842" y="57044"/>
                  </a:lnTo>
                  <a:lnTo>
                    <a:pt x="103774" y="57138"/>
                  </a:lnTo>
                  <a:lnTo>
                    <a:pt x="103740" y="57044"/>
                  </a:lnTo>
                  <a:lnTo>
                    <a:pt x="103740" y="57044"/>
                  </a:lnTo>
                  <a:lnTo>
                    <a:pt x="103740" y="56669"/>
                  </a:lnTo>
                  <a:lnTo>
                    <a:pt x="103774" y="56387"/>
                  </a:lnTo>
                  <a:lnTo>
                    <a:pt x="103842" y="56293"/>
                  </a:lnTo>
                  <a:lnTo>
                    <a:pt x="103842" y="56106"/>
                  </a:lnTo>
                  <a:lnTo>
                    <a:pt x="103911" y="56106"/>
                  </a:lnTo>
                  <a:lnTo>
                    <a:pt x="103945" y="56106"/>
                  </a:lnTo>
                  <a:lnTo>
                    <a:pt x="104047" y="56106"/>
                  </a:lnTo>
                  <a:lnTo>
                    <a:pt x="104116" y="55918"/>
                  </a:lnTo>
                  <a:lnTo>
                    <a:pt x="104184" y="55824"/>
                  </a:lnTo>
                  <a:lnTo>
                    <a:pt x="104184" y="55824"/>
                  </a:lnTo>
                  <a:lnTo>
                    <a:pt x="104184" y="55637"/>
                  </a:lnTo>
                  <a:lnTo>
                    <a:pt x="104218" y="55637"/>
                  </a:lnTo>
                  <a:lnTo>
                    <a:pt x="104286" y="55449"/>
                  </a:lnTo>
                  <a:lnTo>
                    <a:pt x="104355" y="55449"/>
                  </a:lnTo>
                  <a:lnTo>
                    <a:pt x="104457" y="55449"/>
                  </a:lnTo>
                  <a:lnTo>
                    <a:pt x="104457" y="55355"/>
                  </a:lnTo>
                  <a:lnTo>
                    <a:pt x="104457" y="55168"/>
                  </a:lnTo>
                  <a:lnTo>
                    <a:pt x="104526" y="54980"/>
                  </a:lnTo>
                  <a:lnTo>
                    <a:pt x="104560" y="54886"/>
                  </a:lnTo>
                  <a:lnTo>
                    <a:pt x="104560" y="54698"/>
                  </a:lnTo>
                  <a:lnTo>
                    <a:pt x="104628" y="54698"/>
                  </a:lnTo>
                  <a:lnTo>
                    <a:pt x="104628" y="54605"/>
                  </a:lnTo>
                  <a:lnTo>
                    <a:pt x="104628" y="54417"/>
                  </a:lnTo>
                  <a:lnTo>
                    <a:pt x="104628" y="54229"/>
                  </a:lnTo>
                  <a:lnTo>
                    <a:pt x="104628" y="54136"/>
                  </a:lnTo>
                  <a:lnTo>
                    <a:pt x="104628" y="53948"/>
                  </a:lnTo>
                  <a:lnTo>
                    <a:pt x="104662" y="53760"/>
                  </a:lnTo>
                  <a:lnTo>
                    <a:pt x="104730" y="53760"/>
                  </a:lnTo>
                  <a:lnTo>
                    <a:pt x="104730" y="53760"/>
                  </a:lnTo>
                  <a:lnTo>
                    <a:pt x="104799" y="53479"/>
                  </a:lnTo>
                  <a:lnTo>
                    <a:pt x="104833" y="53197"/>
                  </a:lnTo>
                  <a:lnTo>
                    <a:pt x="104901" y="53010"/>
                  </a:lnTo>
                  <a:lnTo>
                    <a:pt x="104970" y="52822"/>
                  </a:lnTo>
                  <a:lnTo>
                    <a:pt x="105004" y="52541"/>
                  </a:lnTo>
                  <a:lnTo>
                    <a:pt x="105072" y="52447"/>
                  </a:lnTo>
                  <a:lnTo>
                    <a:pt x="105140" y="52259"/>
                  </a:lnTo>
                  <a:lnTo>
                    <a:pt x="105140" y="52071"/>
                  </a:lnTo>
                  <a:lnTo>
                    <a:pt x="105140" y="52071"/>
                  </a:lnTo>
                  <a:lnTo>
                    <a:pt x="105140" y="51790"/>
                  </a:lnTo>
                  <a:lnTo>
                    <a:pt x="105243" y="51602"/>
                  </a:lnTo>
                  <a:lnTo>
                    <a:pt x="105277" y="51321"/>
                  </a:lnTo>
                  <a:lnTo>
                    <a:pt x="105345" y="51039"/>
                  </a:lnTo>
                  <a:close/>
                  <a:moveTo>
                    <a:pt x="105584" y="49913"/>
                  </a:moveTo>
                  <a:lnTo>
                    <a:pt x="105619" y="49913"/>
                  </a:lnTo>
                  <a:lnTo>
                    <a:pt x="105755" y="49913"/>
                  </a:lnTo>
                  <a:lnTo>
                    <a:pt x="105789" y="50101"/>
                  </a:lnTo>
                  <a:lnTo>
                    <a:pt x="105858" y="50289"/>
                  </a:lnTo>
                  <a:lnTo>
                    <a:pt x="105892" y="50383"/>
                  </a:lnTo>
                  <a:lnTo>
                    <a:pt x="105960" y="50570"/>
                  </a:lnTo>
                  <a:lnTo>
                    <a:pt x="106063" y="50758"/>
                  </a:lnTo>
                  <a:lnTo>
                    <a:pt x="106199" y="50852"/>
                  </a:lnTo>
                  <a:lnTo>
                    <a:pt x="106302" y="51039"/>
                  </a:lnTo>
                  <a:lnTo>
                    <a:pt x="106370" y="51321"/>
                  </a:lnTo>
                  <a:lnTo>
                    <a:pt x="106404" y="51508"/>
                  </a:lnTo>
                  <a:lnTo>
                    <a:pt x="106473" y="51602"/>
                  </a:lnTo>
                  <a:lnTo>
                    <a:pt x="106473" y="51978"/>
                  </a:lnTo>
                  <a:lnTo>
                    <a:pt x="106473" y="52259"/>
                  </a:lnTo>
                  <a:lnTo>
                    <a:pt x="106473" y="52447"/>
                  </a:lnTo>
                  <a:lnTo>
                    <a:pt x="106541" y="52541"/>
                  </a:lnTo>
                  <a:lnTo>
                    <a:pt x="106541" y="52728"/>
                  </a:lnTo>
                  <a:lnTo>
                    <a:pt x="106541" y="52822"/>
                  </a:lnTo>
                  <a:lnTo>
                    <a:pt x="106575" y="52822"/>
                  </a:lnTo>
                  <a:lnTo>
                    <a:pt x="106643" y="52822"/>
                  </a:lnTo>
                  <a:lnTo>
                    <a:pt x="106746" y="53010"/>
                  </a:lnTo>
                  <a:lnTo>
                    <a:pt x="106814" y="53197"/>
                  </a:lnTo>
                  <a:lnTo>
                    <a:pt x="106848" y="53291"/>
                  </a:lnTo>
                  <a:lnTo>
                    <a:pt x="106848" y="53479"/>
                  </a:lnTo>
                  <a:lnTo>
                    <a:pt x="106848" y="53666"/>
                  </a:lnTo>
                  <a:lnTo>
                    <a:pt x="106848" y="53760"/>
                  </a:lnTo>
                  <a:lnTo>
                    <a:pt x="106917" y="53948"/>
                  </a:lnTo>
                  <a:lnTo>
                    <a:pt x="106985" y="53948"/>
                  </a:lnTo>
                  <a:lnTo>
                    <a:pt x="107019" y="54136"/>
                  </a:lnTo>
                  <a:lnTo>
                    <a:pt x="107087" y="54136"/>
                  </a:lnTo>
                  <a:lnTo>
                    <a:pt x="107156" y="54136"/>
                  </a:lnTo>
                  <a:lnTo>
                    <a:pt x="107190" y="54229"/>
                  </a:lnTo>
                  <a:lnTo>
                    <a:pt x="107258" y="54417"/>
                  </a:lnTo>
                  <a:lnTo>
                    <a:pt x="107258" y="54698"/>
                  </a:lnTo>
                  <a:lnTo>
                    <a:pt x="107258" y="55637"/>
                  </a:lnTo>
                  <a:lnTo>
                    <a:pt x="107156" y="55449"/>
                  </a:lnTo>
                  <a:lnTo>
                    <a:pt x="107087" y="55637"/>
                  </a:lnTo>
                  <a:lnTo>
                    <a:pt x="107019" y="55637"/>
                  </a:lnTo>
                  <a:lnTo>
                    <a:pt x="106985" y="55637"/>
                  </a:lnTo>
                  <a:lnTo>
                    <a:pt x="106985" y="55637"/>
                  </a:lnTo>
                  <a:lnTo>
                    <a:pt x="106985" y="55824"/>
                  </a:lnTo>
                  <a:lnTo>
                    <a:pt x="106985" y="55824"/>
                  </a:lnTo>
                  <a:lnTo>
                    <a:pt x="106985" y="55918"/>
                  </a:lnTo>
                  <a:lnTo>
                    <a:pt x="106917" y="55918"/>
                  </a:lnTo>
                  <a:lnTo>
                    <a:pt x="106848" y="55918"/>
                  </a:lnTo>
                  <a:lnTo>
                    <a:pt x="106746" y="55918"/>
                  </a:lnTo>
                  <a:lnTo>
                    <a:pt x="106678" y="55918"/>
                  </a:lnTo>
                  <a:lnTo>
                    <a:pt x="106643" y="55824"/>
                  </a:lnTo>
                  <a:lnTo>
                    <a:pt x="106575" y="55824"/>
                  </a:lnTo>
                  <a:lnTo>
                    <a:pt x="106541" y="55637"/>
                  </a:lnTo>
                  <a:lnTo>
                    <a:pt x="106541" y="55355"/>
                  </a:lnTo>
                  <a:lnTo>
                    <a:pt x="106541" y="55168"/>
                  </a:lnTo>
                  <a:lnTo>
                    <a:pt x="106541" y="54980"/>
                  </a:lnTo>
                  <a:lnTo>
                    <a:pt x="106541" y="54886"/>
                  </a:lnTo>
                  <a:lnTo>
                    <a:pt x="106541" y="54698"/>
                  </a:lnTo>
                  <a:lnTo>
                    <a:pt x="106575" y="54605"/>
                  </a:lnTo>
                  <a:lnTo>
                    <a:pt x="106643" y="54417"/>
                  </a:lnTo>
                  <a:lnTo>
                    <a:pt x="106541" y="54605"/>
                  </a:lnTo>
                  <a:lnTo>
                    <a:pt x="106404" y="54605"/>
                  </a:lnTo>
                  <a:lnTo>
                    <a:pt x="106370" y="54417"/>
                  </a:lnTo>
                  <a:lnTo>
                    <a:pt x="106302" y="54417"/>
                  </a:lnTo>
                  <a:lnTo>
                    <a:pt x="106233" y="54229"/>
                  </a:lnTo>
                  <a:lnTo>
                    <a:pt x="106199" y="54136"/>
                  </a:lnTo>
                  <a:lnTo>
                    <a:pt x="106199" y="54136"/>
                  </a:lnTo>
                  <a:lnTo>
                    <a:pt x="106131" y="54136"/>
                  </a:lnTo>
                  <a:lnTo>
                    <a:pt x="106131" y="53948"/>
                  </a:lnTo>
                  <a:lnTo>
                    <a:pt x="106131" y="53760"/>
                  </a:lnTo>
                  <a:lnTo>
                    <a:pt x="106063" y="53760"/>
                  </a:lnTo>
                  <a:lnTo>
                    <a:pt x="106131" y="53666"/>
                  </a:lnTo>
                  <a:lnTo>
                    <a:pt x="106131" y="53479"/>
                  </a:lnTo>
                  <a:lnTo>
                    <a:pt x="106131" y="53291"/>
                  </a:lnTo>
                  <a:lnTo>
                    <a:pt x="106131" y="53010"/>
                  </a:lnTo>
                  <a:lnTo>
                    <a:pt x="106131" y="52728"/>
                  </a:lnTo>
                  <a:lnTo>
                    <a:pt x="106063" y="52259"/>
                  </a:lnTo>
                  <a:lnTo>
                    <a:pt x="106063" y="52071"/>
                  </a:lnTo>
                  <a:lnTo>
                    <a:pt x="106029" y="52071"/>
                  </a:lnTo>
                  <a:lnTo>
                    <a:pt x="106029" y="51790"/>
                  </a:lnTo>
                  <a:lnTo>
                    <a:pt x="106029" y="51508"/>
                  </a:lnTo>
                  <a:lnTo>
                    <a:pt x="106029" y="51133"/>
                  </a:lnTo>
                  <a:lnTo>
                    <a:pt x="105960" y="51133"/>
                  </a:lnTo>
                  <a:lnTo>
                    <a:pt x="105858" y="51133"/>
                  </a:lnTo>
                  <a:lnTo>
                    <a:pt x="105755" y="51133"/>
                  </a:lnTo>
                  <a:lnTo>
                    <a:pt x="105687" y="51039"/>
                  </a:lnTo>
                  <a:lnTo>
                    <a:pt x="105619" y="50852"/>
                  </a:lnTo>
                  <a:lnTo>
                    <a:pt x="105584" y="50758"/>
                  </a:lnTo>
                  <a:lnTo>
                    <a:pt x="105584" y="50383"/>
                  </a:lnTo>
                  <a:lnTo>
                    <a:pt x="105584" y="50289"/>
                  </a:lnTo>
                  <a:lnTo>
                    <a:pt x="105584" y="49913"/>
                  </a:lnTo>
                  <a:close/>
                  <a:moveTo>
                    <a:pt x="107019" y="49069"/>
                  </a:moveTo>
                  <a:lnTo>
                    <a:pt x="107156" y="49069"/>
                  </a:lnTo>
                  <a:lnTo>
                    <a:pt x="107258" y="49069"/>
                  </a:lnTo>
                  <a:lnTo>
                    <a:pt x="107258" y="49163"/>
                  </a:lnTo>
                  <a:lnTo>
                    <a:pt x="107292" y="49163"/>
                  </a:lnTo>
                  <a:lnTo>
                    <a:pt x="107361" y="49163"/>
                  </a:lnTo>
                  <a:lnTo>
                    <a:pt x="107429" y="49069"/>
                  </a:lnTo>
                  <a:lnTo>
                    <a:pt x="107429" y="49913"/>
                  </a:lnTo>
                  <a:lnTo>
                    <a:pt x="107429" y="50101"/>
                  </a:lnTo>
                  <a:lnTo>
                    <a:pt x="107429" y="50101"/>
                  </a:lnTo>
                  <a:lnTo>
                    <a:pt x="107429" y="50289"/>
                  </a:lnTo>
                  <a:lnTo>
                    <a:pt x="107463" y="50570"/>
                  </a:lnTo>
                  <a:lnTo>
                    <a:pt x="107463" y="50570"/>
                  </a:lnTo>
                  <a:lnTo>
                    <a:pt x="107532" y="50570"/>
                  </a:lnTo>
                  <a:lnTo>
                    <a:pt x="107600" y="50570"/>
                  </a:lnTo>
                  <a:lnTo>
                    <a:pt x="107634" y="50758"/>
                  </a:lnTo>
                  <a:lnTo>
                    <a:pt x="107702" y="50852"/>
                  </a:lnTo>
                  <a:lnTo>
                    <a:pt x="107771" y="51039"/>
                  </a:lnTo>
                  <a:lnTo>
                    <a:pt x="107805" y="51133"/>
                  </a:lnTo>
                  <a:lnTo>
                    <a:pt x="107873" y="51321"/>
                  </a:lnTo>
                  <a:lnTo>
                    <a:pt x="107907" y="51508"/>
                  </a:lnTo>
                  <a:lnTo>
                    <a:pt x="107907" y="51602"/>
                  </a:lnTo>
                  <a:lnTo>
                    <a:pt x="107907" y="51790"/>
                  </a:lnTo>
                  <a:lnTo>
                    <a:pt x="107976" y="51978"/>
                  </a:lnTo>
                  <a:lnTo>
                    <a:pt x="108044" y="51978"/>
                  </a:lnTo>
                  <a:lnTo>
                    <a:pt x="108078" y="52259"/>
                  </a:lnTo>
                  <a:lnTo>
                    <a:pt x="108215" y="52541"/>
                  </a:lnTo>
                  <a:lnTo>
                    <a:pt x="108215" y="52822"/>
                  </a:lnTo>
                  <a:lnTo>
                    <a:pt x="108215" y="52822"/>
                  </a:lnTo>
                  <a:lnTo>
                    <a:pt x="108215" y="53010"/>
                  </a:lnTo>
                  <a:lnTo>
                    <a:pt x="108215" y="53291"/>
                  </a:lnTo>
                  <a:lnTo>
                    <a:pt x="108215" y="53666"/>
                  </a:lnTo>
                  <a:lnTo>
                    <a:pt x="108215" y="53760"/>
                  </a:lnTo>
                  <a:lnTo>
                    <a:pt x="108215" y="53948"/>
                  </a:lnTo>
                  <a:lnTo>
                    <a:pt x="107771" y="53948"/>
                  </a:lnTo>
                  <a:lnTo>
                    <a:pt x="107771" y="53666"/>
                  </a:lnTo>
                  <a:lnTo>
                    <a:pt x="107771" y="53291"/>
                  </a:lnTo>
                  <a:lnTo>
                    <a:pt x="107702" y="53197"/>
                  </a:lnTo>
                  <a:lnTo>
                    <a:pt x="107634" y="53010"/>
                  </a:lnTo>
                  <a:lnTo>
                    <a:pt x="107600" y="52822"/>
                  </a:lnTo>
                  <a:lnTo>
                    <a:pt x="107532" y="52822"/>
                  </a:lnTo>
                  <a:lnTo>
                    <a:pt x="107429" y="52541"/>
                  </a:lnTo>
                  <a:lnTo>
                    <a:pt x="107292" y="52259"/>
                  </a:lnTo>
                  <a:lnTo>
                    <a:pt x="107258" y="52259"/>
                  </a:lnTo>
                  <a:lnTo>
                    <a:pt x="107258" y="52071"/>
                  </a:lnTo>
                  <a:lnTo>
                    <a:pt x="107190" y="51978"/>
                  </a:lnTo>
                  <a:lnTo>
                    <a:pt x="107156" y="51790"/>
                  </a:lnTo>
                  <a:lnTo>
                    <a:pt x="107190" y="51602"/>
                  </a:lnTo>
                  <a:lnTo>
                    <a:pt x="107156" y="51321"/>
                  </a:lnTo>
                  <a:lnTo>
                    <a:pt x="107087" y="51133"/>
                  </a:lnTo>
                  <a:lnTo>
                    <a:pt x="107019" y="51039"/>
                  </a:lnTo>
                  <a:lnTo>
                    <a:pt x="106985" y="50852"/>
                  </a:lnTo>
                  <a:lnTo>
                    <a:pt x="106917" y="50852"/>
                  </a:lnTo>
                  <a:lnTo>
                    <a:pt x="106917" y="50758"/>
                  </a:lnTo>
                  <a:lnTo>
                    <a:pt x="106917" y="50570"/>
                  </a:lnTo>
                  <a:lnTo>
                    <a:pt x="106917" y="50570"/>
                  </a:lnTo>
                  <a:lnTo>
                    <a:pt x="106848" y="50570"/>
                  </a:lnTo>
                  <a:lnTo>
                    <a:pt x="106814" y="50570"/>
                  </a:lnTo>
                  <a:lnTo>
                    <a:pt x="106746" y="50383"/>
                  </a:lnTo>
                  <a:lnTo>
                    <a:pt x="106678" y="50383"/>
                  </a:lnTo>
                  <a:lnTo>
                    <a:pt x="106643" y="50289"/>
                  </a:lnTo>
                  <a:lnTo>
                    <a:pt x="106575" y="50101"/>
                  </a:lnTo>
                  <a:lnTo>
                    <a:pt x="106473" y="49913"/>
                  </a:lnTo>
                  <a:lnTo>
                    <a:pt x="106370" y="49820"/>
                  </a:lnTo>
                  <a:lnTo>
                    <a:pt x="106541" y="49632"/>
                  </a:lnTo>
                  <a:lnTo>
                    <a:pt x="106643" y="49632"/>
                  </a:lnTo>
                  <a:lnTo>
                    <a:pt x="106746" y="49632"/>
                  </a:lnTo>
                  <a:lnTo>
                    <a:pt x="106848" y="49444"/>
                  </a:lnTo>
                  <a:lnTo>
                    <a:pt x="106848" y="49351"/>
                  </a:lnTo>
                  <a:lnTo>
                    <a:pt x="106848" y="49163"/>
                  </a:lnTo>
                  <a:lnTo>
                    <a:pt x="106917" y="49163"/>
                  </a:lnTo>
                  <a:lnTo>
                    <a:pt x="107019" y="49069"/>
                  </a:lnTo>
                  <a:close/>
                  <a:moveTo>
                    <a:pt x="3245" y="42408"/>
                  </a:moveTo>
                  <a:lnTo>
                    <a:pt x="3928" y="42408"/>
                  </a:lnTo>
                  <a:lnTo>
                    <a:pt x="3996" y="42595"/>
                  </a:lnTo>
                  <a:lnTo>
                    <a:pt x="4030" y="42689"/>
                  </a:lnTo>
                  <a:lnTo>
                    <a:pt x="4133" y="42689"/>
                  </a:lnTo>
                  <a:lnTo>
                    <a:pt x="4201" y="42877"/>
                  </a:lnTo>
                  <a:lnTo>
                    <a:pt x="4269" y="42877"/>
                  </a:lnTo>
                  <a:lnTo>
                    <a:pt x="4372" y="42877"/>
                  </a:lnTo>
                  <a:lnTo>
                    <a:pt x="4372" y="43064"/>
                  </a:lnTo>
                  <a:lnTo>
                    <a:pt x="4372" y="43158"/>
                  </a:lnTo>
                  <a:lnTo>
                    <a:pt x="4372" y="43346"/>
                  </a:lnTo>
                  <a:lnTo>
                    <a:pt x="4440" y="43534"/>
                  </a:lnTo>
                  <a:lnTo>
                    <a:pt x="4304" y="43815"/>
                  </a:lnTo>
                  <a:lnTo>
                    <a:pt x="4269" y="44003"/>
                  </a:lnTo>
                  <a:lnTo>
                    <a:pt x="4201" y="44096"/>
                  </a:lnTo>
                  <a:lnTo>
                    <a:pt x="4133" y="44096"/>
                  </a:lnTo>
                  <a:lnTo>
                    <a:pt x="4030" y="44096"/>
                  </a:lnTo>
                  <a:lnTo>
                    <a:pt x="3996" y="44096"/>
                  </a:lnTo>
                  <a:lnTo>
                    <a:pt x="3996" y="44003"/>
                  </a:lnTo>
                  <a:lnTo>
                    <a:pt x="3996" y="43815"/>
                  </a:lnTo>
                  <a:lnTo>
                    <a:pt x="3996" y="43627"/>
                  </a:lnTo>
                  <a:lnTo>
                    <a:pt x="3928" y="43534"/>
                  </a:lnTo>
                  <a:lnTo>
                    <a:pt x="3825" y="43346"/>
                  </a:lnTo>
                  <a:lnTo>
                    <a:pt x="3689" y="43158"/>
                  </a:lnTo>
                  <a:lnTo>
                    <a:pt x="3654" y="43158"/>
                  </a:lnTo>
                  <a:lnTo>
                    <a:pt x="3586" y="43158"/>
                  </a:lnTo>
                  <a:lnTo>
                    <a:pt x="3484" y="43158"/>
                  </a:lnTo>
                  <a:lnTo>
                    <a:pt x="3415" y="43158"/>
                  </a:lnTo>
                  <a:lnTo>
                    <a:pt x="3347" y="42877"/>
                  </a:lnTo>
                  <a:lnTo>
                    <a:pt x="3313" y="42689"/>
                  </a:lnTo>
                  <a:lnTo>
                    <a:pt x="3245" y="42408"/>
                  </a:lnTo>
                  <a:close/>
                  <a:moveTo>
                    <a:pt x="91648" y="42408"/>
                  </a:moveTo>
                  <a:lnTo>
                    <a:pt x="91648" y="42408"/>
                  </a:lnTo>
                  <a:lnTo>
                    <a:pt x="91648" y="42408"/>
                  </a:lnTo>
                  <a:lnTo>
                    <a:pt x="91648" y="42408"/>
                  </a:lnTo>
                  <a:close/>
                  <a:moveTo>
                    <a:pt x="105516" y="42408"/>
                  </a:moveTo>
                  <a:lnTo>
                    <a:pt x="105755" y="42408"/>
                  </a:lnTo>
                  <a:lnTo>
                    <a:pt x="105789" y="42408"/>
                  </a:lnTo>
                  <a:lnTo>
                    <a:pt x="105858" y="42595"/>
                  </a:lnTo>
                  <a:lnTo>
                    <a:pt x="105892" y="42595"/>
                  </a:lnTo>
                  <a:lnTo>
                    <a:pt x="105892" y="42689"/>
                  </a:lnTo>
                  <a:lnTo>
                    <a:pt x="105960" y="42689"/>
                  </a:lnTo>
                  <a:lnTo>
                    <a:pt x="106029" y="42877"/>
                  </a:lnTo>
                  <a:lnTo>
                    <a:pt x="106063" y="42877"/>
                  </a:lnTo>
                  <a:lnTo>
                    <a:pt x="106131" y="42877"/>
                  </a:lnTo>
                  <a:lnTo>
                    <a:pt x="106131" y="42877"/>
                  </a:lnTo>
                  <a:lnTo>
                    <a:pt x="106199" y="42877"/>
                  </a:lnTo>
                  <a:lnTo>
                    <a:pt x="106233" y="43064"/>
                  </a:lnTo>
                  <a:lnTo>
                    <a:pt x="106302" y="43158"/>
                  </a:lnTo>
                  <a:lnTo>
                    <a:pt x="106370" y="43346"/>
                  </a:lnTo>
                  <a:lnTo>
                    <a:pt x="106370" y="43346"/>
                  </a:lnTo>
                  <a:lnTo>
                    <a:pt x="106404" y="43534"/>
                  </a:lnTo>
                  <a:lnTo>
                    <a:pt x="106404" y="43534"/>
                  </a:lnTo>
                  <a:lnTo>
                    <a:pt x="106404" y="43815"/>
                  </a:lnTo>
                  <a:lnTo>
                    <a:pt x="106473" y="44003"/>
                  </a:lnTo>
                  <a:lnTo>
                    <a:pt x="106473" y="44096"/>
                  </a:lnTo>
                  <a:lnTo>
                    <a:pt x="106541" y="44284"/>
                  </a:lnTo>
                  <a:lnTo>
                    <a:pt x="106541" y="44284"/>
                  </a:lnTo>
                  <a:lnTo>
                    <a:pt x="106541" y="44378"/>
                  </a:lnTo>
                  <a:lnTo>
                    <a:pt x="106541" y="44566"/>
                  </a:lnTo>
                  <a:lnTo>
                    <a:pt x="106541" y="44753"/>
                  </a:lnTo>
                  <a:lnTo>
                    <a:pt x="106541" y="44847"/>
                  </a:lnTo>
                  <a:lnTo>
                    <a:pt x="106541" y="44847"/>
                  </a:lnTo>
                  <a:lnTo>
                    <a:pt x="106541" y="45035"/>
                  </a:lnTo>
                  <a:lnTo>
                    <a:pt x="106541" y="45222"/>
                  </a:lnTo>
                  <a:lnTo>
                    <a:pt x="106541" y="45316"/>
                  </a:lnTo>
                  <a:lnTo>
                    <a:pt x="106541" y="45504"/>
                  </a:lnTo>
                  <a:lnTo>
                    <a:pt x="106473" y="45785"/>
                  </a:lnTo>
                  <a:lnTo>
                    <a:pt x="106473" y="45973"/>
                  </a:lnTo>
                  <a:lnTo>
                    <a:pt x="106404" y="46067"/>
                  </a:lnTo>
                  <a:lnTo>
                    <a:pt x="106404" y="46254"/>
                  </a:lnTo>
                  <a:lnTo>
                    <a:pt x="106370" y="46254"/>
                  </a:lnTo>
                  <a:lnTo>
                    <a:pt x="106302" y="46442"/>
                  </a:lnTo>
                  <a:lnTo>
                    <a:pt x="106302" y="46536"/>
                  </a:lnTo>
                  <a:lnTo>
                    <a:pt x="106302" y="46536"/>
                  </a:lnTo>
                  <a:lnTo>
                    <a:pt x="106233" y="46724"/>
                  </a:lnTo>
                  <a:lnTo>
                    <a:pt x="106131" y="47005"/>
                  </a:lnTo>
                  <a:lnTo>
                    <a:pt x="106063" y="47193"/>
                  </a:lnTo>
                  <a:lnTo>
                    <a:pt x="106029" y="47380"/>
                  </a:lnTo>
                  <a:lnTo>
                    <a:pt x="106029" y="47943"/>
                  </a:lnTo>
                  <a:lnTo>
                    <a:pt x="106063" y="48225"/>
                  </a:lnTo>
                  <a:lnTo>
                    <a:pt x="106063" y="48412"/>
                  </a:lnTo>
                  <a:lnTo>
                    <a:pt x="106063" y="48881"/>
                  </a:lnTo>
                  <a:lnTo>
                    <a:pt x="105858" y="48881"/>
                  </a:lnTo>
                  <a:lnTo>
                    <a:pt x="105789" y="48881"/>
                  </a:lnTo>
                  <a:lnTo>
                    <a:pt x="105755" y="48694"/>
                  </a:lnTo>
                  <a:lnTo>
                    <a:pt x="105687" y="48694"/>
                  </a:lnTo>
                  <a:lnTo>
                    <a:pt x="105619" y="48600"/>
                  </a:lnTo>
                  <a:lnTo>
                    <a:pt x="105584" y="48412"/>
                  </a:lnTo>
                  <a:lnTo>
                    <a:pt x="105584" y="48225"/>
                  </a:lnTo>
                  <a:lnTo>
                    <a:pt x="105584" y="48131"/>
                  </a:lnTo>
                  <a:lnTo>
                    <a:pt x="105584" y="47756"/>
                  </a:lnTo>
                  <a:lnTo>
                    <a:pt x="105619" y="47662"/>
                  </a:lnTo>
                  <a:lnTo>
                    <a:pt x="105584" y="47662"/>
                  </a:lnTo>
                  <a:lnTo>
                    <a:pt x="105584" y="47474"/>
                  </a:lnTo>
                  <a:lnTo>
                    <a:pt x="105516" y="47474"/>
                  </a:lnTo>
                  <a:lnTo>
                    <a:pt x="105448" y="47380"/>
                  </a:lnTo>
                  <a:lnTo>
                    <a:pt x="105414" y="47193"/>
                  </a:lnTo>
                  <a:lnTo>
                    <a:pt x="105345" y="47005"/>
                  </a:lnTo>
                  <a:lnTo>
                    <a:pt x="105243" y="46911"/>
                  </a:lnTo>
                  <a:lnTo>
                    <a:pt x="105175" y="46536"/>
                  </a:lnTo>
                  <a:lnTo>
                    <a:pt x="105140" y="46536"/>
                  </a:lnTo>
                  <a:lnTo>
                    <a:pt x="105140" y="46442"/>
                  </a:lnTo>
                  <a:lnTo>
                    <a:pt x="105140" y="46067"/>
                  </a:lnTo>
                  <a:lnTo>
                    <a:pt x="105140" y="45973"/>
                  </a:lnTo>
                  <a:lnTo>
                    <a:pt x="105140" y="45785"/>
                  </a:lnTo>
                  <a:lnTo>
                    <a:pt x="105243" y="45691"/>
                  </a:lnTo>
                  <a:lnTo>
                    <a:pt x="105414" y="45504"/>
                  </a:lnTo>
                  <a:lnTo>
                    <a:pt x="105448" y="45316"/>
                  </a:lnTo>
                  <a:lnTo>
                    <a:pt x="105448" y="45316"/>
                  </a:lnTo>
                  <a:lnTo>
                    <a:pt x="105448" y="45316"/>
                  </a:lnTo>
                  <a:lnTo>
                    <a:pt x="105448" y="45035"/>
                  </a:lnTo>
                  <a:lnTo>
                    <a:pt x="105448" y="44847"/>
                  </a:lnTo>
                  <a:lnTo>
                    <a:pt x="105448" y="44566"/>
                  </a:lnTo>
                  <a:lnTo>
                    <a:pt x="105448" y="44378"/>
                  </a:lnTo>
                  <a:lnTo>
                    <a:pt x="105448" y="44284"/>
                  </a:lnTo>
                  <a:lnTo>
                    <a:pt x="105448" y="44284"/>
                  </a:lnTo>
                  <a:lnTo>
                    <a:pt x="105448" y="44096"/>
                  </a:lnTo>
                  <a:lnTo>
                    <a:pt x="105516" y="44096"/>
                  </a:lnTo>
                  <a:lnTo>
                    <a:pt x="105516" y="44003"/>
                  </a:lnTo>
                  <a:lnTo>
                    <a:pt x="105516" y="43815"/>
                  </a:lnTo>
                  <a:lnTo>
                    <a:pt x="105516" y="43534"/>
                  </a:lnTo>
                  <a:lnTo>
                    <a:pt x="105516" y="43534"/>
                  </a:lnTo>
                  <a:lnTo>
                    <a:pt x="105516" y="43346"/>
                  </a:lnTo>
                  <a:lnTo>
                    <a:pt x="105516" y="43158"/>
                  </a:lnTo>
                  <a:lnTo>
                    <a:pt x="105516" y="43064"/>
                  </a:lnTo>
                  <a:lnTo>
                    <a:pt x="105448" y="43064"/>
                  </a:lnTo>
                  <a:lnTo>
                    <a:pt x="105516" y="42877"/>
                  </a:lnTo>
                  <a:lnTo>
                    <a:pt x="105516" y="42689"/>
                  </a:lnTo>
                  <a:lnTo>
                    <a:pt x="105448" y="42689"/>
                  </a:lnTo>
                  <a:lnTo>
                    <a:pt x="105516" y="42595"/>
                  </a:lnTo>
                  <a:lnTo>
                    <a:pt x="105516" y="42595"/>
                  </a:lnTo>
                  <a:lnTo>
                    <a:pt x="105516" y="42408"/>
                  </a:lnTo>
                  <a:close/>
                  <a:moveTo>
                    <a:pt x="6490" y="41000"/>
                  </a:moveTo>
                  <a:lnTo>
                    <a:pt x="6660" y="41000"/>
                  </a:lnTo>
                  <a:lnTo>
                    <a:pt x="6763" y="41188"/>
                  </a:lnTo>
                  <a:lnTo>
                    <a:pt x="6934" y="41188"/>
                  </a:lnTo>
                  <a:lnTo>
                    <a:pt x="7070" y="41188"/>
                  </a:lnTo>
                  <a:lnTo>
                    <a:pt x="7207" y="41188"/>
                  </a:lnTo>
                  <a:lnTo>
                    <a:pt x="7344" y="41188"/>
                  </a:lnTo>
                  <a:lnTo>
                    <a:pt x="7446" y="41376"/>
                  </a:lnTo>
                  <a:lnTo>
                    <a:pt x="7514" y="41469"/>
                  </a:lnTo>
                  <a:lnTo>
                    <a:pt x="7549" y="41657"/>
                  </a:lnTo>
                  <a:lnTo>
                    <a:pt x="7685" y="41657"/>
                  </a:lnTo>
                  <a:lnTo>
                    <a:pt x="7788" y="41845"/>
                  </a:lnTo>
                  <a:lnTo>
                    <a:pt x="7890" y="41939"/>
                  </a:lnTo>
                  <a:lnTo>
                    <a:pt x="7959" y="42126"/>
                  </a:lnTo>
                  <a:lnTo>
                    <a:pt x="7993" y="42314"/>
                  </a:lnTo>
                  <a:lnTo>
                    <a:pt x="8129" y="42314"/>
                  </a:lnTo>
                  <a:lnTo>
                    <a:pt x="8232" y="42314"/>
                  </a:lnTo>
                  <a:lnTo>
                    <a:pt x="8334" y="42314"/>
                  </a:lnTo>
                  <a:lnTo>
                    <a:pt x="8437" y="42314"/>
                  </a:lnTo>
                  <a:lnTo>
                    <a:pt x="8505" y="42126"/>
                  </a:lnTo>
                  <a:lnTo>
                    <a:pt x="8573" y="41939"/>
                  </a:lnTo>
                  <a:lnTo>
                    <a:pt x="8573" y="41845"/>
                  </a:lnTo>
                  <a:lnTo>
                    <a:pt x="8676" y="41845"/>
                  </a:lnTo>
                  <a:lnTo>
                    <a:pt x="8744" y="41845"/>
                  </a:lnTo>
                  <a:lnTo>
                    <a:pt x="8847" y="41845"/>
                  </a:lnTo>
                  <a:lnTo>
                    <a:pt x="8915" y="41939"/>
                  </a:lnTo>
                  <a:lnTo>
                    <a:pt x="9017" y="41939"/>
                  </a:lnTo>
                  <a:lnTo>
                    <a:pt x="9052" y="42126"/>
                  </a:lnTo>
                  <a:lnTo>
                    <a:pt x="9291" y="42126"/>
                  </a:lnTo>
                  <a:lnTo>
                    <a:pt x="9530" y="41939"/>
                  </a:lnTo>
                  <a:lnTo>
                    <a:pt x="9735" y="41939"/>
                  </a:lnTo>
                  <a:lnTo>
                    <a:pt x="9974" y="41845"/>
                  </a:lnTo>
                  <a:lnTo>
                    <a:pt x="9974" y="42126"/>
                  </a:lnTo>
                  <a:lnTo>
                    <a:pt x="9906" y="42408"/>
                  </a:lnTo>
                  <a:lnTo>
                    <a:pt x="9974" y="42595"/>
                  </a:lnTo>
                  <a:lnTo>
                    <a:pt x="9974" y="42689"/>
                  </a:lnTo>
                  <a:lnTo>
                    <a:pt x="10008" y="42877"/>
                  </a:lnTo>
                  <a:lnTo>
                    <a:pt x="10145" y="42877"/>
                  </a:lnTo>
                  <a:lnTo>
                    <a:pt x="10145" y="42877"/>
                  </a:lnTo>
                  <a:lnTo>
                    <a:pt x="10076" y="43064"/>
                  </a:lnTo>
                  <a:lnTo>
                    <a:pt x="10008" y="43158"/>
                  </a:lnTo>
                  <a:lnTo>
                    <a:pt x="9974" y="43158"/>
                  </a:lnTo>
                  <a:lnTo>
                    <a:pt x="9735" y="43158"/>
                  </a:lnTo>
                  <a:lnTo>
                    <a:pt x="9564" y="43158"/>
                  </a:lnTo>
                  <a:lnTo>
                    <a:pt x="9461" y="43158"/>
                  </a:lnTo>
                  <a:lnTo>
                    <a:pt x="9291" y="43064"/>
                  </a:lnTo>
                  <a:lnTo>
                    <a:pt x="9222" y="43064"/>
                  </a:lnTo>
                  <a:lnTo>
                    <a:pt x="9188" y="43064"/>
                  </a:lnTo>
                  <a:lnTo>
                    <a:pt x="9052" y="42877"/>
                  </a:lnTo>
                  <a:lnTo>
                    <a:pt x="9017" y="43064"/>
                  </a:lnTo>
                  <a:lnTo>
                    <a:pt x="8949" y="43064"/>
                  </a:lnTo>
                  <a:lnTo>
                    <a:pt x="8847" y="43064"/>
                  </a:lnTo>
                  <a:lnTo>
                    <a:pt x="8676" y="43158"/>
                  </a:lnTo>
                  <a:lnTo>
                    <a:pt x="8437" y="43158"/>
                  </a:lnTo>
                  <a:lnTo>
                    <a:pt x="8300" y="43158"/>
                  </a:lnTo>
                  <a:lnTo>
                    <a:pt x="8163" y="43158"/>
                  </a:lnTo>
                  <a:lnTo>
                    <a:pt x="7993" y="43158"/>
                  </a:lnTo>
                  <a:lnTo>
                    <a:pt x="7959" y="43346"/>
                  </a:lnTo>
                  <a:lnTo>
                    <a:pt x="7822" y="43346"/>
                  </a:lnTo>
                  <a:lnTo>
                    <a:pt x="7788" y="43346"/>
                  </a:lnTo>
                  <a:lnTo>
                    <a:pt x="7719" y="43346"/>
                  </a:lnTo>
                  <a:lnTo>
                    <a:pt x="7685" y="43346"/>
                  </a:lnTo>
                  <a:lnTo>
                    <a:pt x="7549" y="43158"/>
                  </a:lnTo>
                  <a:lnTo>
                    <a:pt x="7446" y="43158"/>
                  </a:lnTo>
                  <a:lnTo>
                    <a:pt x="7344" y="43158"/>
                  </a:lnTo>
                  <a:lnTo>
                    <a:pt x="7173" y="43346"/>
                  </a:lnTo>
                  <a:lnTo>
                    <a:pt x="7105" y="43534"/>
                  </a:lnTo>
                  <a:lnTo>
                    <a:pt x="7070" y="43627"/>
                  </a:lnTo>
                  <a:lnTo>
                    <a:pt x="7002" y="43815"/>
                  </a:lnTo>
                  <a:lnTo>
                    <a:pt x="6934" y="44003"/>
                  </a:lnTo>
                  <a:lnTo>
                    <a:pt x="6831" y="44003"/>
                  </a:lnTo>
                  <a:lnTo>
                    <a:pt x="6729" y="44003"/>
                  </a:lnTo>
                  <a:lnTo>
                    <a:pt x="6490" y="44003"/>
                  </a:lnTo>
                  <a:lnTo>
                    <a:pt x="6456" y="43815"/>
                  </a:lnTo>
                  <a:lnTo>
                    <a:pt x="6387" y="43627"/>
                  </a:lnTo>
                  <a:lnTo>
                    <a:pt x="6285" y="43534"/>
                  </a:lnTo>
                  <a:lnTo>
                    <a:pt x="6216" y="43346"/>
                  </a:lnTo>
                  <a:lnTo>
                    <a:pt x="6148" y="43158"/>
                  </a:lnTo>
                  <a:lnTo>
                    <a:pt x="6046" y="42877"/>
                  </a:lnTo>
                  <a:lnTo>
                    <a:pt x="6046" y="41188"/>
                  </a:lnTo>
                  <a:lnTo>
                    <a:pt x="6216" y="41000"/>
                  </a:lnTo>
                  <a:lnTo>
                    <a:pt x="6319" y="41000"/>
                  </a:lnTo>
                  <a:lnTo>
                    <a:pt x="6490" y="41000"/>
                  </a:lnTo>
                  <a:close/>
                  <a:moveTo>
                    <a:pt x="2083" y="35652"/>
                  </a:moveTo>
                  <a:lnTo>
                    <a:pt x="2186" y="35652"/>
                  </a:lnTo>
                  <a:lnTo>
                    <a:pt x="2254" y="35840"/>
                  </a:lnTo>
                  <a:lnTo>
                    <a:pt x="2288" y="35934"/>
                  </a:lnTo>
                  <a:lnTo>
                    <a:pt x="2288" y="36121"/>
                  </a:lnTo>
                  <a:lnTo>
                    <a:pt x="2356" y="36309"/>
                  </a:lnTo>
                  <a:lnTo>
                    <a:pt x="2596" y="36591"/>
                  </a:lnTo>
                  <a:lnTo>
                    <a:pt x="2732" y="36778"/>
                  </a:lnTo>
                  <a:lnTo>
                    <a:pt x="2869" y="37060"/>
                  </a:lnTo>
                  <a:lnTo>
                    <a:pt x="3040" y="37247"/>
                  </a:lnTo>
                  <a:lnTo>
                    <a:pt x="3142" y="37341"/>
                  </a:lnTo>
                  <a:lnTo>
                    <a:pt x="3210" y="37529"/>
                  </a:lnTo>
                  <a:lnTo>
                    <a:pt x="3313" y="37623"/>
                  </a:lnTo>
                  <a:lnTo>
                    <a:pt x="3313" y="37998"/>
                  </a:lnTo>
                  <a:lnTo>
                    <a:pt x="3347" y="38092"/>
                  </a:lnTo>
                  <a:lnTo>
                    <a:pt x="3484" y="38279"/>
                  </a:lnTo>
                  <a:lnTo>
                    <a:pt x="3586" y="38467"/>
                  </a:lnTo>
                  <a:lnTo>
                    <a:pt x="3689" y="38467"/>
                  </a:lnTo>
                  <a:lnTo>
                    <a:pt x="3825" y="38467"/>
                  </a:lnTo>
                  <a:lnTo>
                    <a:pt x="3996" y="38467"/>
                  </a:lnTo>
                  <a:lnTo>
                    <a:pt x="4133" y="38467"/>
                  </a:lnTo>
                  <a:lnTo>
                    <a:pt x="4304" y="38467"/>
                  </a:lnTo>
                  <a:lnTo>
                    <a:pt x="4543" y="38467"/>
                  </a:lnTo>
                  <a:lnTo>
                    <a:pt x="4645" y="38467"/>
                  </a:lnTo>
                  <a:lnTo>
                    <a:pt x="4748" y="38561"/>
                  </a:lnTo>
                  <a:lnTo>
                    <a:pt x="4884" y="38936"/>
                  </a:lnTo>
                  <a:lnTo>
                    <a:pt x="4987" y="39030"/>
                  </a:lnTo>
                  <a:lnTo>
                    <a:pt x="5226" y="39687"/>
                  </a:lnTo>
                  <a:lnTo>
                    <a:pt x="5362" y="40250"/>
                  </a:lnTo>
                  <a:lnTo>
                    <a:pt x="3689" y="40250"/>
                  </a:lnTo>
                  <a:lnTo>
                    <a:pt x="3586" y="40156"/>
                  </a:lnTo>
                  <a:lnTo>
                    <a:pt x="3484" y="39968"/>
                  </a:lnTo>
                  <a:lnTo>
                    <a:pt x="3347" y="39781"/>
                  </a:lnTo>
                  <a:lnTo>
                    <a:pt x="3210" y="39499"/>
                  </a:lnTo>
                  <a:lnTo>
                    <a:pt x="3210" y="39311"/>
                  </a:lnTo>
                  <a:lnTo>
                    <a:pt x="3142" y="39218"/>
                  </a:lnTo>
                  <a:lnTo>
                    <a:pt x="3074" y="39030"/>
                  </a:lnTo>
                  <a:lnTo>
                    <a:pt x="3040" y="38936"/>
                  </a:lnTo>
                  <a:lnTo>
                    <a:pt x="2903" y="38936"/>
                  </a:lnTo>
                  <a:lnTo>
                    <a:pt x="2801" y="39030"/>
                  </a:lnTo>
                  <a:lnTo>
                    <a:pt x="2732" y="38936"/>
                  </a:lnTo>
                  <a:lnTo>
                    <a:pt x="2698" y="38936"/>
                  </a:lnTo>
                  <a:lnTo>
                    <a:pt x="2596" y="38749"/>
                  </a:lnTo>
                  <a:lnTo>
                    <a:pt x="2527" y="38749"/>
                  </a:lnTo>
                  <a:lnTo>
                    <a:pt x="2459" y="38561"/>
                  </a:lnTo>
                  <a:lnTo>
                    <a:pt x="2356" y="38561"/>
                  </a:lnTo>
                  <a:lnTo>
                    <a:pt x="2288" y="38561"/>
                  </a:lnTo>
                  <a:lnTo>
                    <a:pt x="2254" y="38467"/>
                  </a:lnTo>
                  <a:lnTo>
                    <a:pt x="2254" y="38279"/>
                  </a:lnTo>
                  <a:lnTo>
                    <a:pt x="2254" y="38092"/>
                  </a:lnTo>
                  <a:lnTo>
                    <a:pt x="2186" y="37998"/>
                  </a:lnTo>
                  <a:lnTo>
                    <a:pt x="2083" y="37623"/>
                  </a:lnTo>
                  <a:lnTo>
                    <a:pt x="1912" y="37341"/>
                  </a:lnTo>
                  <a:lnTo>
                    <a:pt x="1742" y="37247"/>
                  </a:lnTo>
                  <a:lnTo>
                    <a:pt x="1571" y="37247"/>
                  </a:lnTo>
                  <a:lnTo>
                    <a:pt x="1468" y="37247"/>
                  </a:lnTo>
                  <a:lnTo>
                    <a:pt x="1366" y="37247"/>
                  </a:lnTo>
                  <a:lnTo>
                    <a:pt x="1229" y="37341"/>
                  </a:lnTo>
                  <a:lnTo>
                    <a:pt x="1127" y="37529"/>
                  </a:lnTo>
                  <a:lnTo>
                    <a:pt x="1024" y="37810"/>
                  </a:lnTo>
                  <a:lnTo>
                    <a:pt x="888" y="37998"/>
                  </a:lnTo>
                  <a:lnTo>
                    <a:pt x="785" y="37998"/>
                  </a:lnTo>
                  <a:lnTo>
                    <a:pt x="683" y="37998"/>
                  </a:lnTo>
                  <a:lnTo>
                    <a:pt x="512" y="37998"/>
                  </a:lnTo>
                  <a:lnTo>
                    <a:pt x="341" y="37810"/>
                  </a:lnTo>
                  <a:lnTo>
                    <a:pt x="239" y="37623"/>
                  </a:lnTo>
                  <a:lnTo>
                    <a:pt x="136" y="37529"/>
                  </a:lnTo>
                  <a:lnTo>
                    <a:pt x="68" y="37247"/>
                  </a:lnTo>
                  <a:lnTo>
                    <a:pt x="0" y="37060"/>
                  </a:lnTo>
                  <a:lnTo>
                    <a:pt x="0" y="36778"/>
                  </a:lnTo>
                  <a:lnTo>
                    <a:pt x="0" y="36403"/>
                  </a:lnTo>
                  <a:lnTo>
                    <a:pt x="68" y="36121"/>
                  </a:lnTo>
                  <a:lnTo>
                    <a:pt x="170" y="35840"/>
                  </a:lnTo>
                  <a:lnTo>
                    <a:pt x="273" y="35840"/>
                  </a:lnTo>
                  <a:lnTo>
                    <a:pt x="409" y="35840"/>
                  </a:lnTo>
                  <a:lnTo>
                    <a:pt x="512" y="35840"/>
                  </a:lnTo>
                  <a:lnTo>
                    <a:pt x="614" y="35840"/>
                  </a:lnTo>
                  <a:lnTo>
                    <a:pt x="1058" y="35840"/>
                  </a:lnTo>
                  <a:lnTo>
                    <a:pt x="1127" y="35934"/>
                  </a:lnTo>
                  <a:lnTo>
                    <a:pt x="1229" y="35934"/>
                  </a:lnTo>
                  <a:lnTo>
                    <a:pt x="1298" y="35934"/>
                  </a:lnTo>
                  <a:lnTo>
                    <a:pt x="1366" y="35934"/>
                  </a:lnTo>
                  <a:lnTo>
                    <a:pt x="1400" y="35840"/>
                  </a:lnTo>
                  <a:lnTo>
                    <a:pt x="1502" y="35652"/>
                  </a:lnTo>
                  <a:lnTo>
                    <a:pt x="1639" y="35652"/>
                  </a:lnTo>
                  <a:lnTo>
                    <a:pt x="1742" y="35652"/>
                  </a:lnTo>
                  <a:lnTo>
                    <a:pt x="1844" y="35652"/>
                  </a:lnTo>
                  <a:lnTo>
                    <a:pt x="1981" y="35652"/>
                  </a:lnTo>
                  <a:lnTo>
                    <a:pt x="2083" y="35652"/>
                  </a:lnTo>
                  <a:close/>
                  <a:moveTo>
                    <a:pt x="106029" y="32556"/>
                  </a:moveTo>
                  <a:lnTo>
                    <a:pt x="106063" y="32744"/>
                  </a:lnTo>
                  <a:lnTo>
                    <a:pt x="106199" y="32744"/>
                  </a:lnTo>
                  <a:lnTo>
                    <a:pt x="106302" y="32744"/>
                  </a:lnTo>
                  <a:lnTo>
                    <a:pt x="106302" y="32931"/>
                  </a:lnTo>
                  <a:lnTo>
                    <a:pt x="106302" y="33025"/>
                  </a:lnTo>
                  <a:lnTo>
                    <a:pt x="106302" y="33213"/>
                  </a:lnTo>
                  <a:lnTo>
                    <a:pt x="106302" y="33213"/>
                  </a:lnTo>
                  <a:lnTo>
                    <a:pt x="106370" y="33401"/>
                  </a:lnTo>
                  <a:lnTo>
                    <a:pt x="106370" y="33964"/>
                  </a:lnTo>
                  <a:lnTo>
                    <a:pt x="106302" y="33964"/>
                  </a:lnTo>
                  <a:lnTo>
                    <a:pt x="106302" y="34151"/>
                  </a:lnTo>
                  <a:lnTo>
                    <a:pt x="106233" y="34245"/>
                  </a:lnTo>
                  <a:lnTo>
                    <a:pt x="106199" y="34433"/>
                  </a:lnTo>
                  <a:lnTo>
                    <a:pt x="106131" y="34620"/>
                  </a:lnTo>
                  <a:lnTo>
                    <a:pt x="106063" y="34902"/>
                  </a:lnTo>
                  <a:lnTo>
                    <a:pt x="106029" y="35089"/>
                  </a:lnTo>
                  <a:lnTo>
                    <a:pt x="105960" y="35183"/>
                  </a:lnTo>
                  <a:lnTo>
                    <a:pt x="105960" y="35371"/>
                  </a:lnTo>
                  <a:lnTo>
                    <a:pt x="105892" y="35371"/>
                  </a:lnTo>
                  <a:lnTo>
                    <a:pt x="105892" y="35559"/>
                  </a:lnTo>
                  <a:lnTo>
                    <a:pt x="105892" y="35652"/>
                  </a:lnTo>
                  <a:lnTo>
                    <a:pt x="105858" y="35934"/>
                  </a:lnTo>
                  <a:lnTo>
                    <a:pt x="105789" y="36121"/>
                  </a:lnTo>
                  <a:lnTo>
                    <a:pt x="105789" y="36121"/>
                  </a:lnTo>
                  <a:lnTo>
                    <a:pt x="105755" y="36309"/>
                  </a:lnTo>
                  <a:lnTo>
                    <a:pt x="105755" y="36591"/>
                  </a:lnTo>
                  <a:lnTo>
                    <a:pt x="105687" y="36778"/>
                  </a:lnTo>
                  <a:lnTo>
                    <a:pt x="105687" y="36778"/>
                  </a:lnTo>
                  <a:lnTo>
                    <a:pt x="105687" y="37247"/>
                  </a:lnTo>
                  <a:lnTo>
                    <a:pt x="105687" y="37529"/>
                  </a:lnTo>
                  <a:lnTo>
                    <a:pt x="105345" y="37529"/>
                  </a:lnTo>
                  <a:lnTo>
                    <a:pt x="105345" y="34902"/>
                  </a:lnTo>
                  <a:lnTo>
                    <a:pt x="105414" y="34620"/>
                  </a:lnTo>
                  <a:lnTo>
                    <a:pt x="105414" y="34433"/>
                  </a:lnTo>
                  <a:lnTo>
                    <a:pt x="105448" y="34245"/>
                  </a:lnTo>
                  <a:lnTo>
                    <a:pt x="105448" y="34151"/>
                  </a:lnTo>
                  <a:lnTo>
                    <a:pt x="105448" y="33964"/>
                  </a:lnTo>
                  <a:lnTo>
                    <a:pt x="105516" y="33964"/>
                  </a:lnTo>
                  <a:lnTo>
                    <a:pt x="105584" y="33964"/>
                  </a:lnTo>
                  <a:lnTo>
                    <a:pt x="105584" y="33870"/>
                  </a:lnTo>
                  <a:lnTo>
                    <a:pt x="105619" y="33682"/>
                  </a:lnTo>
                  <a:lnTo>
                    <a:pt x="105687" y="33401"/>
                  </a:lnTo>
                  <a:lnTo>
                    <a:pt x="105755" y="33401"/>
                  </a:lnTo>
                  <a:lnTo>
                    <a:pt x="105789" y="33213"/>
                  </a:lnTo>
                  <a:lnTo>
                    <a:pt x="105892" y="33025"/>
                  </a:lnTo>
                  <a:lnTo>
                    <a:pt x="105892" y="32931"/>
                  </a:lnTo>
                  <a:lnTo>
                    <a:pt x="105960" y="32744"/>
                  </a:lnTo>
                  <a:lnTo>
                    <a:pt x="105960" y="32744"/>
                  </a:lnTo>
                  <a:lnTo>
                    <a:pt x="106029" y="32556"/>
                  </a:lnTo>
                  <a:close/>
                  <a:moveTo>
                    <a:pt x="45567" y="13885"/>
                  </a:moveTo>
                  <a:lnTo>
                    <a:pt x="45738" y="13885"/>
                  </a:lnTo>
                  <a:lnTo>
                    <a:pt x="45875" y="13979"/>
                  </a:lnTo>
                  <a:lnTo>
                    <a:pt x="46011" y="14354"/>
                  </a:lnTo>
                  <a:lnTo>
                    <a:pt x="46080" y="14448"/>
                  </a:lnTo>
                  <a:lnTo>
                    <a:pt x="46148" y="14824"/>
                  </a:lnTo>
                  <a:lnTo>
                    <a:pt x="46182" y="14917"/>
                  </a:lnTo>
                  <a:lnTo>
                    <a:pt x="46353" y="15387"/>
                  </a:lnTo>
                  <a:lnTo>
                    <a:pt x="46490" y="15293"/>
                  </a:lnTo>
                  <a:lnTo>
                    <a:pt x="46524" y="15105"/>
                  </a:lnTo>
                  <a:lnTo>
                    <a:pt x="46592" y="14917"/>
                  </a:lnTo>
                  <a:lnTo>
                    <a:pt x="46695" y="14824"/>
                  </a:lnTo>
                  <a:lnTo>
                    <a:pt x="46763" y="14636"/>
                  </a:lnTo>
                  <a:lnTo>
                    <a:pt x="46797" y="14448"/>
                  </a:lnTo>
                  <a:lnTo>
                    <a:pt x="46968" y="14448"/>
                  </a:lnTo>
                  <a:lnTo>
                    <a:pt x="47139" y="14448"/>
                  </a:lnTo>
                  <a:lnTo>
                    <a:pt x="47241" y="14448"/>
                  </a:lnTo>
                  <a:lnTo>
                    <a:pt x="47480" y="14448"/>
                  </a:lnTo>
                  <a:lnTo>
                    <a:pt x="47583" y="14448"/>
                  </a:lnTo>
                  <a:lnTo>
                    <a:pt x="47651" y="14448"/>
                  </a:lnTo>
                  <a:lnTo>
                    <a:pt x="47822" y="14354"/>
                  </a:lnTo>
                  <a:lnTo>
                    <a:pt x="47924" y="14167"/>
                  </a:lnTo>
                  <a:lnTo>
                    <a:pt x="48095" y="13979"/>
                  </a:lnTo>
                  <a:lnTo>
                    <a:pt x="48198" y="13979"/>
                  </a:lnTo>
                  <a:lnTo>
                    <a:pt x="48334" y="13979"/>
                  </a:lnTo>
                  <a:lnTo>
                    <a:pt x="48368" y="13979"/>
                  </a:lnTo>
                  <a:lnTo>
                    <a:pt x="48437" y="13885"/>
                  </a:lnTo>
                  <a:lnTo>
                    <a:pt x="48539" y="13885"/>
                  </a:lnTo>
                  <a:lnTo>
                    <a:pt x="48710" y="13979"/>
                  </a:lnTo>
                  <a:lnTo>
                    <a:pt x="48812" y="14167"/>
                  </a:lnTo>
                  <a:lnTo>
                    <a:pt x="48949" y="14354"/>
                  </a:lnTo>
                  <a:lnTo>
                    <a:pt x="49052" y="14354"/>
                  </a:lnTo>
                  <a:lnTo>
                    <a:pt x="49154" y="14448"/>
                  </a:lnTo>
                  <a:lnTo>
                    <a:pt x="49222" y="14636"/>
                  </a:lnTo>
                  <a:lnTo>
                    <a:pt x="49222" y="14824"/>
                  </a:lnTo>
                  <a:lnTo>
                    <a:pt x="49222" y="14917"/>
                  </a:lnTo>
                  <a:lnTo>
                    <a:pt x="49222" y="15105"/>
                  </a:lnTo>
                  <a:lnTo>
                    <a:pt x="49086" y="15105"/>
                  </a:lnTo>
                  <a:lnTo>
                    <a:pt x="48983" y="15293"/>
                  </a:lnTo>
                  <a:lnTo>
                    <a:pt x="48949" y="15293"/>
                  </a:lnTo>
                  <a:lnTo>
                    <a:pt x="48812" y="15387"/>
                  </a:lnTo>
                  <a:lnTo>
                    <a:pt x="48778" y="15387"/>
                  </a:lnTo>
                  <a:lnTo>
                    <a:pt x="48710" y="15574"/>
                  </a:lnTo>
                  <a:lnTo>
                    <a:pt x="48710" y="15668"/>
                  </a:lnTo>
                  <a:lnTo>
                    <a:pt x="48642" y="15856"/>
                  </a:lnTo>
                  <a:lnTo>
                    <a:pt x="48778" y="16137"/>
                  </a:lnTo>
                  <a:lnTo>
                    <a:pt x="48881" y="16325"/>
                  </a:lnTo>
                  <a:lnTo>
                    <a:pt x="48949" y="16512"/>
                  </a:lnTo>
                  <a:lnTo>
                    <a:pt x="48983" y="16512"/>
                  </a:lnTo>
                  <a:lnTo>
                    <a:pt x="49052" y="16606"/>
                  </a:lnTo>
                  <a:lnTo>
                    <a:pt x="49086" y="16794"/>
                  </a:lnTo>
                  <a:lnTo>
                    <a:pt x="49154" y="17075"/>
                  </a:lnTo>
                  <a:lnTo>
                    <a:pt x="49154" y="17263"/>
                  </a:lnTo>
                  <a:lnTo>
                    <a:pt x="49154" y="17544"/>
                  </a:lnTo>
                  <a:lnTo>
                    <a:pt x="49086" y="17826"/>
                  </a:lnTo>
                  <a:lnTo>
                    <a:pt x="49086" y="18014"/>
                  </a:lnTo>
                  <a:lnTo>
                    <a:pt x="48983" y="18014"/>
                  </a:lnTo>
                  <a:lnTo>
                    <a:pt x="48949" y="18201"/>
                  </a:lnTo>
                  <a:lnTo>
                    <a:pt x="48949" y="18295"/>
                  </a:lnTo>
                  <a:lnTo>
                    <a:pt x="48881" y="18483"/>
                  </a:lnTo>
                  <a:lnTo>
                    <a:pt x="48812" y="18670"/>
                  </a:lnTo>
                  <a:lnTo>
                    <a:pt x="48812" y="18952"/>
                  </a:lnTo>
                  <a:lnTo>
                    <a:pt x="48812" y="19233"/>
                  </a:lnTo>
                  <a:lnTo>
                    <a:pt x="48881" y="19515"/>
                  </a:lnTo>
                  <a:lnTo>
                    <a:pt x="48949" y="19890"/>
                  </a:lnTo>
                  <a:lnTo>
                    <a:pt x="48983" y="20172"/>
                  </a:lnTo>
                  <a:lnTo>
                    <a:pt x="49154" y="20359"/>
                  </a:lnTo>
                  <a:lnTo>
                    <a:pt x="49257" y="20453"/>
                  </a:lnTo>
                  <a:lnTo>
                    <a:pt x="49427" y="20734"/>
                  </a:lnTo>
                  <a:lnTo>
                    <a:pt x="49564" y="20922"/>
                  </a:lnTo>
                  <a:lnTo>
                    <a:pt x="49701" y="21110"/>
                  </a:lnTo>
                  <a:lnTo>
                    <a:pt x="49837" y="21110"/>
                  </a:lnTo>
                  <a:lnTo>
                    <a:pt x="50008" y="21110"/>
                  </a:lnTo>
                  <a:lnTo>
                    <a:pt x="50179" y="21110"/>
                  </a:lnTo>
                  <a:lnTo>
                    <a:pt x="50281" y="21204"/>
                  </a:lnTo>
                  <a:lnTo>
                    <a:pt x="50452" y="21204"/>
                  </a:lnTo>
                  <a:lnTo>
                    <a:pt x="50555" y="21391"/>
                  </a:lnTo>
                  <a:lnTo>
                    <a:pt x="50657" y="21391"/>
                  </a:lnTo>
                  <a:lnTo>
                    <a:pt x="50794" y="21579"/>
                  </a:lnTo>
                  <a:lnTo>
                    <a:pt x="50896" y="21673"/>
                  </a:lnTo>
                  <a:lnTo>
                    <a:pt x="50930" y="21860"/>
                  </a:lnTo>
                  <a:lnTo>
                    <a:pt x="50999" y="22048"/>
                  </a:lnTo>
                  <a:lnTo>
                    <a:pt x="51067" y="22048"/>
                  </a:lnTo>
                  <a:lnTo>
                    <a:pt x="51169" y="22142"/>
                  </a:lnTo>
                  <a:lnTo>
                    <a:pt x="51238" y="22329"/>
                  </a:lnTo>
                  <a:lnTo>
                    <a:pt x="51238" y="22423"/>
                  </a:lnTo>
                  <a:lnTo>
                    <a:pt x="51272" y="22611"/>
                  </a:lnTo>
                  <a:lnTo>
                    <a:pt x="51272" y="22892"/>
                  </a:lnTo>
                  <a:lnTo>
                    <a:pt x="51340" y="23268"/>
                  </a:lnTo>
                  <a:lnTo>
                    <a:pt x="51409" y="23549"/>
                  </a:lnTo>
                  <a:lnTo>
                    <a:pt x="52467" y="23549"/>
                  </a:lnTo>
                  <a:lnTo>
                    <a:pt x="52570" y="23549"/>
                  </a:lnTo>
                  <a:lnTo>
                    <a:pt x="52741" y="23549"/>
                  </a:lnTo>
                  <a:lnTo>
                    <a:pt x="52775" y="23737"/>
                  </a:lnTo>
                  <a:lnTo>
                    <a:pt x="52843" y="24018"/>
                  </a:lnTo>
                  <a:lnTo>
                    <a:pt x="52946" y="24112"/>
                  </a:lnTo>
                  <a:lnTo>
                    <a:pt x="53014" y="24300"/>
                  </a:lnTo>
                  <a:lnTo>
                    <a:pt x="53014" y="24581"/>
                  </a:lnTo>
                  <a:lnTo>
                    <a:pt x="53082" y="24769"/>
                  </a:lnTo>
                  <a:lnTo>
                    <a:pt x="53116" y="24769"/>
                  </a:lnTo>
                  <a:lnTo>
                    <a:pt x="53253" y="24769"/>
                  </a:lnTo>
                  <a:lnTo>
                    <a:pt x="53390" y="24769"/>
                  </a:lnTo>
                  <a:lnTo>
                    <a:pt x="53561" y="24769"/>
                  </a:lnTo>
                  <a:lnTo>
                    <a:pt x="53697" y="24769"/>
                  </a:lnTo>
                  <a:lnTo>
                    <a:pt x="53800" y="24769"/>
                  </a:lnTo>
                  <a:lnTo>
                    <a:pt x="53902" y="24581"/>
                  </a:lnTo>
                  <a:lnTo>
                    <a:pt x="53902" y="24112"/>
                  </a:lnTo>
                  <a:lnTo>
                    <a:pt x="53970" y="23737"/>
                  </a:lnTo>
                  <a:lnTo>
                    <a:pt x="53970" y="23362"/>
                  </a:lnTo>
                  <a:lnTo>
                    <a:pt x="53970" y="22892"/>
                  </a:lnTo>
                  <a:lnTo>
                    <a:pt x="53970" y="22611"/>
                  </a:lnTo>
                  <a:lnTo>
                    <a:pt x="53902" y="22423"/>
                  </a:lnTo>
                  <a:lnTo>
                    <a:pt x="53902" y="22329"/>
                  </a:lnTo>
                  <a:lnTo>
                    <a:pt x="53902" y="21860"/>
                  </a:lnTo>
                  <a:lnTo>
                    <a:pt x="53902" y="21391"/>
                  </a:lnTo>
                  <a:lnTo>
                    <a:pt x="53902" y="20922"/>
                  </a:lnTo>
                  <a:lnTo>
                    <a:pt x="54005" y="20922"/>
                  </a:lnTo>
                  <a:lnTo>
                    <a:pt x="54141" y="21110"/>
                  </a:lnTo>
                  <a:lnTo>
                    <a:pt x="54244" y="21110"/>
                  </a:lnTo>
                  <a:lnTo>
                    <a:pt x="54346" y="21110"/>
                  </a:lnTo>
                  <a:lnTo>
                    <a:pt x="54517" y="20922"/>
                  </a:lnTo>
                  <a:lnTo>
                    <a:pt x="54619" y="20922"/>
                  </a:lnTo>
                  <a:lnTo>
                    <a:pt x="54756" y="20734"/>
                  </a:lnTo>
                  <a:lnTo>
                    <a:pt x="54961" y="20922"/>
                  </a:lnTo>
                  <a:lnTo>
                    <a:pt x="55132" y="21110"/>
                  </a:lnTo>
                  <a:lnTo>
                    <a:pt x="55303" y="21204"/>
                  </a:lnTo>
                  <a:lnTo>
                    <a:pt x="55542" y="21579"/>
                  </a:lnTo>
                  <a:lnTo>
                    <a:pt x="55713" y="21860"/>
                  </a:lnTo>
                  <a:lnTo>
                    <a:pt x="55815" y="22142"/>
                  </a:lnTo>
                  <a:lnTo>
                    <a:pt x="55918" y="22423"/>
                  </a:lnTo>
                  <a:lnTo>
                    <a:pt x="56020" y="22611"/>
                  </a:lnTo>
                  <a:lnTo>
                    <a:pt x="56088" y="22799"/>
                  </a:lnTo>
                  <a:lnTo>
                    <a:pt x="56157" y="23080"/>
                  </a:lnTo>
                  <a:lnTo>
                    <a:pt x="56327" y="23080"/>
                  </a:lnTo>
                  <a:lnTo>
                    <a:pt x="56498" y="23268"/>
                  </a:lnTo>
                  <a:lnTo>
                    <a:pt x="56635" y="23080"/>
                  </a:lnTo>
                  <a:lnTo>
                    <a:pt x="56771" y="22892"/>
                  </a:lnTo>
                  <a:lnTo>
                    <a:pt x="56942" y="22892"/>
                  </a:lnTo>
                  <a:lnTo>
                    <a:pt x="58479" y="23831"/>
                  </a:lnTo>
                  <a:lnTo>
                    <a:pt x="58616" y="23831"/>
                  </a:lnTo>
                  <a:lnTo>
                    <a:pt x="58719" y="23737"/>
                  </a:lnTo>
                  <a:lnTo>
                    <a:pt x="58821" y="23549"/>
                  </a:lnTo>
                  <a:lnTo>
                    <a:pt x="58958" y="23362"/>
                  </a:lnTo>
                  <a:lnTo>
                    <a:pt x="59094" y="23362"/>
                  </a:lnTo>
                  <a:lnTo>
                    <a:pt x="59231" y="23362"/>
                  </a:lnTo>
                  <a:lnTo>
                    <a:pt x="59265" y="23362"/>
                  </a:lnTo>
                  <a:lnTo>
                    <a:pt x="59333" y="23549"/>
                  </a:lnTo>
                  <a:lnTo>
                    <a:pt x="59402" y="23737"/>
                  </a:lnTo>
                  <a:lnTo>
                    <a:pt x="59436" y="23737"/>
                  </a:lnTo>
                  <a:lnTo>
                    <a:pt x="59504" y="23737"/>
                  </a:lnTo>
                  <a:lnTo>
                    <a:pt x="59607" y="23737"/>
                  </a:lnTo>
                  <a:lnTo>
                    <a:pt x="59675" y="23737"/>
                  </a:lnTo>
                  <a:lnTo>
                    <a:pt x="59777" y="23831"/>
                  </a:lnTo>
                  <a:lnTo>
                    <a:pt x="59880" y="24018"/>
                  </a:lnTo>
                  <a:lnTo>
                    <a:pt x="59948" y="24112"/>
                  </a:lnTo>
                  <a:lnTo>
                    <a:pt x="60017" y="24300"/>
                  </a:lnTo>
                  <a:lnTo>
                    <a:pt x="60051" y="24487"/>
                  </a:lnTo>
                  <a:lnTo>
                    <a:pt x="60119" y="24769"/>
                  </a:lnTo>
                  <a:lnTo>
                    <a:pt x="60119" y="24956"/>
                  </a:lnTo>
                  <a:lnTo>
                    <a:pt x="60051" y="25050"/>
                  </a:lnTo>
                  <a:lnTo>
                    <a:pt x="60119" y="25426"/>
                  </a:lnTo>
                  <a:lnTo>
                    <a:pt x="60051" y="25707"/>
                  </a:lnTo>
                  <a:lnTo>
                    <a:pt x="60119" y="25801"/>
                  </a:lnTo>
                  <a:lnTo>
                    <a:pt x="60187" y="25989"/>
                  </a:lnTo>
                  <a:lnTo>
                    <a:pt x="60222" y="26270"/>
                  </a:lnTo>
                  <a:lnTo>
                    <a:pt x="60290" y="26458"/>
                  </a:lnTo>
                  <a:lnTo>
                    <a:pt x="60324" y="26739"/>
                  </a:lnTo>
                  <a:lnTo>
                    <a:pt x="60392" y="27114"/>
                  </a:lnTo>
                  <a:lnTo>
                    <a:pt x="60392" y="27396"/>
                  </a:lnTo>
                  <a:lnTo>
                    <a:pt x="60461" y="27490"/>
                  </a:lnTo>
                  <a:lnTo>
                    <a:pt x="60563" y="27865"/>
                  </a:lnTo>
                  <a:lnTo>
                    <a:pt x="60666" y="27959"/>
                  </a:lnTo>
                  <a:lnTo>
                    <a:pt x="60802" y="28334"/>
                  </a:lnTo>
                  <a:lnTo>
                    <a:pt x="60836" y="28616"/>
                  </a:lnTo>
                  <a:lnTo>
                    <a:pt x="60939" y="28897"/>
                  </a:lnTo>
                  <a:lnTo>
                    <a:pt x="61007" y="29179"/>
                  </a:lnTo>
                  <a:lnTo>
                    <a:pt x="61076" y="29554"/>
                  </a:lnTo>
                  <a:lnTo>
                    <a:pt x="61178" y="30023"/>
                  </a:lnTo>
                  <a:lnTo>
                    <a:pt x="61246" y="30492"/>
                  </a:lnTo>
                  <a:lnTo>
                    <a:pt x="61246" y="30774"/>
                  </a:lnTo>
                  <a:lnTo>
                    <a:pt x="61178" y="31243"/>
                  </a:lnTo>
                  <a:lnTo>
                    <a:pt x="61246" y="31524"/>
                  </a:lnTo>
                  <a:lnTo>
                    <a:pt x="61246" y="31806"/>
                  </a:lnTo>
                  <a:lnTo>
                    <a:pt x="61280" y="31993"/>
                  </a:lnTo>
                  <a:lnTo>
                    <a:pt x="61349" y="32181"/>
                  </a:lnTo>
                  <a:lnTo>
                    <a:pt x="61417" y="32462"/>
                  </a:lnTo>
                  <a:lnTo>
                    <a:pt x="61520" y="32744"/>
                  </a:lnTo>
                  <a:lnTo>
                    <a:pt x="61622" y="33025"/>
                  </a:lnTo>
                  <a:lnTo>
                    <a:pt x="61690" y="33401"/>
                  </a:lnTo>
                  <a:lnTo>
                    <a:pt x="61725" y="33494"/>
                  </a:lnTo>
                  <a:lnTo>
                    <a:pt x="61793" y="33682"/>
                  </a:lnTo>
                  <a:lnTo>
                    <a:pt x="61861" y="33964"/>
                  </a:lnTo>
                  <a:lnTo>
                    <a:pt x="61895" y="34245"/>
                  </a:lnTo>
                  <a:lnTo>
                    <a:pt x="61895" y="34620"/>
                  </a:lnTo>
                  <a:lnTo>
                    <a:pt x="61895" y="34902"/>
                  </a:lnTo>
                  <a:lnTo>
                    <a:pt x="61895" y="35371"/>
                  </a:lnTo>
                  <a:lnTo>
                    <a:pt x="61895" y="35652"/>
                  </a:lnTo>
                  <a:lnTo>
                    <a:pt x="61895" y="35934"/>
                  </a:lnTo>
                  <a:lnTo>
                    <a:pt x="61895" y="36309"/>
                  </a:lnTo>
                  <a:lnTo>
                    <a:pt x="61964" y="36591"/>
                  </a:lnTo>
                  <a:lnTo>
                    <a:pt x="62032" y="36872"/>
                  </a:lnTo>
                  <a:lnTo>
                    <a:pt x="62066" y="37060"/>
                  </a:lnTo>
                  <a:lnTo>
                    <a:pt x="62134" y="37060"/>
                  </a:lnTo>
                  <a:lnTo>
                    <a:pt x="62169" y="37060"/>
                  </a:lnTo>
                  <a:lnTo>
                    <a:pt x="62237" y="37247"/>
                  </a:lnTo>
                  <a:lnTo>
                    <a:pt x="62305" y="37529"/>
                  </a:lnTo>
                  <a:lnTo>
                    <a:pt x="62339" y="37810"/>
                  </a:lnTo>
                  <a:lnTo>
                    <a:pt x="62408" y="38092"/>
                  </a:lnTo>
                  <a:lnTo>
                    <a:pt x="62476" y="38561"/>
                  </a:lnTo>
                  <a:lnTo>
                    <a:pt x="62578" y="38936"/>
                  </a:lnTo>
                  <a:lnTo>
                    <a:pt x="62647" y="39218"/>
                  </a:lnTo>
                  <a:lnTo>
                    <a:pt x="62681" y="39311"/>
                  </a:lnTo>
                  <a:lnTo>
                    <a:pt x="62749" y="39499"/>
                  </a:lnTo>
                  <a:lnTo>
                    <a:pt x="62749" y="39968"/>
                  </a:lnTo>
                  <a:lnTo>
                    <a:pt x="62783" y="40250"/>
                  </a:lnTo>
                  <a:lnTo>
                    <a:pt x="62783" y="40719"/>
                  </a:lnTo>
                  <a:lnTo>
                    <a:pt x="62783" y="41376"/>
                  </a:lnTo>
                  <a:lnTo>
                    <a:pt x="62749" y="41469"/>
                  </a:lnTo>
                  <a:lnTo>
                    <a:pt x="62749" y="41657"/>
                  </a:lnTo>
                  <a:lnTo>
                    <a:pt x="62749" y="41939"/>
                  </a:lnTo>
                  <a:lnTo>
                    <a:pt x="62749" y="42126"/>
                  </a:lnTo>
                  <a:lnTo>
                    <a:pt x="62783" y="42314"/>
                  </a:lnTo>
                  <a:lnTo>
                    <a:pt x="62852" y="42314"/>
                  </a:lnTo>
                  <a:lnTo>
                    <a:pt x="62852" y="42408"/>
                  </a:lnTo>
                  <a:lnTo>
                    <a:pt x="62954" y="42877"/>
                  </a:lnTo>
                  <a:lnTo>
                    <a:pt x="63091" y="43346"/>
                  </a:lnTo>
                  <a:lnTo>
                    <a:pt x="63193" y="43627"/>
                  </a:lnTo>
                  <a:lnTo>
                    <a:pt x="63296" y="43815"/>
                  </a:lnTo>
                  <a:lnTo>
                    <a:pt x="63364" y="44003"/>
                  </a:lnTo>
                  <a:lnTo>
                    <a:pt x="63398" y="44096"/>
                  </a:lnTo>
                  <a:lnTo>
                    <a:pt x="63467" y="44566"/>
                  </a:lnTo>
                  <a:lnTo>
                    <a:pt x="63467" y="44847"/>
                  </a:lnTo>
                  <a:lnTo>
                    <a:pt x="63467" y="45316"/>
                  </a:lnTo>
                  <a:lnTo>
                    <a:pt x="63467" y="45691"/>
                  </a:lnTo>
                  <a:lnTo>
                    <a:pt x="63535" y="45973"/>
                  </a:lnTo>
                  <a:lnTo>
                    <a:pt x="63569" y="46442"/>
                  </a:lnTo>
                  <a:lnTo>
                    <a:pt x="63637" y="46724"/>
                  </a:lnTo>
                  <a:lnTo>
                    <a:pt x="63740" y="47005"/>
                  </a:lnTo>
                  <a:lnTo>
                    <a:pt x="63877" y="47380"/>
                  </a:lnTo>
                  <a:lnTo>
                    <a:pt x="63979" y="47474"/>
                  </a:lnTo>
                  <a:lnTo>
                    <a:pt x="64013" y="47474"/>
                  </a:lnTo>
                  <a:lnTo>
                    <a:pt x="64081" y="47474"/>
                  </a:lnTo>
                  <a:lnTo>
                    <a:pt x="64184" y="47474"/>
                  </a:lnTo>
                  <a:lnTo>
                    <a:pt x="64321" y="47662"/>
                  </a:lnTo>
                  <a:lnTo>
                    <a:pt x="64355" y="47756"/>
                  </a:lnTo>
                  <a:lnTo>
                    <a:pt x="64423" y="47943"/>
                  </a:lnTo>
                  <a:lnTo>
                    <a:pt x="64491" y="48225"/>
                  </a:lnTo>
                  <a:lnTo>
                    <a:pt x="64526" y="48412"/>
                  </a:lnTo>
                  <a:lnTo>
                    <a:pt x="64628" y="48600"/>
                  </a:lnTo>
                  <a:lnTo>
                    <a:pt x="64765" y="48694"/>
                  </a:lnTo>
                  <a:lnTo>
                    <a:pt x="64799" y="48881"/>
                  </a:lnTo>
                  <a:lnTo>
                    <a:pt x="64867" y="49069"/>
                  </a:lnTo>
                  <a:lnTo>
                    <a:pt x="64935" y="49351"/>
                  </a:lnTo>
                  <a:lnTo>
                    <a:pt x="64970" y="49444"/>
                  </a:lnTo>
                  <a:lnTo>
                    <a:pt x="65038" y="49820"/>
                  </a:lnTo>
                  <a:lnTo>
                    <a:pt x="65140" y="49913"/>
                  </a:lnTo>
                  <a:lnTo>
                    <a:pt x="65209" y="49913"/>
                  </a:lnTo>
                  <a:lnTo>
                    <a:pt x="65311" y="49820"/>
                  </a:lnTo>
                  <a:lnTo>
                    <a:pt x="65380" y="49913"/>
                  </a:lnTo>
                  <a:lnTo>
                    <a:pt x="65414" y="49913"/>
                  </a:lnTo>
                  <a:lnTo>
                    <a:pt x="65482" y="50101"/>
                  </a:lnTo>
                  <a:lnTo>
                    <a:pt x="65584" y="50289"/>
                  </a:lnTo>
                  <a:lnTo>
                    <a:pt x="65584" y="50570"/>
                  </a:lnTo>
                  <a:lnTo>
                    <a:pt x="65550" y="50758"/>
                  </a:lnTo>
                  <a:lnTo>
                    <a:pt x="65584" y="50852"/>
                  </a:lnTo>
                  <a:lnTo>
                    <a:pt x="65653" y="51508"/>
                  </a:lnTo>
                  <a:lnTo>
                    <a:pt x="65721" y="51602"/>
                  </a:lnTo>
                  <a:lnTo>
                    <a:pt x="65755" y="51602"/>
                  </a:lnTo>
                  <a:lnTo>
                    <a:pt x="65824" y="51602"/>
                  </a:lnTo>
                  <a:lnTo>
                    <a:pt x="65892" y="51790"/>
                  </a:lnTo>
                  <a:lnTo>
                    <a:pt x="65926" y="51978"/>
                  </a:lnTo>
                  <a:lnTo>
                    <a:pt x="65892" y="52259"/>
                  </a:lnTo>
                  <a:lnTo>
                    <a:pt x="65892" y="52447"/>
                  </a:lnTo>
                  <a:lnTo>
                    <a:pt x="65926" y="52541"/>
                  </a:lnTo>
                  <a:lnTo>
                    <a:pt x="65994" y="52728"/>
                  </a:lnTo>
                  <a:lnTo>
                    <a:pt x="66029" y="53010"/>
                  </a:lnTo>
                  <a:lnTo>
                    <a:pt x="66165" y="53666"/>
                  </a:lnTo>
                  <a:lnTo>
                    <a:pt x="66199" y="53666"/>
                  </a:lnTo>
                  <a:lnTo>
                    <a:pt x="66336" y="53760"/>
                  </a:lnTo>
                  <a:lnTo>
                    <a:pt x="66438" y="53760"/>
                  </a:lnTo>
                  <a:lnTo>
                    <a:pt x="66507" y="53948"/>
                  </a:lnTo>
                  <a:lnTo>
                    <a:pt x="66643" y="53948"/>
                  </a:lnTo>
                  <a:lnTo>
                    <a:pt x="66780" y="53948"/>
                  </a:lnTo>
                  <a:lnTo>
                    <a:pt x="66951" y="53948"/>
                  </a:lnTo>
                  <a:lnTo>
                    <a:pt x="67053" y="53760"/>
                  </a:lnTo>
                  <a:lnTo>
                    <a:pt x="67224" y="53760"/>
                  </a:lnTo>
                  <a:lnTo>
                    <a:pt x="67327" y="53760"/>
                  </a:lnTo>
                  <a:lnTo>
                    <a:pt x="67566" y="53760"/>
                  </a:lnTo>
                  <a:lnTo>
                    <a:pt x="67668" y="53760"/>
                  </a:lnTo>
                  <a:lnTo>
                    <a:pt x="67771" y="53948"/>
                  </a:lnTo>
                  <a:lnTo>
                    <a:pt x="67941" y="53948"/>
                  </a:lnTo>
                  <a:lnTo>
                    <a:pt x="68181" y="53948"/>
                  </a:lnTo>
                  <a:lnTo>
                    <a:pt x="68351" y="53760"/>
                  </a:lnTo>
                  <a:lnTo>
                    <a:pt x="68488" y="53479"/>
                  </a:lnTo>
                  <a:lnTo>
                    <a:pt x="68659" y="53197"/>
                  </a:lnTo>
                  <a:lnTo>
                    <a:pt x="68795" y="53010"/>
                  </a:lnTo>
                  <a:lnTo>
                    <a:pt x="68830" y="52822"/>
                  </a:lnTo>
                  <a:lnTo>
                    <a:pt x="68898" y="52728"/>
                  </a:lnTo>
                  <a:lnTo>
                    <a:pt x="69069" y="52541"/>
                  </a:lnTo>
                  <a:lnTo>
                    <a:pt x="69274" y="52541"/>
                  </a:lnTo>
                  <a:lnTo>
                    <a:pt x="69410" y="52541"/>
                  </a:lnTo>
                  <a:lnTo>
                    <a:pt x="69513" y="52541"/>
                  </a:lnTo>
                  <a:lnTo>
                    <a:pt x="69615" y="52728"/>
                  </a:lnTo>
                  <a:lnTo>
                    <a:pt x="69615" y="53760"/>
                  </a:lnTo>
                  <a:lnTo>
                    <a:pt x="69581" y="54417"/>
                  </a:lnTo>
                  <a:lnTo>
                    <a:pt x="69513" y="54886"/>
                  </a:lnTo>
                  <a:lnTo>
                    <a:pt x="69444" y="55355"/>
                  </a:lnTo>
                  <a:lnTo>
                    <a:pt x="69444" y="55824"/>
                  </a:lnTo>
                  <a:lnTo>
                    <a:pt x="69444" y="56293"/>
                  </a:lnTo>
                  <a:lnTo>
                    <a:pt x="69444" y="56575"/>
                  </a:lnTo>
                  <a:lnTo>
                    <a:pt x="69444" y="57044"/>
                  </a:lnTo>
                  <a:lnTo>
                    <a:pt x="69444" y="57607"/>
                  </a:lnTo>
                  <a:lnTo>
                    <a:pt x="69410" y="58076"/>
                  </a:lnTo>
                  <a:lnTo>
                    <a:pt x="69342" y="58358"/>
                  </a:lnTo>
                  <a:lnTo>
                    <a:pt x="69274" y="58545"/>
                  </a:lnTo>
                  <a:lnTo>
                    <a:pt x="69239" y="58733"/>
                  </a:lnTo>
                  <a:lnTo>
                    <a:pt x="69171" y="59014"/>
                  </a:lnTo>
                  <a:lnTo>
                    <a:pt x="69069" y="59296"/>
                  </a:lnTo>
                  <a:lnTo>
                    <a:pt x="68966" y="59671"/>
                  </a:lnTo>
                  <a:lnTo>
                    <a:pt x="68795" y="59765"/>
                  </a:lnTo>
                  <a:lnTo>
                    <a:pt x="68659" y="60046"/>
                  </a:lnTo>
                  <a:lnTo>
                    <a:pt x="68556" y="60422"/>
                  </a:lnTo>
                  <a:lnTo>
                    <a:pt x="68488" y="60516"/>
                  </a:lnTo>
                  <a:lnTo>
                    <a:pt x="68454" y="60516"/>
                  </a:lnTo>
                  <a:lnTo>
                    <a:pt x="68385" y="60703"/>
                  </a:lnTo>
                  <a:lnTo>
                    <a:pt x="68385" y="60891"/>
                  </a:lnTo>
                  <a:lnTo>
                    <a:pt x="68351" y="61360"/>
                  </a:lnTo>
                  <a:lnTo>
                    <a:pt x="68283" y="61735"/>
                  </a:lnTo>
                  <a:lnTo>
                    <a:pt x="68283" y="62111"/>
                  </a:lnTo>
                  <a:lnTo>
                    <a:pt x="68215" y="62580"/>
                  </a:lnTo>
                  <a:lnTo>
                    <a:pt x="68112" y="62861"/>
                  </a:lnTo>
                  <a:lnTo>
                    <a:pt x="68044" y="63143"/>
                  </a:lnTo>
                  <a:lnTo>
                    <a:pt x="68010" y="63330"/>
                  </a:lnTo>
                  <a:lnTo>
                    <a:pt x="67873" y="63330"/>
                  </a:lnTo>
                  <a:lnTo>
                    <a:pt x="67839" y="63424"/>
                  </a:lnTo>
                  <a:lnTo>
                    <a:pt x="67736" y="63799"/>
                  </a:lnTo>
                  <a:lnTo>
                    <a:pt x="67600" y="63893"/>
                  </a:lnTo>
                  <a:lnTo>
                    <a:pt x="67497" y="64081"/>
                  </a:lnTo>
                  <a:lnTo>
                    <a:pt x="67395" y="64362"/>
                  </a:lnTo>
                  <a:lnTo>
                    <a:pt x="67327" y="64362"/>
                  </a:lnTo>
                  <a:lnTo>
                    <a:pt x="67258" y="64362"/>
                  </a:lnTo>
                  <a:lnTo>
                    <a:pt x="67156" y="64550"/>
                  </a:lnTo>
                  <a:lnTo>
                    <a:pt x="67156" y="64550"/>
                  </a:lnTo>
                  <a:lnTo>
                    <a:pt x="67156" y="64831"/>
                  </a:lnTo>
                  <a:lnTo>
                    <a:pt x="67156" y="65019"/>
                  </a:lnTo>
                  <a:lnTo>
                    <a:pt x="67122" y="65113"/>
                  </a:lnTo>
                  <a:lnTo>
                    <a:pt x="67053" y="65301"/>
                  </a:lnTo>
                  <a:lnTo>
                    <a:pt x="66985" y="65301"/>
                  </a:lnTo>
                  <a:lnTo>
                    <a:pt x="66951" y="65488"/>
                  </a:lnTo>
                  <a:lnTo>
                    <a:pt x="66883" y="65770"/>
                  </a:lnTo>
                  <a:lnTo>
                    <a:pt x="66814" y="65957"/>
                  </a:lnTo>
                  <a:lnTo>
                    <a:pt x="66814" y="66051"/>
                  </a:lnTo>
                  <a:lnTo>
                    <a:pt x="66643" y="66426"/>
                  </a:lnTo>
                  <a:lnTo>
                    <a:pt x="66541" y="66708"/>
                  </a:lnTo>
                  <a:lnTo>
                    <a:pt x="66370" y="66802"/>
                  </a:lnTo>
                  <a:lnTo>
                    <a:pt x="66336" y="66989"/>
                  </a:lnTo>
                  <a:lnTo>
                    <a:pt x="66199" y="67271"/>
                  </a:lnTo>
                  <a:lnTo>
                    <a:pt x="66165" y="67458"/>
                  </a:lnTo>
                  <a:lnTo>
                    <a:pt x="66029" y="67740"/>
                  </a:lnTo>
                  <a:lnTo>
                    <a:pt x="65926" y="68115"/>
                  </a:lnTo>
                  <a:lnTo>
                    <a:pt x="65721" y="68491"/>
                  </a:lnTo>
                  <a:lnTo>
                    <a:pt x="65550" y="69147"/>
                  </a:lnTo>
                  <a:lnTo>
                    <a:pt x="65414" y="69335"/>
                  </a:lnTo>
                  <a:lnTo>
                    <a:pt x="65380" y="69616"/>
                  </a:lnTo>
                  <a:lnTo>
                    <a:pt x="65277" y="69898"/>
                  </a:lnTo>
                  <a:lnTo>
                    <a:pt x="65140" y="70086"/>
                  </a:lnTo>
                  <a:lnTo>
                    <a:pt x="65106" y="70179"/>
                  </a:lnTo>
                  <a:lnTo>
                    <a:pt x="64970" y="70367"/>
                  </a:lnTo>
                  <a:lnTo>
                    <a:pt x="64935" y="70555"/>
                  </a:lnTo>
                  <a:lnTo>
                    <a:pt x="64799" y="71118"/>
                  </a:lnTo>
                  <a:lnTo>
                    <a:pt x="64696" y="71774"/>
                  </a:lnTo>
                  <a:lnTo>
                    <a:pt x="64696" y="72056"/>
                  </a:lnTo>
                  <a:lnTo>
                    <a:pt x="64628" y="72337"/>
                  </a:lnTo>
                  <a:lnTo>
                    <a:pt x="64594" y="72525"/>
                  </a:lnTo>
                  <a:lnTo>
                    <a:pt x="64526" y="72713"/>
                  </a:lnTo>
                  <a:lnTo>
                    <a:pt x="64491" y="72994"/>
                  </a:lnTo>
                  <a:lnTo>
                    <a:pt x="64491" y="73182"/>
                  </a:lnTo>
                  <a:lnTo>
                    <a:pt x="64423" y="73463"/>
                  </a:lnTo>
                  <a:lnTo>
                    <a:pt x="64321" y="74026"/>
                  </a:lnTo>
                  <a:lnTo>
                    <a:pt x="64184" y="74401"/>
                  </a:lnTo>
                  <a:lnTo>
                    <a:pt x="64013" y="74870"/>
                  </a:lnTo>
                  <a:lnTo>
                    <a:pt x="63911" y="75246"/>
                  </a:lnTo>
                  <a:lnTo>
                    <a:pt x="63877" y="75433"/>
                  </a:lnTo>
                  <a:lnTo>
                    <a:pt x="63808" y="75433"/>
                  </a:lnTo>
                  <a:lnTo>
                    <a:pt x="63740" y="75621"/>
                  </a:lnTo>
                  <a:lnTo>
                    <a:pt x="63706" y="75715"/>
                  </a:lnTo>
                  <a:lnTo>
                    <a:pt x="63706" y="76090"/>
                  </a:lnTo>
                  <a:lnTo>
                    <a:pt x="63706" y="76372"/>
                  </a:lnTo>
                  <a:lnTo>
                    <a:pt x="63637" y="76653"/>
                  </a:lnTo>
                  <a:lnTo>
                    <a:pt x="63637" y="77122"/>
                  </a:lnTo>
                  <a:lnTo>
                    <a:pt x="63637" y="77404"/>
                  </a:lnTo>
                  <a:lnTo>
                    <a:pt x="63637" y="77779"/>
                  </a:lnTo>
                  <a:lnTo>
                    <a:pt x="63706" y="77873"/>
                  </a:lnTo>
                  <a:lnTo>
                    <a:pt x="63740" y="78060"/>
                  </a:lnTo>
                  <a:lnTo>
                    <a:pt x="63740" y="78248"/>
                  </a:lnTo>
                  <a:lnTo>
                    <a:pt x="63808" y="78530"/>
                  </a:lnTo>
                  <a:lnTo>
                    <a:pt x="63877" y="78623"/>
                  </a:lnTo>
                  <a:lnTo>
                    <a:pt x="63877" y="78811"/>
                  </a:lnTo>
                  <a:lnTo>
                    <a:pt x="63808" y="79093"/>
                  </a:lnTo>
                  <a:lnTo>
                    <a:pt x="63808" y="79280"/>
                  </a:lnTo>
                  <a:lnTo>
                    <a:pt x="63808" y="79468"/>
                  </a:lnTo>
                  <a:lnTo>
                    <a:pt x="63877" y="79562"/>
                  </a:lnTo>
                  <a:lnTo>
                    <a:pt x="63877" y="79937"/>
                  </a:lnTo>
                  <a:lnTo>
                    <a:pt x="63808" y="80218"/>
                  </a:lnTo>
                  <a:lnTo>
                    <a:pt x="63740" y="80688"/>
                  </a:lnTo>
                  <a:lnTo>
                    <a:pt x="63740" y="80969"/>
                  </a:lnTo>
                  <a:lnTo>
                    <a:pt x="63877" y="81720"/>
                  </a:lnTo>
                  <a:lnTo>
                    <a:pt x="63911" y="82376"/>
                  </a:lnTo>
                  <a:lnTo>
                    <a:pt x="64081" y="82939"/>
                  </a:lnTo>
                  <a:lnTo>
                    <a:pt x="64150" y="83127"/>
                  </a:lnTo>
                  <a:lnTo>
                    <a:pt x="64184" y="83315"/>
                  </a:lnTo>
                  <a:lnTo>
                    <a:pt x="64252" y="83408"/>
                  </a:lnTo>
                  <a:lnTo>
                    <a:pt x="64252" y="86974"/>
                  </a:lnTo>
                  <a:lnTo>
                    <a:pt x="64321" y="87068"/>
                  </a:lnTo>
                  <a:lnTo>
                    <a:pt x="64355" y="87255"/>
                  </a:lnTo>
                  <a:lnTo>
                    <a:pt x="64355" y="87537"/>
                  </a:lnTo>
                  <a:lnTo>
                    <a:pt x="64355" y="88006"/>
                  </a:lnTo>
                  <a:lnTo>
                    <a:pt x="64355" y="88381"/>
                  </a:lnTo>
                  <a:lnTo>
                    <a:pt x="64355" y="89225"/>
                  </a:lnTo>
                  <a:lnTo>
                    <a:pt x="64355" y="89601"/>
                  </a:lnTo>
                  <a:lnTo>
                    <a:pt x="64355" y="89695"/>
                  </a:lnTo>
                  <a:lnTo>
                    <a:pt x="64321" y="89882"/>
                  </a:lnTo>
                  <a:lnTo>
                    <a:pt x="64321" y="90351"/>
                  </a:lnTo>
                  <a:lnTo>
                    <a:pt x="64355" y="90633"/>
                  </a:lnTo>
                  <a:lnTo>
                    <a:pt x="64321" y="91102"/>
                  </a:lnTo>
                  <a:lnTo>
                    <a:pt x="64252" y="91571"/>
                  </a:lnTo>
                  <a:lnTo>
                    <a:pt x="64184" y="91853"/>
                  </a:lnTo>
                  <a:lnTo>
                    <a:pt x="64081" y="92134"/>
                  </a:lnTo>
                  <a:lnTo>
                    <a:pt x="63911" y="92509"/>
                  </a:lnTo>
                  <a:lnTo>
                    <a:pt x="63808" y="92791"/>
                  </a:lnTo>
                  <a:lnTo>
                    <a:pt x="63637" y="92978"/>
                  </a:lnTo>
                  <a:lnTo>
                    <a:pt x="63569" y="93072"/>
                  </a:lnTo>
                  <a:lnTo>
                    <a:pt x="63467" y="93260"/>
                  </a:lnTo>
                  <a:lnTo>
                    <a:pt x="63398" y="93448"/>
                  </a:lnTo>
                  <a:lnTo>
                    <a:pt x="63296" y="93448"/>
                  </a:lnTo>
                  <a:lnTo>
                    <a:pt x="63193" y="93448"/>
                  </a:lnTo>
                  <a:lnTo>
                    <a:pt x="63091" y="93541"/>
                  </a:lnTo>
                  <a:lnTo>
                    <a:pt x="62954" y="93541"/>
                  </a:lnTo>
                  <a:lnTo>
                    <a:pt x="62852" y="93729"/>
                  </a:lnTo>
                  <a:lnTo>
                    <a:pt x="62681" y="93823"/>
                  </a:lnTo>
                  <a:lnTo>
                    <a:pt x="62578" y="94198"/>
                  </a:lnTo>
                  <a:lnTo>
                    <a:pt x="62510" y="94292"/>
                  </a:lnTo>
                  <a:lnTo>
                    <a:pt x="62476" y="94480"/>
                  </a:lnTo>
                  <a:lnTo>
                    <a:pt x="62476" y="94761"/>
                  </a:lnTo>
                  <a:lnTo>
                    <a:pt x="62339" y="95136"/>
                  </a:lnTo>
                  <a:lnTo>
                    <a:pt x="62237" y="95418"/>
                  </a:lnTo>
                  <a:lnTo>
                    <a:pt x="62169" y="95605"/>
                  </a:lnTo>
                  <a:lnTo>
                    <a:pt x="62169" y="95699"/>
                  </a:lnTo>
                  <a:lnTo>
                    <a:pt x="62134" y="95887"/>
                  </a:lnTo>
                  <a:lnTo>
                    <a:pt x="62066" y="95981"/>
                  </a:lnTo>
                  <a:lnTo>
                    <a:pt x="61964" y="95981"/>
                  </a:lnTo>
                  <a:lnTo>
                    <a:pt x="61895" y="95981"/>
                  </a:lnTo>
                  <a:lnTo>
                    <a:pt x="61793" y="96356"/>
                  </a:lnTo>
                  <a:lnTo>
                    <a:pt x="61690" y="96637"/>
                  </a:lnTo>
                  <a:lnTo>
                    <a:pt x="61622" y="96919"/>
                  </a:lnTo>
                  <a:lnTo>
                    <a:pt x="61520" y="97294"/>
                  </a:lnTo>
                  <a:lnTo>
                    <a:pt x="61451" y="97388"/>
                  </a:lnTo>
                  <a:lnTo>
                    <a:pt x="61417" y="97576"/>
                  </a:lnTo>
                  <a:lnTo>
                    <a:pt x="61349" y="97670"/>
                  </a:lnTo>
                  <a:lnTo>
                    <a:pt x="61349" y="97857"/>
                  </a:lnTo>
                  <a:lnTo>
                    <a:pt x="61349" y="98139"/>
                  </a:lnTo>
                  <a:lnTo>
                    <a:pt x="61417" y="98514"/>
                  </a:lnTo>
                  <a:lnTo>
                    <a:pt x="61451" y="98795"/>
                  </a:lnTo>
                  <a:lnTo>
                    <a:pt x="61520" y="99077"/>
                  </a:lnTo>
                  <a:lnTo>
                    <a:pt x="61622" y="99546"/>
                  </a:lnTo>
                  <a:lnTo>
                    <a:pt x="61690" y="100203"/>
                  </a:lnTo>
                  <a:lnTo>
                    <a:pt x="61725" y="100766"/>
                  </a:lnTo>
                  <a:lnTo>
                    <a:pt x="61793" y="101422"/>
                  </a:lnTo>
                  <a:lnTo>
                    <a:pt x="61861" y="101985"/>
                  </a:lnTo>
                  <a:lnTo>
                    <a:pt x="61895" y="102642"/>
                  </a:lnTo>
                  <a:lnTo>
                    <a:pt x="61895" y="103205"/>
                  </a:lnTo>
                  <a:lnTo>
                    <a:pt x="61895" y="103393"/>
                  </a:lnTo>
                  <a:lnTo>
                    <a:pt x="61895" y="103580"/>
                  </a:lnTo>
                  <a:lnTo>
                    <a:pt x="61895" y="103674"/>
                  </a:lnTo>
                  <a:lnTo>
                    <a:pt x="61861" y="103862"/>
                  </a:lnTo>
                  <a:lnTo>
                    <a:pt x="61793" y="103862"/>
                  </a:lnTo>
                  <a:lnTo>
                    <a:pt x="61725" y="103862"/>
                  </a:lnTo>
                  <a:lnTo>
                    <a:pt x="61690" y="103862"/>
                  </a:lnTo>
                  <a:lnTo>
                    <a:pt x="61554" y="104143"/>
                  </a:lnTo>
                  <a:lnTo>
                    <a:pt x="61451" y="104331"/>
                  </a:lnTo>
                  <a:lnTo>
                    <a:pt x="61417" y="104425"/>
                  </a:lnTo>
                  <a:lnTo>
                    <a:pt x="61417" y="104800"/>
                  </a:lnTo>
                  <a:lnTo>
                    <a:pt x="61349" y="104894"/>
                  </a:lnTo>
                  <a:lnTo>
                    <a:pt x="61246" y="105269"/>
                  </a:lnTo>
                  <a:lnTo>
                    <a:pt x="61110" y="105363"/>
                  </a:lnTo>
                  <a:lnTo>
                    <a:pt x="61076" y="105551"/>
                  </a:lnTo>
                  <a:lnTo>
                    <a:pt x="61007" y="105738"/>
                  </a:lnTo>
                  <a:lnTo>
                    <a:pt x="60939" y="105832"/>
                  </a:lnTo>
                  <a:lnTo>
                    <a:pt x="60905" y="106020"/>
                  </a:lnTo>
                  <a:lnTo>
                    <a:pt x="60802" y="106020"/>
                  </a:lnTo>
                  <a:lnTo>
                    <a:pt x="60666" y="106020"/>
                  </a:lnTo>
                  <a:lnTo>
                    <a:pt x="60563" y="106020"/>
                  </a:lnTo>
                  <a:lnTo>
                    <a:pt x="60461" y="106020"/>
                  </a:lnTo>
                  <a:lnTo>
                    <a:pt x="60392" y="106114"/>
                  </a:lnTo>
                  <a:lnTo>
                    <a:pt x="60324" y="106301"/>
                  </a:lnTo>
                  <a:lnTo>
                    <a:pt x="60222" y="106489"/>
                  </a:lnTo>
                  <a:lnTo>
                    <a:pt x="60290" y="106770"/>
                  </a:lnTo>
                  <a:lnTo>
                    <a:pt x="60290" y="107052"/>
                  </a:lnTo>
                  <a:lnTo>
                    <a:pt x="60324" y="107240"/>
                  </a:lnTo>
                  <a:lnTo>
                    <a:pt x="60392" y="107427"/>
                  </a:lnTo>
                  <a:lnTo>
                    <a:pt x="60461" y="107521"/>
                  </a:lnTo>
                  <a:lnTo>
                    <a:pt x="60495" y="107802"/>
                  </a:lnTo>
                  <a:lnTo>
                    <a:pt x="60461" y="108178"/>
                  </a:lnTo>
                  <a:lnTo>
                    <a:pt x="60461" y="108459"/>
                  </a:lnTo>
                  <a:lnTo>
                    <a:pt x="60461" y="109116"/>
                  </a:lnTo>
                  <a:lnTo>
                    <a:pt x="60461" y="109491"/>
                  </a:lnTo>
                  <a:lnTo>
                    <a:pt x="60392" y="109960"/>
                  </a:lnTo>
                  <a:lnTo>
                    <a:pt x="60324" y="110148"/>
                  </a:lnTo>
                  <a:lnTo>
                    <a:pt x="60290" y="110336"/>
                  </a:lnTo>
                  <a:lnTo>
                    <a:pt x="60187" y="110617"/>
                  </a:lnTo>
                  <a:lnTo>
                    <a:pt x="60119" y="110805"/>
                  </a:lnTo>
                  <a:lnTo>
                    <a:pt x="60051" y="110899"/>
                  </a:lnTo>
                  <a:lnTo>
                    <a:pt x="60017" y="111086"/>
                  </a:lnTo>
                  <a:lnTo>
                    <a:pt x="59948" y="111368"/>
                  </a:lnTo>
                  <a:lnTo>
                    <a:pt x="59948" y="111555"/>
                  </a:lnTo>
                  <a:lnTo>
                    <a:pt x="59948" y="111649"/>
                  </a:lnTo>
                  <a:lnTo>
                    <a:pt x="59777" y="112118"/>
                  </a:lnTo>
                  <a:lnTo>
                    <a:pt x="59675" y="112494"/>
                  </a:lnTo>
                  <a:lnTo>
                    <a:pt x="59504" y="112775"/>
                  </a:lnTo>
                  <a:lnTo>
                    <a:pt x="59402" y="112869"/>
                  </a:lnTo>
                  <a:lnTo>
                    <a:pt x="59333" y="113057"/>
                  </a:lnTo>
                  <a:lnTo>
                    <a:pt x="59265" y="113338"/>
                  </a:lnTo>
                  <a:lnTo>
                    <a:pt x="59231" y="113713"/>
                  </a:lnTo>
                  <a:lnTo>
                    <a:pt x="59163" y="114182"/>
                  </a:lnTo>
                  <a:lnTo>
                    <a:pt x="59094" y="114558"/>
                  </a:lnTo>
                  <a:lnTo>
                    <a:pt x="59060" y="114745"/>
                  </a:lnTo>
                  <a:lnTo>
                    <a:pt x="58992" y="114933"/>
                  </a:lnTo>
                  <a:lnTo>
                    <a:pt x="58889" y="115027"/>
                  </a:lnTo>
                  <a:lnTo>
                    <a:pt x="58787" y="115402"/>
                  </a:lnTo>
                  <a:lnTo>
                    <a:pt x="58650" y="115684"/>
                  </a:lnTo>
                  <a:lnTo>
                    <a:pt x="58479" y="116153"/>
                  </a:lnTo>
                  <a:lnTo>
                    <a:pt x="58377" y="116247"/>
                  </a:lnTo>
                  <a:lnTo>
                    <a:pt x="58343" y="116247"/>
                  </a:lnTo>
                  <a:lnTo>
                    <a:pt x="58274" y="116434"/>
                  </a:lnTo>
                  <a:lnTo>
                    <a:pt x="58274" y="116622"/>
                  </a:lnTo>
                  <a:lnTo>
                    <a:pt x="58274" y="116903"/>
                  </a:lnTo>
                  <a:lnTo>
                    <a:pt x="58274" y="117091"/>
                  </a:lnTo>
                  <a:lnTo>
                    <a:pt x="58206" y="117372"/>
                  </a:lnTo>
                  <a:lnTo>
                    <a:pt x="58104" y="117654"/>
                  </a:lnTo>
                  <a:lnTo>
                    <a:pt x="58035" y="117654"/>
                  </a:lnTo>
                  <a:lnTo>
                    <a:pt x="57933" y="117842"/>
                  </a:lnTo>
                  <a:lnTo>
                    <a:pt x="57865" y="117842"/>
                  </a:lnTo>
                  <a:lnTo>
                    <a:pt x="57660" y="117842"/>
                  </a:lnTo>
                  <a:lnTo>
                    <a:pt x="57421" y="117935"/>
                  </a:lnTo>
                  <a:lnTo>
                    <a:pt x="57318" y="117935"/>
                  </a:lnTo>
                  <a:lnTo>
                    <a:pt x="57250" y="117935"/>
                  </a:lnTo>
                  <a:lnTo>
                    <a:pt x="57147" y="117935"/>
                  </a:lnTo>
                  <a:lnTo>
                    <a:pt x="57113" y="117935"/>
                  </a:lnTo>
                  <a:lnTo>
                    <a:pt x="57045" y="118123"/>
                  </a:lnTo>
                  <a:lnTo>
                    <a:pt x="56976" y="118123"/>
                  </a:lnTo>
                  <a:lnTo>
                    <a:pt x="57045" y="118311"/>
                  </a:lnTo>
                  <a:lnTo>
                    <a:pt x="57045" y="118592"/>
                  </a:lnTo>
                  <a:lnTo>
                    <a:pt x="57045" y="118780"/>
                  </a:lnTo>
                  <a:lnTo>
                    <a:pt x="56976" y="118874"/>
                  </a:lnTo>
                  <a:lnTo>
                    <a:pt x="56942" y="119061"/>
                  </a:lnTo>
                  <a:lnTo>
                    <a:pt x="56874" y="119249"/>
                  </a:lnTo>
                  <a:lnTo>
                    <a:pt x="55542" y="119249"/>
                  </a:lnTo>
                  <a:lnTo>
                    <a:pt x="55371" y="119343"/>
                  </a:lnTo>
                  <a:lnTo>
                    <a:pt x="55269" y="119343"/>
                  </a:lnTo>
                  <a:lnTo>
                    <a:pt x="55098" y="119530"/>
                  </a:lnTo>
                  <a:lnTo>
                    <a:pt x="54961" y="119624"/>
                  </a:lnTo>
                  <a:lnTo>
                    <a:pt x="54859" y="119812"/>
                  </a:lnTo>
                  <a:lnTo>
                    <a:pt x="54756" y="120000"/>
                  </a:lnTo>
                  <a:lnTo>
                    <a:pt x="54619" y="120000"/>
                  </a:lnTo>
                  <a:lnTo>
                    <a:pt x="53561" y="120000"/>
                  </a:lnTo>
                  <a:lnTo>
                    <a:pt x="53526" y="120000"/>
                  </a:lnTo>
                  <a:lnTo>
                    <a:pt x="53458" y="119812"/>
                  </a:lnTo>
                  <a:lnTo>
                    <a:pt x="53356" y="119624"/>
                  </a:lnTo>
                  <a:lnTo>
                    <a:pt x="53287" y="119624"/>
                  </a:lnTo>
                  <a:lnTo>
                    <a:pt x="53253" y="119530"/>
                  </a:lnTo>
                  <a:lnTo>
                    <a:pt x="53116" y="119343"/>
                  </a:lnTo>
                  <a:lnTo>
                    <a:pt x="53116" y="119249"/>
                  </a:lnTo>
                  <a:lnTo>
                    <a:pt x="53116" y="119061"/>
                  </a:lnTo>
                  <a:lnTo>
                    <a:pt x="53116" y="118780"/>
                  </a:lnTo>
                  <a:lnTo>
                    <a:pt x="53116" y="118592"/>
                  </a:lnTo>
                  <a:lnTo>
                    <a:pt x="53116" y="118311"/>
                  </a:lnTo>
                  <a:lnTo>
                    <a:pt x="52946" y="118311"/>
                  </a:lnTo>
                  <a:lnTo>
                    <a:pt x="52843" y="118123"/>
                  </a:lnTo>
                  <a:lnTo>
                    <a:pt x="52741" y="118123"/>
                  </a:lnTo>
                  <a:lnTo>
                    <a:pt x="52741" y="117842"/>
                  </a:lnTo>
                  <a:lnTo>
                    <a:pt x="52741" y="117654"/>
                  </a:lnTo>
                  <a:lnTo>
                    <a:pt x="52741" y="117560"/>
                  </a:lnTo>
                  <a:lnTo>
                    <a:pt x="52775" y="117185"/>
                  </a:lnTo>
                  <a:lnTo>
                    <a:pt x="52912" y="116903"/>
                  </a:lnTo>
                  <a:lnTo>
                    <a:pt x="52946" y="116716"/>
                  </a:lnTo>
                  <a:lnTo>
                    <a:pt x="53014" y="116716"/>
                  </a:lnTo>
                  <a:lnTo>
                    <a:pt x="53082" y="116622"/>
                  </a:lnTo>
                  <a:lnTo>
                    <a:pt x="53116" y="116434"/>
                  </a:lnTo>
                  <a:lnTo>
                    <a:pt x="53116" y="116153"/>
                  </a:lnTo>
                  <a:lnTo>
                    <a:pt x="53082" y="115965"/>
                  </a:lnTo>
                  <a:lnTo>
                    <a:pt x="53014" y="115871"/>
                  </a:lnTo>
                  <a:lnTo>
                    <a:pt x="52946" y="115496"/>
                  </a:lnTo>
                  <a:lnTo>
                    <a:pt x="52912" y="115402"/>
                  </a:lnTo>
                  <a:lnTo>
                    <a:pt x="52843" y="115215"/>
                  </a:lnTo>
                  <a:lnTo>
                    <a:pt x="52843" y="114933"/>
                  </a:lnTo>
                  <a:lnTo>
                    <a:pt x="52843" y="114558"/>
                  </a:lnTo>
                  <a:lnTo>
                    <a:pt x="52843" y="114182"/>
                  </a:lnTo>
                  <a:lnTo>
                    <a:pt x="52843" y="113807"/>
                  </a:lnTo>
                  <a:lnTo>
                    <a:pt x="52775" y="113713"/>
                  </a:lnTo>
                  <a:lnTo>
                    <a:pt x="52741" y="113526"/>
                  </a:lnTo>
                  <a:lnTo>
                    <a:pt x="52672" y="113526"/>
                  </a:lnTo>
                  <a:lnTo>
                    <a:pt x="52638" y="113338"/>
                  </a:lnTo>
                  <a:lnTo>
                    <a:pt x="52502" y="113244"/>
                  </a:lnTo>
                  <a:lnTo>
                    <a:pt x="52467" y="112869"/>
                  </a:lnTo>
                  <a:lnTo>
                    <a:pt x="52399" y="112775"/>
                  </a:lnTo>
                  <a:lnTo>
                    <a:pt x="52331" y="112494"/>
                  </a:lnTo>
                  <a:lnTo>
                    <a:pt x="52297" y="112025"/>
                  </a:lnTo>
                  <a:lnTo>
                    <a:pt x="52228" y="111555"/>
                  </a:lnTo>
                  <a:lnTo>
                    <a:pt x="52160" y="111368"/>
                  </a:lnTo>
                  <a:lnTo>
                    <a:pt x="52160" y="111180"/>
                  </a:lnTo>
                  <a:lnTo>
                    <a:pt x="52126" y="111086"/>
                  </a:lnTo>
                  <a:lnTo>
                    <a:pt x="52126" y="110805"/>
                  </a:lnTo>
                  <a:lnTo>
                    <a:pt x="52058" y="110430"/>
                  </a:lnTo>
                  <a:lnTo>
                    <a:pt x="52058" y="110148"/>
                  </a:lnTo>
                  <a:lnTo>
                    <a:pt x="52058" y="109960"/>
                  </a:lnTo>
                  <a:lnTo>
                    <a:pt x="52058" y="109867"/>
                  </a:lnTo>
                  <a:lnTo>
                    <a:pt x="52023" y="109397"/>
                  </a:lnTo>
                  <a:lnTo>
                    <a:pt x="51853" y="109116"/>
                  </a:lnTo>
                  <a:lnTo>
                    <a:pt x="51716" y="108741"/>
                  </a:lnTo>
                  <a:lnTo>
                    <a:pt x="51614" y="108647"/>
                  </a:lnTo>
                  <a:lnTo>
                    <a:pt x="51511" y="108178"/>
                  </a:lnTo>
                  <a:lnTo>
                    <a:pt x="51409" y="107802"/>
                  </a:lnTo>
                  <a:lnTo>
                    <a:pt x="51340" y="107427"/>
                  </a:lnTo>
                  <a:lnTo>
                    <a:pt x="51272" y="107052"/>
                  </a:lnTo>
                  <a:lnTo>
                    <a:pt x="51272" y="106770"/>
                  </a:lnTo>
                  <a:lnTo>
                    <a:pt x="51272" y="106489"/>
                  </a:lnTo>
                  <a:lnTo>
                    <a:pt x="51238" y="106020"/>
                  </a:lnTo>
                  <a:lnTo>
                    <a:pt x="51169" y="105738"/>
                  </a:lnTo>
                  <a:lnTo>
                    <a:pt x="51169" y="105269"/>
                  </a:lnTo>
                  <a:lnTo>
                    <a:pt x="51169" y="102361"/>
                  </a:lnTo>
                  <a:lnTo>
                    <a:pt x="51169" y="102173"/>
                  </a:lnTo>
                  <a:lnTo>
                    <a:pt x="51101" y="101985"/>
                  </a:lnTo>
                  <a:lnTo>
                    <a:pt x="51067" y="101892"/>
                  </a:lnTo>
                  <a:lnTo>
                    <a:pt x="50999" y="101704"/>
                  </a:lnTo>
                  <a:lnTo>
                    <a:pt x="50999" y="101422"/>
                  </a:lnTo>
                  <a:lnTo>
                    <a:pt x="50999" y="101047"/>
                  </a:lnTo>
                  <a:lnTo>
                    <a:pt x="50999" y="100766"/>
                  </a:lnTo>
                  <a:lnTo>
                    <a:pt x="50930" y="100484"/>
                  </a:lnTo>
                  <a:lnTo>
                    <a:pt x="50930" y="100297"/>
                  </a:lnTo>
                  <a:lnTo>
                    <a:pt x="50896" y="100015"/>
                  </a:lnTo>
                  <a:lnTo>
                    <a:pt x="50828" y="99734"/>
                  </a:lnTo>
                  <a:lnTo>
                    <a:pt x="50828" y="99546"/>
                  </a:lnTo>
                  <a:lnTo>
                    <a:pt x="50828" y="99265"/>
                  </a:lnTo>
                  <a:lnTo>
                    <a:pt x="50657" y="98983"/>
                  </a:lnTo>
                  <a:lnTo>
                    <a:pt x="50486" y="98608"/>
                  </a:lnTo>
                  <a:lnTo>
                    <a:pt x="50315" y="98326"/>
                  </a:lnTo>
                  <a:lnTo>
                    <a:pt x="50281" y="98045"/>
                  </a:lnTo>
                  <a:lnTo>
                    <a:pt x="50281" y="97670"/>
                  </a:lnTo>
                  <a:lnTo>
                    <a:pt x="50179" y="97388"/>
                  </a:lnTo>
                  <a:lnTo>
                    <a:pt x="50179" y="97107"/>
                  </a:lnTo>
                  <a:lnTo>
                    <a:pt x="50179" y="96825"/>
                  </a:lnTo>
                  <a:lnTo>
                    <a:pt x="50179" y="96450"/>
                  </a:lnTo>
                  <a:lnTo>
                    <a:pt x="50179" y="96168"/>
                  </a:lnTo>
                  <a:lnTo>
                    <a:pt x="50179" y="95887"/>
                  </a:lnTo>
                  <a:lnTo>
                    <a:pt x="50111" y="95887"/>
                  </a:lnTo>
                  <a:lnTo>
                    <a:pt x="50042" y="95699"/>
                  </a:lnTo>
                  <a:lnTo>
                    <a:pt x="50008" y="95605"/>
                  </a:lnTo>
                  <a:lnTo>
                    <a:pt x="49940" y="95605"/>
                  </a:lnTo>
                  <a:lnTo>
                    <a:pt x="49837" y="95230"/>
                  </a:lnTo>
                  <a:lnTo>
                    <a:pt x="49769" y="95136"/>
                  </a:lnTo>
                  <a:lnTo>
                    <a:pt x="49701" y="94949"/>
                  </a:lnTo>
                  <a:lnTo>
                    <a:pt x="49666" y="94480"/>
                  </a:lnTo>
                  <a:lnTo>
                    <a:pt x="49598" y="94010"/>
                  </a:lnTo>
                  <a:lnTo>
                    <a:pt x="49598" y="93541"/>
                  </a:lnTo>
                  <a:lnTo>
                    <a:pt x="49598" y="93072"/>
                  </a:lnTo>
                  <a:lnTo>
                    <a:pt x="49598" y="92791"/>
                  </a:lnTo>
                  <a:lnTo>
                    <a:pt x="49598" y="92322"/>
                  </a:lnTo>
                  <a:lnTo>
                    <a:pt x="49598" y="92040"/>
                  </a:lnTo>
                  <a:lnTo>
                    <a:pt x="49666" y="91759"/>
                  </a:lnTo>
                  <a:lnTo>
                    <a:pt x="49701" y="91571"/>
                  </a:lnTo>
                  <a:lnTo>
                    <a:pt x="49769" y="91383"/>
                  </a:lnTo>
                  <a:lnTo>
                    <a:pt x="49837" y="91290"/>
                  </a:lnTo>
                  <a:lnTo>
                    <a:pt x="49871" y="91102"/>
                  </a:lnTo>
                  <a:lnTo>
                    <a:pt x="49940" y="90914"/>
                  </a:lnTo>
                  <a:lnTo>
                    <a:pt x="50008" y="90820"/>
                  </a:lnTo>
                  <a:lnTo>
                    <a:pt x="50008" y="90445"/>
                  </a:lnTo>
                  <a:lnTo>
                    <a:pt x="50042" y="90164"/>
                  </a:lnTo>
                  <a:lnTo>
                    <a:pt x="50042" y="89695"/>
                  </a:lnTo>
                  <a:lnTo>
                    <a:pt x="50042" y="89413"/>
                  </a:lnTo>
                  <a:lnTo>
                    <a:pt x="50042" y="88944"/>
                  </a:lnTo>
                  <a:lnTo>
                    <a:pt x="50111" y="88475"/>
                  </a:lnTo>
                  <a:lnTo>
                    <a:pt x="50179" y="88006"/>
                  </a:lnTo>
                  <a:lnTo>
                    <a:pt x="50213" y="87724"/>
                  </a:lnTo>
                  <a:lnTo>
                    <a:pt x="50315" y="87255"/>
                  </a:lnTo>
                  <a:lnTo>
                    <a:pt x="50452" y="87068"/>
                  </a:lnTo>
                  <a:lnTo>
                    <a:pt x="50486" y="86974"/>
                  </a:lnTo>
                  <a:lnTo>
                    <a:pt x="50555" y="86786"/>
                  </a:lnTo>
                  <a:lnTo>
                    <a:pt x="50623" y="86505"/>
                  </a:lnTo>
                  <a:lnTo>
                    <a:pt x="50623" y="86223"/>
                  </a:lnTo>
                  <a:lnTo>
                    <a:pt x="50657" y="85848"/>
                  </a:lnTo>
                  <a:lnTo>
                    <a:pt x="50657" y="85566"/>
                  </a:lnTo>
                  <a:lnTo>
                    <a:pt x="50657" y="85097"/>
                  </a:lnTo>
                  <a:lnTo>
                    <a:pt x="50657" y="84628"/>
                  </a:lnTo>
                  <a:lnTo>
                    <a:pt x="50657" y="84347"/>
                  </a:lnTo>
                  <a:lnTo>
                    <a:pt x="50725" y="84065"/>
                  </a:lnTo>
                  <a:lnTo>
                    <a:pt x="50657" y="83878"/>
                  </a:lnTo>
                  <a:lnTo>
                    <a:pt x="50623" y="83690"/>
                  </a:lnTo>
                  <a:lnTo>
                    <a:pt x="50555" y="83690"/>
                  </a:lnTo>
                  <a:lnTo>
                    <a:pt x="50486" y="83596"/>
                  </a:lnTo>
                  <a:lnTo>
                    <a:pt x="50452" y="83596"/>
                  </a:lnTo>
                  <a:lnTo>
                    <a:pt x="50384" y="82939"/>
                  </a:lnTo>
                  <a:lnTo>
                    <a:pt x="50315" y="82376"/>
                  </a:lnTo>
                  <a:lnTo>
                    <a:pt x="50315" y="81720"/>
                  </a:lnTo>
                  <a:lnTo>
                    <a:pt x="50384" y="81626"/>
                  </a:lnTo>
                  <a:lnTo>
                    <a:pt x="50384" y="81438"/>
                  </a:lnTo>
                  <a:lnTo>
                    <a:pt x="50384" y="81157"/>
                  </a:lnTo>
                  <a:lnTo>
                    <a:pt x="50384" y="80969"/>
                  </a:lnTo>
                  <a:lnTo>
                    <a:pt x="50315" y="80781"/>
                  </a:lnTo>
                  <a:lnTo>
                    <a:pt x="50281" y="80781"/>
                  </a:lnTo>
                  <a:lnTo>
                    <a:pt x="50281" y="80688"/>
                  </a:lnTo>
                  <a:lnTo>
                    <a:pt x="50213" y="80218"/>
                  </a:lnTo>
                  <a:lnTo>
                    <a:pt x="50179" y="79937"/>
                  </a:lnTo>
                  <a:lnTo>
                    <a:pt x="50179" y="79468"/>
                  </a:lnTo>
                  <a:lnTo>
                    <a:pt x="50179" y="78999"/>
                  </a:lnTo>
                  <a:lnTo>
                    <a:pt x="50179" y="78530"/>
                  </a:lnTo>
                  <a:lnTo>
                    <a:pt x="50179" y="78060"/>
                  </a:lnTo>
                  <a:lnTo>
                    <a:pt x="50111" y="77873"/>
                  </a:lnTo>
                  <a:lnTo>
                    <a:pt x="50042" y="77779"/>
                  </a:lnTo>
                  <a:lnTo>
                    <a:pt x="50042" y="77404"/>
                  </a:lnTo>
                  <a:lnTo>
                    <a:pt x="49940" y="77122"/>
                  </a:lnTo>
                  <a:lnTo>
                    <a:pt x="49871" y="76653"/>
                  </a:lnTo>
                  <a:lnTo>
                    <a:pt x="49769" y="76372"/>
                  </a:lnTo>
                  <a:lnTo>
                    <a:pt x="49701" y="76090"/>
                  </a:lnTo>
                  <a:lnTo>
                    <a:pt x="49598" y="75715"/>
                  </a:lnTo>
                  <a:lnTo>
                    <a:pt x="49564" y="75246"/>
                  </a:lnTo>
                  <a:lnTo>
                    <a:pt x="49393" y="74964"/>
                  </a:lnTo>
                  <a:lnTo>
                    <a:pt x="49257" y="74495"/>
                  </a:lnTo>
                  <a:lnTo>
                    <a:pt x="49257" y="74401"/>
                  </a:lnTo>
                  <a:lnTo>
                    <a:pt x="49257" y="74026"/>
                  </a:lnTo>
                  <a:lnTo>
                    <a:pt x="49222" y="73932"/>
                  </a:lnTo>
                  <a:lnTo>
                    <a:pt x="49154" y="73745"/>
                  </a:lnTo>
                  <a:lnTo>
                    <a:pt x="49086" y="73745"/>
                  </a:lnTo>
                  <a:lnTo>
                    <a:pt x="48983" y="73557"/>
                  </a:lnTo>
                  <a:lnTo>
                    <a:pt x="48949" y="73557"/>
                  </a:lnTo>
                  <a:lnTo>
                    <a:pt x="48881" y="73557"/>
                  </a:lnTo>
                  <a:lnTo>
                    <a:pt x="48812" y="73463"/>
                  </a:lnTo>
                  <a:lnTo>
                    <a:pt x="48710" y="73275"/>
                  </a:lnTo>
                  <a:lnTo>
                    <a:pt x="48710" y="72994"/>
                  </a:lnTo>
                  <a:lnTo>
                    <a:pt x="48642" y="72713"/>
                  </a:lnTo>
                  <a:lnTo>
                    <a:pt x="48642" y="72243"/>
                  </a:lnTo>
                  <a:lnTo>
                    <a:pt x="48642" y="72056"/>
                  </a:lnTo>
                  <a:lnTo>
                    <a:pt x="48642" y="71774"/>
                  </a:lnTo>
                  <a:lnTo>
                    <a:pt x="48539" y="71587"/>
                  </a:lnTo>
                  <a:lnTo>
                    <a:pt x="48437" y="71493"/>
                  </a:lnTo>
                  <a:lnTo>
                    <a:pt x="48334" y="71305"/>
                  </a:lnTo>
                  <a:lnTo>
                    <a:pt x="48198" y="71305"/>
                  </a:lnTo>
                  <a:lnTo>
                    <a:pt x="48095" y="71118"/>
                  </a:lnTo>
                  <a:lnTo>
                    <a:pt x="47993" y="71024"/>
                  </a:lnTo>
                  <a:lnTo>
                    <a:pt x="48027" y="70836"/>
                  </a:lnTo>
                  <a:lnTo>
                    <a:pt x="48027" y="70555"/>
                  </a:lnTo>
                  <a:lnTo>
                    <a:pt x="48095" y="70367"/>
                  </a:lnTo>
                  <a:lnTo>
                    <a:pt x="48163" y="70367"/>
                  </a:lnTo>
                  <a:lnTo>
                    <a:pt x="48266" y="70367"/>
                  </a:lnTo>
                  <a:lnTo>
                    <a:pt x="48334" y="70367"/>
                  </a:lnTo>
                  <a:lnTo>
                    <a:pt x="48334" y="70367"/>
                  </a:lnTo>
                  <a:lnTo>
                    <a:pt x="48368" y="70086"/>
                  </a:lnTo>
                  <a:lnTo>
                    <a:pt x="48368" y="69898"/>
                  </a:lnTo>
                  <a:lnTo>
                    <a:pt x="48368" y="69804"/>
                  </a:lnTo>
                  <a:lnTo>
                    <a:pt x="48368" y="69147"/>
                  </a:lnTo>
                  <a:lnTo>
                    <a:pt x="48437" y="68678"/>
                  </a:lnTo>
                  <a:lnTo>
                    <a:pt x="48437" y="68115"/>
                  </a:lnTo>
                  <a:lnTo>
                    <a:pt x="48437" y="67740"/>
                  </a:lnTo>
                  <a:lnTo>
                    <a:pt x="48471" y="67458"/>
                  </a:lnTo>
                  <a:lnTo>
                    <a:pt x="48539" y="67271"/>
                  </a:lnTo>
                  <a:lnTo>
                    <a:pt x="48608" y="66989"/>
                  </a:lnTo>
                  <a:lnTo>
                    <a:pt x="48642" y="66802"/>
                  </a:lnTo>
                  <a:lnTo>
                    <a:pt x="48642" y="66520"/>
                  </a:lnTo>
                  <a:lnTo>
                    <a:pt x="48642" y="66239"/>
                  </a:lnTo>
                  <a:lnTo>
                    <a:pt x="48642" y="65957"/>
                  </a:lnTo>
                  <a:lnTo>
                    <a:pt x="48642" y="65488"/>
                  </a:lnTo>
                  <a:lnTo>
                    <a:pt x="48642" y="65113"/>
                  </a:lnTo>
                  <a:lnTo>
                    <a:pt x="48642" y="64831"/>
                  </a:lnTo>
                  <a:lnTo>
                    <a:pt x="48642" y="64738"/>
                  </a:lnTo>
                  <a:lnTo>
                    <a:pt x="48710" y="64550"/>
                  </a:lnTo>
                  <a:lnTo>
                    <a:pt x="48710" y="62673"/>
                  </a:lnTo>
                  <a:lnTo>
                    <a:pt x="46797" y="62673"/>
                  </a:lnTo>
                  <a:lnTo>
                    <a:pt x="46695" y="62673"/>
                  </a:lnTo>
                  <a:lnTo>
                    <a:pt x="46592" y="62580"/>
                  </a:lnTo>
                  <a:lnTo>
                    <a:pt x="46524" y="62580"/>
                  </a:lnTo>
                  <a:lnTo>
                    <a:pt x="46490" y="62392"/>
                  </a:lnTo>
                  <a:lnTo>
                    <a:pt x="46353" y="62204"/>
                  </a:lnTo>
                  <a:lnTo>
                    <a:pt x="46353" y="62111"/>
                  </a:lnTo>
                  <a:lnTo>
                    <a:pt x="46353" y="61923"/>
                  </a:lnTo>
                  <a:lnTo>
                    <a:pt x="46319" y="61641"/>
                  </a:lnTo>
                  <a:lnTo>
                    <a:pt x="46319" y="61454"/>
                  </a:lnTo>
                  <a:lnTo>
                    <a:pt x="46251" y="61172"/>
                  </a:lnTo>
                  <a:lnTo>
                    <a:pt x="46251" y="60891"/>
                  </a:lnTo>
                  <a:lnTo>
                    <a:pt x="46182" y="60703"/>
                  </a:lnTo>
                  <a:lnTo>
                    <a:pt x="46148" y="60516"/>
                  </a:lnTo>
                  <a:lnTo>
                    <a:pt x="46080" y="60422"/>
                  </a:lnTo>
                  <a:lnTo>
                    <a:pt x="46080" y="60046"/>
                  </a:lnTo>
                  <a:lnTo>
                    <a:pt x="46080" y="59953"/>
                  </a:lnTo>
                  <a:lnTo>
                    <a:pt x="45977" y="59765"/>
                  </a:lnTo>
                  <a:lnTo>
                    <a:pt x="45909" y="59765"/>
                  </a:lnTo>
                  <a:lnTo>
                    <a:pt x="45807" y="59765"/>
                  </a:lnTo>
                  <a:lnTo>
                    <a:pt x="45704" y="59765"/>
                  </a:lnTo>
                  <a:lnTo>
                    <a:pt x="45533" y="59765"/>
                  </a:lnTo>
                  <a:lnTo>
                    <a:pt x="45362" y="59953"/>
                  </a:lnTo>
                  <a:lnTo>
                    <a:pt x="45123" y="60046"/>
                  </a:lnTo>
                  <a:lnTo>
                    <a:pt x="45089" y="60234"/>
                  </a:lnTo>
                  <a:lnTo>
                    <a:pt x="45021" y="60422"/>
                  </a:lnTo>
                  <a:lnTo>
                    <a:pt x="44953" y="60516"/>
                  </a:lnTo>
                  <a:lnTo>
                    <a:pt x="44850" y="60703"/>
                  </a:lnTo>
                  <a:lnTo>
                    <a:pt x="44782" y="60703"/>
                  </a:lnTo>
                  <a:lnTo>
                    <a:pt x="44645" y="60703"/>
                  </a:lnTo>
                  <a:lnTo>
                    <a:pt x="44474" y="60516"/>
                  </a:lnTo>
                  <a:lnTo>
                    <a:pt x="44338" y="60516"/>
                  </a:lnTo>
                  <a:lnTo>
                    <a:pt x="44167" y="60516"/>
                  </a:lnTo>
                  <a:lnTo>
                    <a:pt x="44064" y="60516"/>
                  </a:lnTo>
                  <a:lnTo>
                    <a:pt x="43894" y="60516"/>
                  </a:lnTo>
                  <a:lnTo>
                    <a:pt x="43859" y="60516"/>
                  </a:lnTo>
                  <a:lnTo>
                    <a:pt x="43791" y="60891"/>
                  </a:lnTo>
                  <a:lnTo>
                    <a:pt x="43689" y="60985"/>
                  </a:lnTo>
                  <a:lnTo>
                    <a:pt x="43450" y="61454"/>
                  </a:lnTo>
                  <a:lnTo>
                    <a:pt x="43450" y="61454"/>
                  </a:lnTo>
                  <a:lnTo>
                    <a:pt x="43381" y="61735"/>
                  </a:lnTo>
                  <a:lnTo>
                    <a:pt x="43381" y="61923"/>
                  </a:lnTo>
                  <a:lnTo>
                    <a:pt x="43381" y="61923"/>
                  </a:lnTo>
                  <a:lnTo>
                    <a:pt x="43279" y="62111"/>
                  </a:lnTo>
                  <a:lnTo>
                    <a:pt x="43245" y="61923"/>
                  </a:lnTo>
                  <a:lnTo>
                    <a:pt x="43176" y="61923"/>
                  </a:lnTo>
                  <a:lnTo>
                    <a:pt x="43074" y="62111"/>
                  </a:lnTo>
                  <a:lnTo>
                    <a:pt x="43005" y="62204"/>
                  </a:lnTo>
                  <a:lnTo>
                    <a:pt x="42937" y="62204"/>
                  </a:lnTo>
                  <a:lnTo>
                    <a:pt x="42766" y="62204"/>
                  </a:lnTo>
                  <a:lnTo>
                    <a:pt x="42630" y="62204"/>
                  </a:lnTo>
                  <a:lnTo>
                    <a:pt x="42459" y="62204"/>
                  </a:lnTo>
                  <a:lnTo>
                    <a:pt x="42322" y="62204"/>
                  </a:lnTo>
                  <a:lnTo>
                    <a:pt x="42220" y="62204"/>
                  </a:lnTo>
                  <a:lnTo>
                    <a:pt x="42049" y="62111"/>
                  </a:lnTo>
                  <a:lnTo>
                    <a:pt x="42049" y="62111"/>
                  </a:lnTo>
                  <a:lnTo>
                    <a:pt x="42015" y="61735"/>
                  </a:lnTo>
                  <a:lnTo>
                    <a:pt x="42015" y="61641"/>
                  </a:lnTo>
                  <a:lnTo>
                    <a:pt x="42015" y="61641"/>
                  </a:lnTo>
                  <a:lnTo>
                    <a:pt x="41878" y="61454"/>
                  </a:lnTo>
                  <a:lnTo>
                    <a:pt x="41776" y="61641"/>
                  </a:lnTo>
                  <a:lnTo>
                    <a:pt x="41537" y="61454"/>
                  </a:lnTo>
                  <a:lnTo>
                    <a:pt x="41400" y="61454"/>
                  </a:lnTo>
                  <a:lnTo>
                    <a:pt x="41229" y="61641"/>
                  </a:lnTo>
                  <a:lnTo>
                    <a:pt x="41058" y="61641"/>
                  </a:lnTo>
                  <a:lnTo>
                    <a:pt x="40990" y="61641"/>
                  </a:lnTo>
                  <a:lnTo>
                    <a:pt x="40922" y="61641"/>
                  </a:lnTo>
                  <a:lnTo>
                    <a:pt x="40819" y="61641"/>
                  </a:lnTo>
                  <a:lnTo>
                    <a:pt x="40785" y="61641"/>
                  </a:lnTo>
                  <a:lnTo>
                    <a:pt x="40717" y="61641"/>
                  </a:lnTo>
                  <a:lnTo>
                    <a:pt x="40649" y="61641"/>
                  </a:lnTo>
                  <a:lnTo>
                    <a:pt x="40478" y="61454"/>
                  </a:lnTo>
                  <a:lnTo>
                    <a:pt x="40307" y="61454"/>
                  </a:lnTo>
                  <a:lnTo>
                    <a:pt x="40204" y="61641"/>
                  </a:lnTo>
                  <a:lnTo>
                    <a:pt x="40170" y="61735"/>
                  </a:lnTo>
                  <a:lnTo>
                    <a:pt x="40170" y="61923"/>
                  </a:lnTo>
                  <a:lnTo>
                    <a:pt x="40170" y="62111"/>
                  </a:lnTo>
                  <a:lnTo>
                    <a:pt x="40170" y="62204"/>
                  </a:lnTo>
                  <a:lnTo>
                    <a:pt x="40102" y="62580"/>
                  </a:lnTo>
                  <a:lnTo>
                    <a:pt x="40034" y="62673"/>
                  </a:lnTo>
                  <a:lnTo>
                    <a:pt x="40000" y="62861"/>
                  </a:lnTo>
                  <a:lnTo>
                    <a:pt x="39931" y="62861"/>
                  </a:lnTo>
                  <a:lnTo>
                    <a:pt x="39760" y="62861"/>
                  </a:lnTo>
                  <a:lnTo>
                    <a:pt x="39590" y="62673"/>
                  </a:lnTo>
                  <a:lnTo>
                    <a:pt x="39555" y="62673"/>
                  </a:lnTo>
                  <a:lnTo>
                    <a:pt x="39487" y="62580"/>
                  </a:lnTo>
                  <a:lnTo>
                    <a:pt x="39385" y="62392"/>
                  </a:lnTo>
                  <a:lnTo>
                    <a:pt x="39214" y="62392"/>
                  </a:lnTo>
                  <a:lnTo>
                    <a:pt x="39043" y="62204"/>
                  </a:lnTo>
                  <a:lnTo>
                    <a:pt x="38872" y="61923"/>
                  </a:lnTo>
                  <a:lnTo>
                    <a:pt x="38770" y="61641"/>
                  </a:lnTo>
                  <a:lnTo>
                    <a:pt x="38701" y="61454"/>
                  </a:lnTo>
                  <a:lnTo>
                    <a:pt x="38633" y="61360"/>
                  </a:lnTo>
                  <a:lnTo>
                    <a:pt x="38599" y="61172"/>
                  </a:lnTo>
                  <a:lnTo>
                    <a:pt x="38462" y="60985"/>
                  </a:lnTo>
                  <a:lnTo>
                    <a:pt x="38360" y="60891"/>
                  </a:lnTo>
                  <a:lnTo>
                    <a:pt x="38326" y="60703"/>
                  </a:lnTo>
                  <a:lnTo>
                    <a:pt x="38189" y="60703"/>
                  </a:lnTo>
                  <a:lnTo>
                    <a:pt x="38155" y="60516"/>
                  </a:lnTo>
                  <a:lnTo>
                    <a:pt x="38155" y="60422"/>
                  </a:lnTo>
                  <a:lnTo>
                    <a:pt x="38155" y="60046"/>
                  </a:lnTo>
                  <a:lnTo>
                    <a:pt x="38155" y="59953"/>
                  </a:lnTo>
                  <a:lnTo>
                    <a:pt x="38155" y="59671"/>
                  </a:lnTo>
                  <a:lnTo>
                    <a:pt x="38155" y="59296"/>
                  </a:lnTo>
                  <a:lnTo>
                    <a:pt x="38155" y="59014"/>
                  </a:lnTo>
                  <a:lnTo>
                    <a:pt x="38087" y="58733"/>
                  </a:lnTo>
                  <a:lnTo>
                    <a:pt x="37916" y="58733"/>
                  </a:lnTo>
                  <a:lnTo>
                    <a:pt x="37813" y="58733"/>
                  </a:lnTo>
                  <a:lnTo>
                    <a:pt x="37643" y="58545"/>
                  </a:lnTo>
                  <a:lnTo>
                    <a:pt x="37472" y="58358"/>
                  </a:lnTo>
                  <a:lnTo>
                    <a:pt x="37369" y="58076"/>
                  </a:lnTo>
                  <a:lnTo>
                    <a:pt x="37198" y="57795"/>
                  </a:lnTo>
                  <a:lnTo>
                    <a:pt x="37096" y="57795"/>
                  </a:lnTo>
                  <a:lnTo>
                    <a:pt x="36959" y="57795"/>
                  </a:lnTo>
                  <a:lnTo>
                    <a:pt x="36925" y="57607"/>
                  </a:lnTo>
                  <a:lnTo>
                    <a:pt x="36857" y="57326"/>
                  </a:lnTo>
                  <a:lnTo>
                    <a:pt x="36789" y="57138"/>
                  </a:lnTo>
                  <a:lnTo>
                    <a:pt x="36754" y="57044"/>
                  </a:lnTo>
                  <a:lnTo>
                    <a:pt x="36754" y="56575"/>
                  </a:lnTo>
                  <a:lnTo>
                    <a:pt x="36754" y="56106"/>
                  </a:lnTo>
                  <a:lnTo>
                    <a:pt x="36754" y="55637"/>
                  </a:lnTo>
                  <a:lnTo>
                    <a:pt x="36754" y="55168"/>
                  </a:lnTo>
                  <a:lnTo>
                    <a:pt x="36686" y="55168"/>
                  </a:lnTo>
                  <a:lnTo>
                    <a:pt x="36618" y="55168"/>
                  </a:lnTo>
                  <a:lnTo>
                    <a:pt x="36515" y="55168"/>
                  </a:lnTo>
                  <a:lnTo>
                    <a:pt x="36481" y="55168"/>
                  </a:lnTo>
                  <a:lnTo>
                    <a:pt x="36413" y="54980"/>
                  </a:lnTo>
                  <a:lnTo>
                    <a:pt x="36345" y="54886"/>
                  </a:lnTo>
                  <a:lnTo>
                    <a:pt x="36310" y="54698"/>
                  </a:lnTo>
                  <a:lnTo>
                    <a:pt x="36310" y="54229"/>
                  </a:lnTo>
                  <a:lnTo>
                    <a:pt x="36242" y="53948"/>
                  </a:lnTo>
                  <a:lnTo>
                    <a:pt x="36242" y="53760"/>
                  </a:lnTo>
                  <a:lnTo>
                    <a:pt x="36174" y="53666"/>
                  </a:lnTo>
                  <a:lnTo>
                    <a:pt x="36071" y="53479"/>
                  </a:lnTo>
                  <a:lnTo>
                    <a:pt x="36003" y="53479"/>
                  </a:lnTo>
                  <a:lnTo>
                    <a:pt x="35969" y="53479"/>
                  </a:lnTo>
                  <a:lnTo>
                    <a:pt x="35866" y="53479"/>
                  </a:lnTo>
                  <a:lnTo>
                    <a:pt x="35798" y="53479"/>
                  </a:lnTo>
                  <a:lnTo>
                    <a:pt x="35730" y="53291"/>
                  </a:lnTo>
                  <a:lnTo>
                    <a:pt x="35627" y="53197"/>
                  </a:lnTo>
                  <a:lnTo>
                    <a:pt x="35559" y="53010"/>
                  </a:lnTo>
                  <a:lnTo>
                    <a:pt x="35456" y="52822"/>
                  </a:lnTo>
                  <a:lnTo>
                    <a:pt x="35354" y="52728"/>
                  </a:lnTo>
                  <a:lnTo>
                    <a:pt x="35286" y="52541"/>
                  </a:lnTo>
                  <a:lnTo>
                    <a:pt x="35286" y="52259"/>
                  </a:lnTo>
                  <a:lnTo>
                    <a:pt x="35251" y="52071"/>
                  </a:lnTo>
                  <a:lnTo>
                    <a:pt x="35183" y="51978"/>
                  </a:lnTo>
                  <a:lnTo>
                    <a:pt x="35115" y="51978"/>
                  </a:lnTo>
                  <a:lnTo>
                    <a:pt x="35081" y="51790"/>
                  </a:lnTo>
                  <a:lnTo>
                    <a:pt x="35081" y="51602"/>
                  </a:lnTo>
                  <a:lnTo>
                    <a:pt x="35012" y="51321"/>
                  </a:lnTo>
                  <a:lnTo>
                    <a:pt x="35012" y="50852"/>
                  </a:lnTo>
                  <a:lnTo>
                    <a:pt x="35012" y="50383"/>
                  </a:lnTo>
                  <a:lnTo>
                    <a:pt x="35012" y="49913"/>
                  </a:lnTo>
                  <a:lnTo>
                    <a:pt x="34944" y="49632"/>
                  </a:lnTo>
                  <a:lnTo>
                    <a:pt x="34944" y="49351"/>
                  </a:lnTo>
                  <a:lnTo>
                    <a:pt x="34910" y="49069"/>
                  </a:lnTo>
                  <a:lnTo>
                    <a:pt x="34910" y="48694"/>
                  </a:lnTo>
                  <a:lnTo>
                    <a:pt x="34842" y="48600"/>
                  </a:lnTo>
                  <a:lnTo>
                    <a:pt x="34773" y="48225"/>
                  </a:lnTo>
                  <a:lnTo>
                    <a:pt x="34773" y="48131"/>
                  </a:lnTo>
                  <a:lnTo>
                    <a:pt x="34773" y="47756"/>
                  </a:lnTo>
                  <a:lnTo>
                    <a:pt x="34842" y="47474"/>
                  </a:lnTo>
                  <a:lnTo>
                    <a:pt x="34842" y="47474"/>
                  </a:lnTo>
                  <a:lnTo>
                    <a:pt x="34944" y="47474"/>
                  </a:lnTo>
                  <a:lnTo>
                    <a:pt x="35012" y="47474"/>
                  </a:lnTo>
                  <a:lnTo>
                    <a:pt x="35081" y="47474"/>
                  </a:lnTo>
                  <a:lnTo>
                    <a:pt x="35115" y="47193"/>
                  </a:lnTo>
                  <a:lnTo>
                    <a:pt x="35183" y="46911"/>
                  </a:lnTo>
                  <a:lnTo>
                    <a:pt x="35251" y="46536"/>
                  </a:lnTo>
                  <a:lnTo>
                    <a:pt x="35183" y="46442"/>
                  </a:lnTo>
                  <a:lnTo>
                    <a:pt x="35183" y="45785"/>
                  </a:lnTo>
                  <a:lnTo>
                    <a:pt x="35183" y="44003"/>
                  </a:lnTo>
                  <a:lnTo>
                    <a:pt x="35115" y="42126"/>
                  </a:lnTo>
                  <a:lnTo>
                    <a:pt x="35183" y="41939"/>
                  </a:lnTo>
                  <a:lnTo>
                    <a:pt x="35251" y="41845"/>
                  </a:lnTo>
                  <a:lnTo>
                    <a:pt x="35286" y="41845"/>
                  </a:lnTo>
                  <a:lnTo>
                    <a:pt x="35286" y="41657"/>
                  </a:lnTo>
                  <a:lnTo>
                    <a:pt x="35388" y="41000"/>
                  </a:lnTo>
                  <a:lnTo>
                    <a:pt x="35354" y="40906"/>
                  </a:lnTo>
                  <a:lnTo>
                    <a:pt x="35354" y="40719"/>
                  </a:lnTo>
                  <a:lnTo>
                    <a:pt x="35286" y="40625"/>
                  </a:lnTo>
                  <a:lnTo>
                    <a:pt x="35251" y="40437"/>
                  </a:lnTo>
                  <a:lnTo>
                    <a:pt x="35115" y="40437"/>
                  </a:lnTo>
                  <a:lnTo>
                    <a:pt x="35081" y="40437"/>
                  </a:lnTo>
                  <a:lnTo>
                    <a:pt x="34944" y="40437"/>
                  </a:lnTo>
                  <a:lnTo>
                    <a:pt x="34842" y="40437"/>
                  </a:lnTo>
                  <a:lnTo>
                    <a:pt x="34637" y="40437"/>
                  </a:lnTo>
                  <a:lnTo>
                    <a:pt x="34397" y="40250"/>
                  </a:lnTo>
                  <a:lnTo>
                    <a:pt x="34397" y="39218"/>
                  </a:lnTo>
                  <a:lnTo>
                    <a:pt x="34466" y="39030"/>
                  </a:lnTo>
                  <a:lnTo>
                    <a:pt x="34466" y="38936"/>
                  </a:lnTo>
                  <a:lnTo>
                    <a:pt x="34500" y="38749"/>
                  </a:lnTo>
                  <a:lnTo>
                    <a:pt x="34568" y="38561"/>
                  </a:lnTo>
                  <a:lnTo>
                    <a:pt x="34671" y="38561"/>
                  </a:lnTo>
                  <a:lnTo>
                    <a:pt x="34739" y="38561"/>
                  </a:lnTo>
                  <a:lnTo>
                    <a:pt x="34773" y="38467"/>
                  </a:lnTo>
                  <a:lnTo>
                    <a:pt x="34910" y="38279"/>
                  </a:lnTo>
                  <a:lnTo>
                    <a:pt x="34944" y="38092"/>
                  </a:lnTo>
                  <a:lnTo>
                    <a:pt x="34944" y="37998"/>
                  </a:lnTo>
                  <a:lnTo>
                    <a:pt x="34944" y="37623"/>
                  </a:lnTo>
                  <a:lnTo>
                    <a:pt x="35012" y="37529"/>
                  </a:lnTo>
                  <a:lnTo>
                    <a:pt x="35012" y="37247"/>
                  </a:lnTo>
                  <a:lnTo>
                    <a:pt x="35081" y="36872"/>
                  </a:lnTo>
                  <a:lnTo>
                    <a:pt x="35081" y="36309"/>
                  </a:lnTo>
                  <a:lnTo>
                    <a:pt x="35081" y="35652"/>
                  </a:lnTo>
                  <a:lnTo>
                    <a:pt x="35081" y="34902"/>
                  </a:lnTo>
                  <a:lnTo>
                    <a:pt x="35183" y="34902"/>
                  </a:lnTo>
                  <a:lnTo>
                    <a:pt x="35286" y="34902"/>
                  </a:lnTo>
                  <a:lnTo>
                    <a:pt x="35388" y="34902"/>
                  </a:lnTo>
                  <a:lnTo>
                    <a:pt x="35456" y="34902"/>
                  </a:lnTo>
                  <a:lnTo>
                    <a:pt x="35525" y="34902"/>
                  </a:lnTo>
                  <a:lnTo>
                    <a:pt x="35559" y="34902"/>
                  </a:lnTo>
                  <a:lnTo>
                    <a:pt x="35627" y="34902"/>
                  </a:lnTo>
                  <a:lnTo>
                    <a:pt x="35695" y="34620"/>
                  </a:lnTo>
                  <a:lnTo>
                    <a:pt x="35695" y="34433"/>
                  </a:lnTo>
                  <a:lnTo>
                    <a:pt x="35695" y="34245"/>
                  </a:lnTo>
                  <a:lnTo>
                    <a:pt x="35730" y="33964"/>
                  </a:lnTo>
                  <a:lnTo>
                    <a:pt x="35798" y="33682"/>
                  </a:lnTo>
                  <a:lnTo>
                    <a:pt x="35866" y="33401"/>
                  </a:lnTo>
                  <a:lnTo>
                    <a:pt x="35969" y="33213"/>
                  </a:lnTo>
                  <a:lnTo>
                    <a:pt x="36003" y="33025"/>
                  </a:lnTo>
                  <a:lnTo>
                    <a:pt x="36003" y="32744"/>
                  </a:lnTo>
                  <a:lnTo>
                    <a:pt x="36071" y="32462"/>
                  </a:lnTo>
                  <a:lnTo>
                    <a:pt x="36140" y="32181"/>
                  </a:lnTo>
                  <a:lnTo>
                    <a:pt x="36242" y="31712"/>
                  </a:lnTo>
                  <a:lnTo>
                    <a:pt x="36310" y="31243"/>
                  </a:lnTo>
                  <a:lnTo>
                    <a:pt x="36345" y="30867"/>
                  </a:lnTo>
                  <a:lnTo>
                    <a:pt x="36481" y="30492"/>
                  </a:lnTo>
                  <a:lnTo>
                    <a:pt x="36515" y="30117"/>
                  </a:lnTo>
                  <a:lnTo>
                    <a:pt x="36584" y="29835"/>
                  </a:lnTo>
                  <a:lnTo>
                    <a:pt x="36618" y="29554"/>
                  </a:lnTo>
                  <a:lnTo>
                    <a:pt x="36686" y="29366"/>
                  </a:lnTo>
                  <a:lnTo>
                    <a:pt x="36686" y="29179"/>
                  </a:lnTo>
                  <a:lnTo>
                    <a:pt x="36754" y="29179"/>
                  </a:lnTo>
                  <a:lnTo>
                    <a:pt x="36857" y="29179"/>
                  </a:lnTo>
                  <a:lnTo>
                    <a:pt x="36925" y="29179"/>
                  </a:lnTo>
                  <a:lnTo>
                    <a:pt x="37028" y="29179"/>
                  </a:lnTo>
                  <a:lnTo>
                    <a:pt x="37130" y="29085"/>
                  </a:lnTo>
                  <a:lnTo>
                    <a:pt x="37198" y="28897"/>
                  </a:lnTo>
                  <a:lnTo>
                    <a:pt x="37233" y="28803"/>
                  </a:lnTo>
                  <a:lnTo>
                    <a:pt x="37233" y="28616"/>
                  </a:lnTo>
                  <a:lnTo>
                    <a:pt x="37301" y="28428"/>
                  </a:lnTo>
                  <a:lnTo>
                    <a:pt x="37369" y="28428"/>
                  </a:lnTo>
                  <a:lnTo>
                    <a:pt x="37403" y="28428"/>
                  </a:lnTo>
                  <a:lnTo>
                    <a:pt x="37540" y="28334"/>
                  </a:lnTo>
                  <a:lnTo>
                    <a:pt x="37643" y="27959"/>
                  </a:lnTo>
                  <a:lnTo>
                    <a:pt x="37745" y="27490"/>
                  </a:lnTo>
                  <a:lnTo>
                    <a:pt x="37745" y="27114"/>
                  </a:lnTo>
                  <a:lnTo>
                    <a:pt x="37813" y="26645"/>
                  </a:lnTo>
                  <a:lnTo>
                    <a:pt x="38428" y="26645"/>
                  </a:lnTo>
                  <a:lnTo>
                    <a:pt x="38428" y="25519"/>
                  </a:lnTo>
                  <a:lnTo>
                    <a:pt x="38428" y="24956"/>
                  </a:lnTo>
                  <a:lnTo>
                    <a:pt x="38462" y="24112"/>
                  </a:lnTo>
                  <a:lnTo>
                    <a:pt x="38531" y="24018"/>
                  </a:lnTo>
                  <a:lnTo>
                    <a:pt x="38599" y="23831"/>
                  </a:lnTo>
                  <a:lnTo>
                    <a:pt x="38599" y="23549"/>
                  </a:lnTo>
                  <a:lnTo>
                    <a:pt x="38599" y="23268"/>
                  </a:lnTo>
                  <a:lnTo>
                    <a:pt x="38599" y="22799"/>
                  </a:lnTo>
                  <a:lnTo>
                    <a:pt x="38599" y="22423"/>
                  </a:lnTo>
                  <a:lnTo>
                    <a:pt x="38599" y="21860"/>
                  </a:lnTo>
                  <a:lnTo>
                    <a:pt x="38633" y="21204"/>
                  </a:lnTo>
                  <a:lnTo>
                    <a:pt x="39419" y="21204"/>
                  </a:lnTo>
                  <a:lnTo>
                    <a:pt x="39419" y="18764"/>
                  </a:lnTo>
                  <a:lnTo>
                    <a:pt x="39590" y="18764"/>
                  </a:lnTo>
                  <a:lnTo>
                    <a:pt x="39692" y="18952"/>
                  </a:lnTo>
                  <a:lnTo>
                    <a:pt x="39829" y="18952"/>
                  </a:lnTo>
                  <a:lnTo>
                    <a:pt x="39863" y="18764"/>
                  </a:lnTo>
                  <a:lnTo>
                    <a:pt x="40000" y="18764"/>
                  </a:lnTo>
                  <a:lnTo>
                    <a:pt x="40034" y="18764"/>
                  </a:lnTo>
                  <a:lnTo>
                    <a:pt x="40170" y="18764"/>
                  </a:lnTo>
                  <a:lnTo>
                    <a:pt x="40273" y="18764"/>
                  </a:lnTo>
                  <a:lnTo>
                    <a:pt x="40273" y="18483"/>
                  </a:lnTo>
                  <a:lnTo>
                    <a:pt x="40273" y="18201"/>
                  </a:lnTo>
                  <a:lnTo>
                    <a:pt x="40273" y="17826"/>
                  </a:lnTo>
                  <a:lnTo>
                    <a:pt x="40273" y="17544"/>
                  </a:lnTo>
                  <a:lnTo>
                    <a:pt x="40307" y="17263"/>
                  </a:lnTo>
                  <a:lnTo>
                    <a:pt x="40307" y="16982"/>
                  </a:lnTo>
                  <a:lnTo>
                    <a:pt x="40307" y="16606"/>
                  </a:lnTo>
                  <a:lnTo>
                    <a:pt x="40307" y="16512"/>
                  </a:lnTo>
                  <a:lnTo>
                    <a:pt x="40444" y="16325"/>
                  </a:lnTo>
                  <a:lnTo>
                    <a:pt x="40478" y="16043"/>
                  </a:lnTo>
                  <a:lnTo>
                    <a:pt x="40649" y="16325"/>
                  </a:lnTo>
                  <a:lnTo>
                    <a:pt x="40785" y="16512"/>
                  </a:lnTo>
                  <a:lnTo>
                    <a:pt x="40819" y="16606"/>
                  </a:lnTo>
                  <a:lnTo>
                    <a:pt x="40888" y="16794"/>
                  </a:lnTo>
                  <a:lnTo>
                    <a:pt x="40990" y="16982"/>
                  </a:lnTo>
                  <a:lnTo>
                    <a:pt x="41093" y="16982"/>
                  </a:lnTo>
                  <a:lnTo>
                    <a:pt x="41263" y="16982"/>
                  </a:lnTo>
                  <a:lnTo>
                    <a:pt x="41434" y="16982"/>
                  </a:lnTo>
                  <a:lnTo>
                    <a:pt x="41605" y="16982"/>
                  </a:lnTo>
                  <a:lnTo>
                    <a:pt x="41776" y="16982"/>
                  </a:lnTo>
                  <a:lnTo>
                    <a:pt x="41878" y="16982"/>
                  </a:lnTo>
                  <a:lnTo>
                    <a:pt x="41947" y="17075"/>
                  </a:lnTo>
                  <a:lnTo>
                    <a:pt x="42049" y="17075"/>
                  </a:lnTo>
                  <a:lnTo>
                    <a:pt x="42152" y="17075"/>
                  </a:lnTo>
                  <a:lnTo>
                    <a:pt x="42288" y="17075"/>
                  </a:lnTo>
                  <a:lnTo>
                    <a:pt x="42322" y="16982"/>
                  </a:lnTo>
                  <a:lnTo>
                    <a:pt x="42391" y="16794"/>
                  </a:lnTo>
                  <a:lnTo>
                    <a:pt x="42561" y="16794"/>
                  </a:lnTo>
                  <a:lnTo>
                    <a:pt x="42664" y="16794"/>
                  </a:lnTo>
                  <a:lnTo>
                    <a:pt x="42835" y="16794"/>
                  </a:lnTo>
                  <a:lnTo>
                    <a:pt x="42937" y="16794"/>
                  </a:lnTo>
                  <a:lnTo>
                    <a:pt x="43074" y="16794"/>
                  </a:lnTo>
                  <a:lnTo>
                    <a:pt x="43176" y="16606"/>
                  </a:lnTo>
                  <a:lnTo>
                    <a:pt x="43279" y="16325"/>
                  </a:lnTo>
                  <a:lnTo>
                    <a:pt x="43279" y="16137"/>
                  </a:lnTo>
                  <a:lnTo>
                    <a:pt x="43279" y="16043"/>
                  </a:lnTo>
                  <a:lnTo>
                    <a:pt x="43347" y="15856"/>
                  </a:lnTo>
                  <a:lnTo>
                    <a:pt x="43381" y="15574"/>
                  </a:lnTo>
                  <a:lnTo>
                    <a:pt x="43381" y="15293"/>
                  </a:lnTo>
                  <a:lnTo>
                    <a:pt x="44508" y="15293"/>
                  </a:lnTo>
                  <a:lnTo>
                    <a:pt x="44577" y="14917"/>
                  </a:lnTo>
                  <a:lnTo>
                    <a:pt x="44645" y="14824"/>
                  </a:lnTo>
                  <a:lnTo>
                    <a:pt x="44748" y="14636"/>
                  </a:lnTo>
                  <a:lnTo>
                    <a:pt x="44782" y="14636"/>
                  </a:lnTo>
                  <a:lnTo>
                    <a:pt x="44850" y="14636"/>
                  </a:lnTo>
                  <a:lnTo>
                    <a:pt x="44918" y="14636"/>
                  </a:lnTo>
                  <a:lnTo>
                    <a:pt x="45089" y="14448"/>
                  </a:lnTo>
                  <a:lnTo>
                    <a:pt x="45192" y="14167"/>
                  </a:lnTo>
                  <a:lnTo>
                    <a:pt x="45294" y="13979"/>
                  </a:lnTo>
                  <a:lnTo>
                    <a:pt x="45397" y="13885"/>
                  </a:lnTo>
                  <a:lnTo>
                    <a:pt x="45567" y="13885"/>
                  </a:lnTo>
                  <a:close/>
                  <a:moveTo>
                    <a:pt x="119931" y="0"/>
                  </a:moveTo>
                  <a:lnTo>
                    <a:pt x="120000" y="0"/>
                  </a:lnTo>
                  <a:lnTo>
                    <a:pt x="120000" y="187"/>
                  </a:lnTo>
                  <a:lnTo>
                    <a:pt x="120000" y="469"/>
                  </a:lnTo>
                  <a:lnTo>
                    <a:pt x="120000" y="656"/>
                  </a:lnTo>
                  <a:lnTo>
                    <a:pt x="119931" y="656"/>
                  </a:lnTo>
                  <a:lnTo>
                    <a:pt x="119897" y="844"/>
                  </a:lnTo>
                  <a:lnTo>
                    <a:pt x="119829" y="938"/>
                  </a:lnTo>
                  <a:lnTo>
                    <a:pt x="119760" y="1313"/>
                  </a:lnTo>
                  <a:lnTo>
                    <a:pt x="119726" y="1313"/>
                  </a:lnTo>
                  <a:lnTo>
                    <a:pt x="119726" y="1313"/>
                  </a:lnTo>
                  <a:lnTo>
                    <a:pt x="119658" y="1407"/>
                  </a:lnTo>
                  <a:lnTo>
                    <a:pt x="119658" y="1594"/>
                  </a:lnTo>
                  <a:lnTo>
                    <a:pt x="119658" y="1688"/>
                  </a:lnTo>
                  <a:lnTo>
                    <a:pt x="119624" y="1876"/>
                  </a:lnTo>
                  <a:lnTo>
                    <a:pt x="119624" y="2064"/>
                  </a:lnTo>
                  <a:lnTo>
                    <a:pt x="119555" y="2064"/>
                  </a:lnTo>
                  <a:lnTo>
                    <a:pt x="119487" y="2064"/>
                  </a:lnTo>
                  <a:lnTo>
                    <a:pt x="119453" y="2064"/>
                  </a:lnTo>
                  <a:lnTo>
                    <a:pt x="119385" y="2157"/>
                  </a:lnTo>
                  <a:lnTo>
                    <a:pt x="119282" y="2157"/>
                  </a:lnTo>
                  <a:lnTo>
                    <a:pt x="119111" y="2157"/>
                  </a:lnTo>
                  <a:lnTo>
                    <a:pt x="119009" y="2345"/>
                  </a:lnTo>
                  <a:lnTo>
                    <a:pt x="118941" y="2533"/>
                  </a:lnTo>
                  <a:lnTo>
                    <a:pt x="118872" y="2533"/>
                  </a:lnTo>
                  <a:lnTo>
                    <a:pt x="118770" y="2627"/>
                  </a:lnTo>
                  <a:lnTo>
                    <a:pt x="118667" y="2533"/>
                  </a:lnTo>
                  <a:lnTo>
                    <a:pt x="118599" y="2627"/>
                  </a:lnTo>
                  <a:lnTo>
                    <a:pt x="118531" y="2627"/>
                  </a:lnTo>
                  <a:lnTo>
                    <a:pt x="118497" y="2814"/>
                  </a:lnTo>
                  <a:lnTo>
                    <a:pt x="118428" y="2814"/>
                  </a:lnTo>
                  <a:lnTo>
                    <a:pt x="118394" y="3002"/>
                  </a:lnTo>
                  <a:lnTo>
                    <a:pt x="118394" y="3096"/>
                  </a:lnTo>
                  <a:lnTo>
                    <a:pt x="118394" y="3283"/>
                  </a:lnTo>
                  <a:lnTo>
                    <a:pt x="118326" y="3377"/>
                  </a:lnTo>
                  <a:lnTo>
                    <a:pt x="118394" y="3752"/>
                  </a:lnTo>
                  <a:lnTo>
                    <a:pt x="118326" y="4034"/>
                  </a:lnTo>
                  <a:lnTo>
                    <a:pt x="118326" y="4222"/>
                  </a:lnTo>
                  <a:lnTo>
                    <a:pt x="118326" y="4315"/>
                  </a:lnTo>
                  <a:lnTo>
                    <a:pt x="118257" y="4315"/>
                  </a:lnTo>
                  <a:lnTo>
                    <a:pt x="118223" y="4315"/>
                  </a:lnTo>
                  <a:lnTo>
                    <a:pt x="118087" y="4503"/>
                  </a:lnTo>
                  <a:lnTo>
                    <a:pt x="118052" y="4503"/>
                  </a:lnTo>
                  <a:lnTo>
                    <a:pt x="118052" y="4691"/>
                  </a:lnTo>
                  <a:lnTo>
                    <a:pt x="117984" y="4691"/>
                  </a:lnTo>
                  <a:lnTo>
                    <a:pt x="117438" y="4691"/>
                  </a:lnTo>
                  <a:lnTo>
                    <a:pt x="117438" y="4972"/>
                  </a:lnTo>
                  <a:lnTo>
                    <a:pt x="117438" y="5254"/>
                  </a:lnTo>
                  <a:lnTo>
                    <a:pt x="117438" y="5535"/>
                  </a:lnTo>
                  <a:lnTo>
                    <a:pt x="117438" y="5723"/>
                  </a:lnTo>
                  <a:lnTo>
                    <a:pt x="117438" y="5910"/>
                  </a:lnTo>
                  <a:lnTo>
                    <a:pt x="117267" y="5723"/>
                  </a:lnTo>
                  <a:lnTo>
                    <a:pt x="117164" y="5723"/>
                  </a:lnTo>
                  <a:lnTo>
                    <a:pt x="117028" y="5723"/>
                  </a:lnTo>
                  <a:lnTo>
                    <a:pt x="116925" y="5723"/>
                  </a:lnTo>
                  <a:lnTo>
                    <a:pt x="116925" y="5535"/>
                  </a:lnTo>
                  <a:lnTo>
                    <a:pt x="116857" y="5441"/>
                  </a:lnTo>
                  <a:lnTo>
                    <a:pt x="116857" y="5441"/>
                  </a:lnTo>
                  <a:lnTo>
                    <a:pt x="116754" y="5441"/>
                  </a:lnTo>
                  <a:lnTo>
                    <a:pt x="116686" y="5254"/>
                  </a:lnTo>
                  <a:lnTo>
                    <a:pt x="116652" y="5254"/>
                  </a:lnTo>
                  <a:lnTo>
                    <a:pt x="116584" y="5066"/>
                  </a:lnTo>
                  <a:lnTo>
                    <a:pt x="116549" y="5066"/>
                  </a:lnTo>
                  <a:lnTo>
                    <a:pt x="116481" y="4972"/>
                  </a:lnTo>
                  <a:lnTo>
                    <a:pt x="116413" y="4972"/>
                  </a:lnTo>
                  <a:lnTo>
                    <a:pt x="116379" y="5066"/>
                  </a:lnTo>
                  <a:lnTo>
                    <a:pt x="116379" y="5066"/>
                  </a:lnTo>
                  <a:lnTo>
                    <a:pt x="116310" y="5254"/>
                  </a:lnTo>
                  <a:lnTo>
                    <a:pt x="115764" y="5254"/>
                  </a:lnTo>
                  <a:lnTo>
                    <a:pt x="115764" y="5723"/>
                  </a:lnTo>
                  <a:lnTo>
                    <a:pt x="115969" y="5910"/>
                  </a:lnTo>
                  <a:lnTo>
                    <a:pt x="116037" y="5910"/>
                  </a:lnTo>
                  <a:lnTo>
                    <a:pt x="116071" y="5910"/>
                  </a:lnTo>
                  <a:lnTo>
                    <a:pt x="116140" y="6004"/>
                  </a:lnTo>
                  <a:lnTo>
                    <a:pt x="116140" y="6192"/>
                  </a:lnTo>
                  <a:lnTo>
                    <a:pt x="116140" y="6379"/>
                  </a:lnTo>
                  <a:lnTo>
                    <a:pt x="116140" y="6473"/>
                  </a:lnTo>
                  <a:lnTo>
                    <a:pt x="116208" y="6661"/>
                  </a:lnTo>
                  <a:lnTo>
                    <a:pt x="116208" y="6755"/>
                  </a:lnTo>
                  <a:lnTo>
                    <a:pt x="116242" y="7130"/>
                  </a:lnTo>
                  <a:lnTo>
                    <a:pt x="116242" y="7224"/>
                  </a:lnTo>
                  <a:lnTo>
                    <a:pt x="116242" y="7412"/>
                  </a:lnTo>
                  <a:lnTo>
                    <a:pt x="116310" y="7693"/>
                  </a:lnTo>
                  <a:lnTo>
                    <a:pt x="116379" y="8068"/>
                  </a:lnTo>
                  <a:lnTo>
                    <a:pt x="116413" y="8350"/>
                  </a:lnTo>
                  <a:lnTo>
                    <a:pt x="116481" y="8350"/>
                  </a:lnTo>
                  <a:lnTo>
                    <a:pt x="116549" y="8350"/>
                  </a:lnTo>
                  <a:lnTo>
                    <a:pt x="116549" y="8444"/>
                  </a:lnTo>
                  <a:lnTo>
                    <a:pt x="116584" y="8819"/>
                  </a:lnTo>
                  <a:lnTo>
                    <a:pt x="116584" y="9100"/>
                  </a:lnTo>
                  <a:lnTo>
                    <a:pt x="116584" y="9382"/>
                  </a:lnTo>
                  <a:lnTo>
                    <a:pt x="116549" y="9757"/>
                  </a:lnTo>
                  <a:lnTo>
                    <a:pt x="116549" y="9851"/>
                  </a:lnTo>
                  <a:lnTo>
                    <a:pt x="116481" y="10039"/>
                  </a:lnTo>
                  <a:lnTo>
                    <a:pt x="116413" y="10320"/>
                  </a:lnTo>
                  <a:lnTo>
                    <a:pt x="116379" y="10602"/>
                  </a:lnTo>
                  <a:lnTo>
                    <a:pt x="116379" y="10789"/>
                  </a:lnTo>
                  <a:lnTo>
                    <a:pt x="116379" y="10977"/>
                  </a:lnTo>
                  <a:lnTo>
                    <a:pt x="116379" y="11258"/>
                  </a:lnTo>
                  <a:lnTo>
                    <a:pt x="116379" y="11540"/>
                  </a:lnTo>
                  <a:lnTo>
                    <a:pt x="116310" y="11915"/>
                  </a:lnTo>
                  <a:lnTo>
                    <a:pt x="116310" y="11915"/>
                  </a:lnTo>
                  <a:lnTo>
                    <a:pt x="116242" y="11915"/>
                  </a:lnTo>
                  <a:lnTo>
                    <a:pt x="116242" y="12009"/>
                  </a:lnTo>
                  <a:lnTo>
                    <a:pt x="116208" y="12009"/>
                  </a:lnTo>
                  <a:lnTo>
                    <a:pt x="116140" y="12009"/>
                  </a:lnTo>
                  <a:lnTo>
                    <a:pt x="116071" y="12197"/>
                  </a:lnTo>
                  <a:lnTo>
                    <a:pt x="116071" y="12290"/>
                  </a:lnTo>
                  <a:lnTo>
                    <a:pt x="116071" y="12666"/>
                  </a:lnTo>
                  <a:lnTo>
                    <a:pt x="116071" y="13135"/>
                  </a:lnTo>
                  <a:lnTo>
                    <a:pt x="116071" y="13416"/>
                  </a:lnTo>
                  <a:lnTo>
                    <a:pt x="116140" y="13698"/>
                  </a:lnTo>
                  <a:lnTo>
                    <a:pt x="116140" y="13979"/>
                  </a:lnTo>
                  <a:lnTo>
                    <a:pt x="116071" y="14167"/>
                  </a:lnTo>
                  <a:lnTo>
                    <a:pt x="116037" y="14354"/>
                  </a:lnTo>
                  <a:lnTo>
                    <a:pt x="115969" y="14448"/>
                  </a:lnTo>
                  <a:lnTo>
                    <a:pt x="115969" y="14636"/>
                  </a:lnTo>
                  <a:lnTo>
                    <a:pt x="115900" y="14917"/>
                  </a:lnTo>
                  <a:lnTo>
                    <a:pt x="115900" y="15105"/>
                  </a:lnTo>
                  <a:lnTo>
                    <a:pt x="115900" y="15293"/>
                  </a:lnTo>
                  <a:lnTo>
                    <a:pt x="115900" y="16606"/>
                  </a:lnTo>
                  <a:lnTo>
                    <a:pt x="115866" y="16982"/>
                  </a:lnTo>
                  <a:lnTo>
                    <a:pt x="115866" y="17075"/>
                  </a:lnTo>
                  <a:lnTo>
                    <a:pt x="115798" y="17263"/>
                  </a:lnTo>
                  <a:lnTo>
                    <a:pt x="115695" y="17357"/>
                  </a:lnTo>
                  <a:lnTo>
                    <a:pt x="115593" y="17544"/>
                  </a:lnTo>
                  <a:lnTo>
                    <a:pt x="115525" y="17544"/>
                  </a:lnTo>
                  <a:lnTo>
                    <a:pt x="115456" y="17544"/>
                  </a:lnTo>
                  <a:lnTo>
                    <a:pt x="115354" y="17544"/>
                  </a:lnTo>
                  <a:lnTo>
                    <a:pt x="115286" y="17544"/>
                  </a:lnTo>
                  <a:lnTo>
                    <a:pt x="115251" y="17732"/>
                  </a:lnTo>
                  <a:lnTo>
                    <a:pt x="115183" y="17826"/>
                  </a:lnTo>
                  <a:lnTo>
                    <a:pt x="113953" y="17826"/>
                  </a:lnTo>
                  <a:lnTo>
                    <a:pt x="113851" y="18014"/>
                  </a:lnTo>
                  <a:lnTo>
                    <a:pt x="113919" y="18201"/>
                  </a:lnTo>
                  <a:lnTo>
                    <a:pt x="113919" y="18295"/>
                  </a:lnTo>
                  <a:lnTo>
                    <a:pt x="113919" y="18295"/>
                  </a:lnTo>
                  <a:lnTo>
                    <a:pt x="113919" y="18483"/>
                  </a:lnTo>
                  <a:lnTo>
                    <a:pt x="113953" y="18670"/>
                  </a:lnTo>
                  <a:lnTo>
                    <a:pt x="113919" y="18670"/>
                  </a:lnTo>
                  <a:lnTo>
                    <a:pt x="113919" y="18764"/>
                  </a:lnTo>
                  <a:lnTo>
                    <a:pt x="113919" y="18952"/>
                  </a:lnTo>
                  <a:lnTo>
                    <a:pt x="113919" y="19046"/>
                  </a:lnTo>
                  <a:lnTo>
                    <a:pt x="113919" y="19233"/>
                  </a:lnTo>
                  <a:lnTo>
                    <a:pt x="113783" y="19233"/>
                  </a:lnTo>
                  <a:lnTo>
                    <a:pt x="113680" y="19233"/>
                  </a:lnTo>
                  <a:lnTo>
                    <a:pt x="113578" y="19421"/>
                  </a:lnTo>
                  <a:lnTo>
                    <a:pt x="113578" y="19515"/>
                  </a:lnTo>
                  <a:lnTo>
                    <a:pt x="113509" y="19702"/>
                  </a:lnTo>
                  <a:lnTo>
                    <a:pt x="113509" y="19702"/>
                  </a:lnTo>
                  <a:lnTo>
                    <a:pt x="113441" y="19890"/>
                  </a:lnTo>
                  <a:lnTo>
                    <a:pt x="113407" y="19890"/>
                  </a:lnTo>
                  <a:lnTo>
                    <a:pt x="113304" y="19890"/>
                  </a:lnTo>
                  <a:lnTo>
                    <a:pt x="113236" y="19890"/>
                  </a:lnTo>
                  <a:lnTo>
                    <a:pt x="113168" y="19702"/>
                  </a:lnTo>
                  <a:lnTo>
                    <a:pt x="113134" y="19702"/>
                  </a:lnTo>
                  <a:lnTo>
                    <a:pt x="113134" y="19515"/>
                  </a:lnTo>
                  <a:lnTo>
                    <a:pt x="113134" y="19421"/>
                  </a:lnTo>
                  <a:lnTo>
                    <a:pt x="113065" y="19233"/>
                  </a:lnTo>
                  <a:lnTo>
                    <a:pt x="112997" y="19046"/>
                  </a:lnTo>
                  <a:lnTo>
                    <a:pt x="112997" y="19046"/>
                  </a:lnTo>
                  <a:lnTo>
                    <a:pt x="112963" y="19046"/>
                  </a:lnTo>
                  <a:lnTo>
                    <a:pt x="112894" y="19233"/>
                  </a:lnTo>
                  <a:lnTo>
                    <a:pt x="112894" y="19421"/>
                  </a:lnTo>
                  <a:lnTo>
                    <a:pt x="112894" y="19515"/>
                  </a:lnTo>
                  <a:lnTo>
                    <a:pt x="112894" y="19702"/>
                  </a:lnTo>
                  <a:lnTo>
                    <a:pt x="112826" y="19702"/>
                  </a:lnTo>
                  <a:lnTo>
                    <a:pt x="112792" y="19890"/>
                  </a:lnTo>
                  <a:lnTo>
                    <a:pt x="112724" y="19890"/>
                  </a:lnTo>
                  <a:lnTo>
                    <a:pt x="112690" y="19702"/>
                  </a:lnTo>
                  <a:lnTo>
                    <a:pt x="112553" y="19890"/>
                  </a:lnTo>
                  <a:lnTo>
                    <a:pt x="112519" y="19984"/>
                  </a:lnTo>
                  <a:lnTo>
                    <a:pt x="112450" y="19984"/>
                  </a:lnTo>
                  <a:lnTo>
                    <a:pt x="112382" y="20172"/>
                  </a:lnTo>
                  <a:lnTo>
                    <a:pt x="112348" y="20359"/>
                  </a:lnTo>
                  <a:lnTo>
                    <a:pt x="112280" y="20453"/>
                  </a:lnTo>
                  <a:lnTo>
                    <a:pt x="112280" y="20641"/>
                  </a:lnTo>
                  <a:lnTo>
                    <a:pt x="112177" y="20734"/>
                  </a:lnTo>
                  <a:lnTo>
                    <a:pt x="112075" y="20922"/>
                  </a:lnTo>
                  <a:lnTo>
                    <a:pt x="112006" y="21110"/>
                  </a:lnTo>
                  <a:lnTo>
                    <a:pt x="111904" y="21110"/>
                  </a:lnTo>
                  <a:lnTo>
                    <a:pt x="111733" y="21110"/>
                  </a:lnTo>
                  <a:lnTo>
                    <a:pt x="111733" y="19046"/>
                  </a:lnTo>
                  <a:lnTo>
                    <a:pt x="112211" y="19046"/>
                  </a:lnTo>
                  <a:lnTo>
                    <a:pt x="112348" y="19046"/>
                  </a:lnTo>
                  <a:lnTo>
                    <a:pt x="112450" y="18764"/>
                  </a:lnTo>
                  <a:lnTo>
                    <a:pt x="112553" y="18670"/>
                  </a:lnTo>
                  <a:lnTo>
                    <a:pt x="112690" y="18483"/>
                  </a:lnTo>
                  <a:lnTo>
                    <a:pt x="112792" y="18483"/>
                  </a:lnTo>
                  <a:lnTo>
                    <a:pt x="112894" y="18483"/>
                  </a:lnTo>
                  <a:lnTo>
                    <a:pt x="112963" y="18483"/>
                  </a:lnTo>
                  <a:lnTo>
                    <a:pt x="112997" y="18483"/>
                  </a:lnTo>
                  <a:lnTo>
                    <a:pt x="112997" y="18483"/>
                  </a:lnTo>
                  <a:lnTo>
                    <a:pt x="113065" y="18295"/>
                  </a:lnTo>
                  <a:lnTo>
                    <a:pt x="113065" y="18201"/>
                  </a:lnTo>
                  <a:lnTo>
                    <a:pt x="112997" y="18295"/>
                  </a:lnTo>
                  <a:lnTo>
                    <a:pt x="112963" y="18295"/>
                  </a:lnTo>
                  <a:lnTo>
                    <a:pt x="112826" y="18295"/>
                  </a:lnTo>
                  <a:lnTo>
                    <a:pt x="112792" y="18295"/>
                  </a:lnTo>
                  <a:lnTo>
                    <a:pt x="112690" y="18295"/>
                  </a:lnTo>
                  <a:lnTo>
                    <a:pt x="112621" y="18295"/>
                  </a:lnTo>
                  <a:lnTo>
                    <a:pt x="112553" y="18295"/>
                  </a:lnTo>
                  <a:lnTo>
                    <a:pt x="112519" y="18483"/>
                  </a:lnTo>
                  <a:lnTo>
                    <a:pt x="112450" y="18483"/>
                  </a:lnTo>
                  <a:lnTo>
                    <a:pt x="112348" y="18483"/>
                  </a:lnTo>
                  <a:lnTo>
                    <a:pt x="112211" y="18483"/>
                  </a:lnTo>
                  <a:lnTo>
                    <a:pt x="112177" y="18483"/>
                  </a:lnTo>
                  <a:lnTo>
                    <a:pt x="112109" y="18483"/>
                  </a:lnTo>
                  <a:lnTo>
                    <a:pt x="112075" y="18483"/>
                  </a:lnTo>
                  <a:lnTo>
                    <a:pt x="112006" y="18483"/>
                  </a:lnTo>
                  <a:lnTo>
                    <a:pt x="111904" y="18670"/>
                  </a:lnTo>
                  <a:lnTo>
                    <a:pt x="111767" y="18952"/>
                  </a:lnTo>
                  <a:lnTo>
                    <a:pt x="111665" y="19046"/>
                  </a:lnTo>
                  <a:lnTo>
                    <a:pt x="111596" y="19233"/>
                  </a:lnTo>
                  <a:lnTo>
                    <a:pt x="111562" y="19421"/>
                  </a:lnTo>
                  <a:lnTo>
                    <a:pt x="111460" y="19421"/>
                  </a:lnTo>
                  <a:lnTo>
                    <a:pt x="111323" y="19421"/>
                  </a:lnTo>
                  <a:lnTo>
                    <a:pt x="111221" y="19421"/>
                  </a:lnTo>
                  <a:lnTo>
                    <a:pt x="111152" y="19421"/>
                  </a:lnTo>
                  <a:lnTo>
                    <a:pt x="111118" y="19515"/>
                  </a:lnTo>
                  <a:lnTo>
                    <a:pt x="111050" y="19515"/>
                  </a:lnTo>
                  <a:lnTo>
                    <a:pt x="110982" y="19702"/>
                  </a:lnTo>
                  <a:lnTo>
                    <a:pt x="110982" y="19890"/>
                  </a:lnTo>
                  <a:lnTo>
                    <a:pt x="110982" y="19890"/>
                  </a:lnTo>
                  <a:lnTo>
                    <a:pt x="110982" y="19984"/>
                  </a:lnTo>
                  <a:lnTo>
                    <a:pt x="111118" y="19984"/>
                  </a:lnTo>
                  <a:lnTo>
                    <a:pt x="111221" y="19984"/>
                  </a:lnTo>
                  <a:lnTo>
                    <a:pt x="111289" y="19984"/>
                  </a:lnTo>
                  <a:lnTo>
                    <a:pt x="111323" y="19984"/>
                  </a:lnTo>
                  <a:lnTo>
                    <a:pt x="111323" y="20359"/>
                  </a:lnTo>
                  <a:lnTo>
                    <a:pt x="111323" y="20641"/>
                  </a:lnTo>
                  <a:lnTo>
                    <a:pt x="111323" y="20734"/>
                  </a:lnTo>
                  <a:lnTo>
                    <a:pt x="111323" y="20922"/>
                  </a:lnTo>
                  <a:lnTo>
                    <a:pt x="111391" y="21110"/>
                  </a:lnTo>
                  <a:lnTo>
                    <a:pt x="111391" y="21204"/>
                  </a:lnTo>
                  <a:lnTo>
                    <a:pt x="111460" y="21391"/>
                  </a:lnTo>
                  <a:lnTo>
                    <a:pt x="111460" y="21673"/>
                  </a:lnTo>
                  <a:lnTo>
                    <a:pt x="111460" y="21860"/>
                  </a:lnTo>
                  <a:lnTo>
                    <a:pt x="111391" y="22048"/>
                  </a:lnTo>
                  <a:lnTo>
                    <a:pt x="111323" y="22142"/>
                  </a:lnTo>
                  <a:lnTo>
                    <a:pt x="111289" y="22142"/>
                  </a:lnTo>
                  <a:lnTo>
                    <a:pt x="111152" y="22329"/>
                  </a:lnTo>
                  <a:lnTo>
                    <a:pt x="111118" y="22329"/>
                  </a:lnTo>
                  <a:lnTo>
                    <a:pt x="111050" y="22423"/>
                  </a:lnTo>
                  <a:lnTo>
                    <a:pt x="110982" y="22799"/>
                  </a:lnTo>
                  <a:lnTo>
                    <a:pt x="110982" y="23080"/>
                  </a:lnTo>
                  <a:lnTo>
                    <a:pt x="110982" y="23362"/>
                  </a:lnTo>
                  <a:lnTo>
                    <a:pt x="110982" y="23549"/>
                  </a:lnTo>
                  <a:lnTo>
                    <a:pt x="110982" y="23831"/>
                  </a:lnTo>
                  <a:lnTo>
                    <a:pt x="110777" y="23831"/>
                  </a:lnTo>
                  <a:lnTo>
                    <a:pt x="110674" y="23831"/>
                  </a:lnTo>
                  <a:lnTo>
                    <a:pt x="110538" y="23549"/>
                  </a:lnTo>
                  <a:lnTo>
                    <a:pt x="110503" y="23268"/>
                  </a:lnTo>
                  <a:lnTo>
                    <a:pt x="110503" y="22892"/>
                  </a:lnTo>
                  <a:lnTo>
                    <a:pt x="110538" y="22799"/>
                  </a:lnTo>
                  <a:lnTo>
                    <a:pt x="110538" y="22611"/>
                  </a:lnTo>
                  <a:lnTo>
                    <a:pt x="110606" y="22423"/>
                  </a:lnTo>
                  <a:lnTo>
                    <a:pt x="110674" y="22142"/>
                  </a:lnTo>
                  <a:lnTo>
                    <a:pt x="110708" y="22048"/>
                  </a:lnTo>
                  <a:lnTo>
                    <a:pt x="110708" y="21860"/>
                  </a:lnTo>
                  <a:lnTo>
                    <a:pt x="110777" y="21579"/>
                  </a:lnTo>
                  <a:lnTo>
                    <a:pt x="110777" y="21391"/>
                  </a:lnTo>
                  <a:lnTo>
                    <a:pt x="110777" y="21204"/>
                  </a:lnTo>
                  <a:lnTo>
                    <a:pt x="110777" y="21391"/>
                  </a:lnTo>
                  <a:lnTo>
                    <a:pt x="110674" y="21391"/>
                  </a:lnTo>
                  <a:lnTo>
                    <a:pt x="110538" y="21391"/>
                  </a:lnTo>
                  <a:lnTo>
                    <a:pt x="110367" y="21391"/>
                  </a:lnTo>
                  <a:lnTo>
                    <a:pt x="110264" y="21391"/>
                  </a:lnTo>
                  <a:lnTo>
                    <a:pt x="110230" y="21204"/>
                  </a:lnTo>
                  <a:lnTo>
                    <a:pt x="110162" y="21204"/>
                  </a:lnTo>
                  <a:lnTo>
                    <a:pt x="110162" y="20922"/>
                  </a:lnTo>
                  <a:lnTo>
                    <a:pt x="110230" y="20734"/>
                  </a:lnTo>
                  <a:lnTo>
                    <a:pt x="110230" y="20641"/>
                  </a:lnTo>
                  <a:lnTo>
                    <a:pt x="110264" y="20453"/>
                  </a:lnTo>
                  <a:lnTo>
                    <a:pt x="110264" y="20359"/>
                  </a:lnTo>
                  <a:lnTo>
                    <a:pt x="110264" y="20172"/>
                  </a:lnTo>
                  <a:lnTo>
                    <a:pt x="110333" y="19984"/>
                  </a:lnTo>
                  <a:lnTo>
                    <a:pt x="110367" y="19890"/>
                  </a:lnTo>
                  <a:lnTo>
                    <a:pt x="110435" y="19702"/>
                  </a:lnTo>
                  <a:lnTo>
                    <a:pt x="110538" y="19702"/>
                  </a:lnTo>
                  <a:lnTo>
                    <a:pt x="110674" y="19515"/>
                  </a:lnTo>
                  <a:lnTo>
                    <a:pt x="110777" y="19515"/>
                  </a:lnTo>
                  <a:lnTo>
                    <a:pt x="110777" y="19233"/>
                  </a:lnTo>
                  <a:lnTo>
                    <a:pt x="110708" y="18952"/>
                  </a:lnTo>
                  <a:lnTo>
                    <a:pt x="110777" y="18764"/>
                  </a:lnTo>
                  <a:lnTo>
                    <a:pt x="110777" y="18670"/>
                  </a:lnTo>
                  <a:lnTo>
                    <a:pt x="111289" y="18670"/>
                  </a:lnTo>
                  <a:lnTo>
                    <a:pt x="111289" y="18295"/>
                  </a:lnTo>
                  <a:lnTo>
                    <a:pt x="111289" y="18014"/>
                  </a:lnTo>
                  <a:lnTo>
                    <a:pt x="111289" y="17732"/>
                  </a:lnTo>
                  <a:lnTo>
                    <a:pt x="111289" y="17544"/>
                  </a:lnTo>
                  <a:lnTo>
                    <a:pt x="111323" y="17357"/>
                  </a:lnTo>
                  <a:lnTo>
                    <a:pt x="111323" y="17263"/>
                  </a:lnTo>
                  <a:lnTo>
                    <a:pt x="111460" y="17075"/>
                  </a:lnTo>
                  <a:lnTo>
                    <a:pt x="111494" y="16982"/>
                  </a:lnTo>
                  <a:lnTo>
                    <a:pt x="111596" y="16982"/>
                  </a:lnTo>
                  <a:lnTo>
                    <a:pt x="111733" y="16982"/>
                  </a:lnTo>
                  <a:lnTo>
                    <a:pt x="111767" y="16982"/>
                  </a:lnTo>
                  <a:lnTo>
                    <a:pt x="111836" y="16794"/>
                  </a:lnTo>
                  <a:lnTo>
                    <a:pt x="111904" y="16794"/>
                  </a:lnTo>
                  <a:lnTo>
                    <a:pt x="111938" y="16606"/>
                  </a:lnTo>
                  <a:lnTo>
                    <a:pt x="112075" y="16606"/>
                  </a:lnTo>
                  <a:lnTo>
                    <a:pt x="112211" y="16606"/>
                  </a:lnTo>
                  <a:lnTo>
                    <a:pt x="112382" y="16606"/>
                  </a:lnTo>
                  <a:lnTo>
                    <a:pt x="112519" y="16794"/>
                  </a:lnTo>
                  <a:lnTo>
                    <a:pt x="112621" y="16794"/>
                  </a:lnTo>
                  <a:lnTo>
                    <a:pt x="112690" y="16794"/>
                  </a:lnTo>
                  <a:lnTo>
                    <a:pt x="112724" y="16606"/>
                  </a:lnTo>
                  <a:lnTo>
                    <a:pt x="112792" y="16512"/>
                  </a:lnTo>
                  <a:lnTo>
                    <a:pt x="112792" y="16325"/>
                  </a:lnTo>
                  <a:lnTo>
                    <a:pt x="112826" y="16043"/>
                  </a:lnTo>
                  <a:lnTo>
                    <a:pt x="112894" y="16137"/>
                  </a:lnTo>
                  <a:lnTo>
                    <a:pt x="112963" y="16137"/>
                  </a:lnTo>
                  <a:lnTo>
                    <a:pt x="112997" y="16325"/>
                  </a:lnTo>
                  <a:lnTo>
                    <a:pt x="113065" y="16325"/>
                  </a:lnTo>
                  <a:lnTo>
                    <a:pt x="113065" y="16512"/>
                  </a:lnTo>
                  <a:lnTo>
                    <a:pt x="113065" y="16606"/>
                  </a:lnTo>
                  <a:lnTo>
                    <a:pt x="113065" y="16606"/>
                  </a:lnTo>
                  <a:lnTo>
                    <a:pt x="113134" y="16794"/>
                  </a:lnTo>
                  <a:lnTo>
                    <a:pt x="113168" y="16794"/>
                  </a:lnTo>
                  <a:lnTo>
                    <a:pt x="113407" y="16794"/>
                  </a:lnTo>
                  <a:lnTo>
                    <a:pt x="113407" y="15105"/>
                  </a:lnTo>
                  <a:lnTo>
                    <a:pt x="113509" y="15105"/>
                  </a:lnTo>
                  <a:lnTo>
                    <a:pt x="113612" y="15105"/>
                  </a:lnTo>
                  <a:lnTo>
                    <a:pt x="113680" y="15105"/>
                  </a:lnTo>
                  <a:lnTo>
                    <a:pt x="113748" y="14917"/>
                  </a:lnTo>
                  <a:lnTo>
                    <a:pt x="113748" y="14636"/>
                  </a:lnTo>
                  <a:lnTo>
                    <a:pt x="113748" y="14354"/>
                  </a:lnTo>
                  <a:lnTo>
                    <a:pt x="113748" y="14167"/>
                  </a:lnTo>
                  <a:lnTo>
                    <a:pt x="113748" y="13979"/>
                  </a:lnTo>
                  <a:lnTo>
                    <a:pt x="113783" y="13885"/>
                  </a:lnTo>
                  <a:lnTo>
                    <a:pt x="113851" y="13698"/>
                  </a:lnTo>
                  <a:lnTo>
                    <a:pt x="113953" y="13885"/>
                  </a:lnTo>
                  <a:lnTo>
                    <a:pt x="113919" y="14167"/>
                  </a:lnTo>
                  <a:lnTo>
                    <a:pt x="113919" y="14354"/>
                  </a:lnTo>
                  <a:lnTo>
                    <a:pt x="113953" y="14448"/>
                  </a:lnTo>
                  <a:lnTo>
                    <a:pt x="113953" y="14636"/>
                  </a:lnTo>
                  <a:lnTo>
                    <a:pt x="114022" y="14824"/>
                  </a:lnTo>
                  <a:lnTo>
                    <a:pt x="114022" y="14824"/>
                  </a:lnTo>
                  <a:lnTo>
                    <a:pt x="114056" y="14824"/>
                  </a:lnTo>
                  <a:lnTo>
                    <a:pt x="114192" y="14824"/>
                  </a:lnTo>
                  <a:lnTo>
                    <a:pt x="114192" y="13604"/>
                  </a:lnTo>
                  <a:lnTo>
                    <a:pt x="114568" y="13604"/>
                  </a:lnTo>
                  <a:lnTo>
                    <a:pt x="114568" y="13229"/>
                  </a:lnTo>
                  <a:lnTo>
                    <a:pt x="114637" y="12947"/>
                  </a:lnTo>
                  <a:lnTo>
                    <a:pt x="114637" y="12759"/>
                  </a:lnTo>
                  <a:lnTo>
                    <a:pt x="114637" y="12666"/>
                  </a:lnTo>
                  <a:lnTo>
                    <a:pt x="114671" y="12666"/>
                  </a:lnTo>
                  <a:lnTo>
                    <a:pt x="114671" y="12666"/>
                  </a:lnTo>
                  <a:lnTo>
                    <a:pt x="114739" y="12478"/>
                  </a:lnTo>
                  <a:lnTo>
                    <a:pt x="114739" y="12759"/>
                  </a:lnTo>
                  <a:lnTo>
                    <a:pt x="114739" y="13135"/>
                  </a:lnTo>
                  <a:lnTo>
                    <a:pt x="114739" y="13229"/>
                  </a:lnTo>
                  <a:lnTo>
                    <a:pt x="114671" y="13229"/>
                  </a:lnTo>
                  <a:lnTo>
                    <a:pt x="114671" y="13416"/>
                  </a:lnTo>
                  <a:lnTo>
                    <a:pt x="114671" y="13604"/>
                  </a:lnTo>
                  <a:lnTo>
                    <a:pt x="114739" y="13698"/>
                  </a:lnTo>
                  <a:lnTo>
                    <a:pt x="114807" y="13416"/>
                  </a:lnTo>
                  <a:lnTo>
                    <a:pt x="114842" y="13229"/>
                  </a:lnTo>
                  <a:lnTo>
                    <a:pt x="114978" y="13135"/>
                  </a:lnTo>
                  <a:lnTo>
                    <a:pt x="115012" y="12759"/>
                  </a:lnTo>
                  <a:lnTo>
                    <a:pt x="115081" y="12478"/>
                  </a:lnTo>
                  <a:lnTo>
                    <a:pt x="115149" y="12197"/>
                  </a:lnTo>
                  <a:lnTo>
                    <a:pt x="115183" y="12009"/>
                  </a:lnTo>
                  <a:lnTo>
                    <a:pt x="115251" y="12009"/>
                  </a:lnTo>
                  <a:lnTo>
                    <a:pt x="115286" y="12009"/>
                  </a:lnTo>
                  <a:lnTo>
                    <a:pt x="115354" y="12009"/>
                  </a:lnTo>
                  <a:lnTo>
                    <a:pt x="115422" y="11915"/>
                  </a:lnTo>
                  <a:lnTo>
                    <a:pt x="115456" y="11915"/>
                  </a:lnTo>
                  <a:lnTo>
                    <a:pt x="115456" y="11727"/>
                  </a:lnTo>
                  <a:lnTo>
                    <a:pt x="115456" y="11540"/>
                  </a:lnTo>
                  <a:lnTo>
                    <a:pt x="115456" y="11258"/>
                  </a:lnTo>
                  <a:lnTo>
                    <a:pt x="115456" y="10789"/>
                  </a:lnTo>
                  <a:lnTo>
                    <a:pt x="115456" y="9851"/>
                  </a:lnTo>
                  <a:lnTo>
                    <a:pt x="115456" y="9757"/>
                  </a:lnTo>
                  <a:lnTo>
                    <a:pt x="115456" y="9569"/>
                  </a:lnTo>
                  <a:lnTo>
                    <a:pt x="115456" y="9382"/>
                  </a:lnTo>
                  <a:lnTo>
                    <a:pt x="115456" y="9288"/>
                  </a:lnTo>
                  <a:lnTo>
                    <a:pt x="115456" y="9288"/>
                  </a:lnTo>
                  <a:lnTo>
                    <a:pt x="115525" y="9100"/>
                  </a:lnTo>
                  <a:lnTo>
                    <a:pt x="115525" y="8913"/>
                  </a:lnTo>
                  <a:lnTo>
                    <a:pt x="115525" y="8819"/>
                  </a:lnTo>
                  <a:lnTo>
                    <a:pt x="115525" y="8631"/>
                  </a:lnTo>
                  <a:lnTo>
                    <a:pt x="115525" y="8350"/>
                  </a:lnTo>
                  <a:lnTo>
                    <a:pt x="115525" y="8068"/>
                  </a:lnTo>
                  <a:lnTo>
                    <a:pt x="115525" y="7693"/>
                  </a:lnTo>
                  <a:lnTo>
                    <a:pt x="115969" y="7693"/>
                  </a:lnTo>
                  <a:lnTo>
                    <a:pt x="115969" y="6942"/>
                  </a:lnTo>
                  <a:lnTo>
                    <a:pt x="115900" y="6942"/>
                  </a:lnTo>
                  <a:lnTo>
                    <a:pt x="115866" y="7130"/>
                  </a:lnTo>
                  <a:lnTo>
                    <a:pt x="115798" y="7130"/>
                  </a:lnTo>
                  <a:lnTo>
                    <a:pt x="115764" y="7130"/>
                  </a:lnTo>
                  <a:lnTo>
                    <a:pt x="115695" y="7130"/>
                  </a:lnTo>
                  <a:lnTo>
                    <a:pt x="115627" y="6942"/>
                  </a:lnTo>
                  <a:lnTo>
                    <a:pt x="115627" y="6755"/>
                  </a:lnTo>
                  <a:lnTo>
                    <a:pt x="115627" y="6661"/>
                  </a:lnTo>
                  <a:lnTo>
                    <a:pt x="115593" y="6473"/>
                  </a:lnTo>
                  <a:lnTo>
                    <a:pt x="115525" y="6379"/>
                  </a:lnTo>
                  <a:lnTo>
                    <a:pt x="115456" y="6379"/>
                  </a:lnTo>
                  <a:lnTo>
                    <a:pt x="115422" y="6192"/>
                  </a:lnTo>
                  <a:lnTo>
                    <a:pt x="115354" y="6004"/>
                  </a:lnTo>
                  <a:lnTo>
                    <a:pt x="115354" y="5723"/>
                  </a:lnTo>
                  <a:lnTo>
                    <a:pt x="115354" y="5441"/>
                  </a:lnTo>
                  <a:lnTo>
                    <a:pt x="115422" y="5254"/>
                  </a:lnTo>
                  <a:lnTo>
                    <a:pt x="115525" y="4972"/>
                  </a:lnTo>
                  <a:lnTo>
                    <a:pt x="115525" y="4784"/>
                  </a:lnTo>
                  <a:lnTo>
                    <a:pt x="115593" y="4691"/>
                  </a:lnTo>
                  <a:lnTo>
                    <a:pt x="115627" y="4691"/>
                  </a:lnTo>
                  <a:lnTo>
                    <a:pt x="115695" y="4691"/>
                  </a:lnTo>
                  <a:lnTo>
                    <a:pt x="115695" y="4691"/>
                  </a:lnTo>
                  <a:lnTo>
                    <a:pt x="115695" y="4503"/>
                  </a:lnTo>
                  <a:lnTo>
                    <a:pt x="115695" y="4503"/>
                  </a:lnTo>
                  <a:lnTo>
                    <a:pt x="115798" y="4034"/>
                  </a:lnTo>
                  <a:lnTo>
                    <a:pt x="115866" y="4315"/>
                  </a:lnTo>
                  <a:lnTo>
                    <a:pt x="115866" y="4503"/>
                  </a:lnTo>
                  <a:lnTo>
                    <a:pt x="115900" y="4691"/>
                  </a:lnTo>
                  <a:lnTo>
                    <a:pt x="115969" y="4691"/>
                  </a:lnTo>
                  <a:lnTo>
                    <a:pt x="115969" y="4691"/>
                  </a:lnTo>
                  <a:lnTo>
                    <a:pt x="116037" y="4503"/>
                  </a:lnTo>
                  <a:lnTo>
                    <a:pt x="116071" y="4503"/>
                  </a:lnTo>
                  <a:lnTo>
                    <a:pt x="116071" y="4222"/>
                  </a:lnTo>
                  <a:lnTo>
                    <a:pt x="116071" y="3846"/>
                  </a:lnTo>
                  <a:lnTo>
                    <a:pt x="116071" y="3565"/>
                  </a:lnTo>
                  <a:lnTo>
                    <a:pt x="116140" y="3377"/>
                  </a:lnTo>
                  <a:lnTo>
                    <a:pt x="116208" y="3283"/>
                  </a:lnTo>
                  <a:lnTo>
                    <a:pt x="116242" y="3283"/>
                  </a:lnTo>
                  <a:lnTo>
                    <a:pt x="116242" y="3096"/>
                  </a:lnTo>
                  <a:lnTo>
                    <a:pt x="116310" y="3002"/>
                  </a:lnTo>
                  <a:lnTo>
                    <a:pt x="116310" y="2814"/>
                  </a:lnTo>
                  <a:lnTo>
                    <a:pt x="116379" y="2814"/>
                  </a:lnTo>
                  <a:lnTo>
                    <a:pt x="116413" y="2814"/>
                  </a:lnTo>
                  <a:lnTo>
                    <a:pt x="116413" y="2627"/>
                  </a:lnTo>
                  <a:lnTo>
                    <a:pt x="116413" y="2533"/>
                  </a:lnTo>
                  <a:lnTo>
                    <a:pt x="116413" y="2345"/>
                  </a:lnTo>
                  <a:lnTo>
                    <a:pt x="116481" y="2157"/>
                  </a:lnTo>
                  <a:lnTo>
                    <a:pt x="116481" y="2064"/>
                  </a:lnTo>
                  <a:lnTo>
                    <a:pt x="116481" y="1688"/>
                  </a:lnTo>
                  <a:lnTo>
                    <a:pt x="116413" y="1407"/>
                  </a:lnTo>
                  <a:lnTo>
                    <a:pt x="116413" y="1313"/>
                  </a:lnTo>
                  <a:lnTo>
                    <a:pt x="116413" y="1125"/>
                  </a:lnTo>
                  <a:lnTo>
                    <a:pt x="116413" y="844"/>
                  </a:lnTo>
                  <a:lnTo>
                    <a:pt x="116413" y="469"/>
                  </a:lnTo>
                  <a:lnTo>
                    <a:pt x="116413" y="375"/>
                  </a:lnTo>
                  <a:lnTo>
                    <a:pt x="116481" y="375"/>
                  </a:lnTo>
                  <a:lnTo>
                    <a:pt x="116481" y="187"/>
                  </a:lnTo>
                  <a:lnTo>
                    <a:pt x="116549" y="375"/>
                  </a:lnTo>
                  <a:lnTo>
                    <a:pt x="116584" y="469"/>
                  </a:lnTo>
                  <a:lnTo>
                    <a:pt x="116686" y="469"/>
                  </a:lnTo>
                  <a:lnTo>
                    <a:pt x="116823" y="469"/>
                  </a:lnTo>
                  <a:lnTo>
                    <a:pt x="116994" y="656"/>
                  </a:lnTo>
                  <a:lnTo>
                    <a:pt x="116994" y="656"/>
                  </a:lnTo>
                  <a:lnTo>
                    <a:pt x="117028" y="844"/>
                  </a:lnTo>
                  <a:lnTo>
                    <a:pt x="117164" y="938"/>
                  </a:lnTo>
                  <a:lnTo>
                    <a:pt x="117198" y="1313"/>
                  </a:lnTo>
                  <a:lnTo>
                    <a:pt x="117267" y="1407"/>
                  </a:lnTo>
                  <a:lnTo>
                    <a:pt x="117301" y="1594"/>
                  </a:lnTo>
                  <a:lnTo>
                    <a:pt x="117369" y="1688"/>
                  </a:lnTo>
                  <a:lnTo>
                    <a:pt x="117472" y="1876"/>
                  </a:lnTo>
                  <a:lnTo>
                    <a:pt x="117608" y="2064"/>
                  </a:lnTo>
                  <a:lnTo>
                    <a:pt x="117779" y="2345"/>
                  </a:lnTo>
                  <a:lnTo>
                    <a:pt x="117882" y="2345"/>
                  </a:lnTo>
                  <a:lnTo>
                    <a:pt x="117916" y="2533"/>
                  </a:lnTo>
                  <a:lnTo>
                    <a:pt x="118052" y="2345"/>
                  </a:lnTo>
                  <a:lnTo>
                    <a:pt x="118087" y="2345"/>
                  </a:lnTo>
                  <a:lnTo>
                    <a:pt x="118155" y="2157"/>
                  </a:lnTo>
                  <a:lnTo>
                    <a:pt x="118223" y="2157"/>
                  </a:lnTo>
                  <a:lnTo>
                    <a:pt x="118326" y="2064"/>
                  </a:lnTo>
                  <a:lnTo>
                    <a:pt x="118394" y="1876"/>
                  </a:lnTo>
                  <a:lnTo>
                    <a:pt x="118394" y="1688"/>
                  </a:lnTo>
                  <a:lnTo>
                    <a:pt x="118394" y="1688"/>
                  </a:lnTo>
                  <a:lnTo>
                    <a:pt x="118497" y="1594"/>
                  </a:lnTo>
                  <a:lnTo>
                    <a:pt x="118531" y="1688"/>
                  </a:lnTo>
                  <a:lnTo>
                    <a:pt x="118599" y="1688"/>
                  </a:lnTo>
                  <a:lnTo>
                    <a:pt x="118701" y="1688"/>
                  </a:lnTo>
                  <a:lnTo>
                    <a:pt x="118770" y="1594"/>
                  </a:lnTo>
                  <a:lnTo>
                    <a:pt x="118838" y="1594"/>
                  </a:lnTo>
                  <a:lnTo>
                    <a:pt x="118941" y="1594"/>
                  </a:lnTo>
                  <a:lnTo>
                    <a:pt x="119043" y="1594"/>
                  </a:lnTo>
                  <a:lnTo>
                    <a:pt x="119146" y="1594"/>
                  </a:lnTo>
                  <a:lnTo>
                    <a:pt x="119282" y="1594"/>
                  </a:lnTo>
                  <a:lnTo>
                    <a:pt x="119316" y="1407"/>
                  </a:lnTo>
                  <a:lnTo>
                    <a:pt x="119385" y="1313"/>
                  </a:lnTo>
                  <a:lnTo>
                    <a:pt x="119487" y="1125"/>
                  </a:lnTo>
                  <a:lnTo>
                    <a:pt x="119555" y="1125"/>
                  </a:lnTo>
                  <a:lnTo>
                    <a:pt x="119624" y="938"/>
                  </a:lnTo>
                  <a:lnTo>
                    <a:pt x="119624" y="844"/>
                  </a:lnTo>
                  <a:lnTo>
                    <a:pt x="119658" y="656"/>
                  </a:lnTo>
                  <a:lnTo>
                    <a:pt x="119658" y="469"/>
                  </a:lnTo>
                  <a:lnTo>
                    <a:pt x="119658" y="469"/>
                  </a:lnTo>
                  <a:lnTo>
                    <a:pt x="119760" y="187"/>
                  </a:lnTo>
                  <a:lnTo>
                    <a:pt x="119897" y="0"/>
                  </a:lnTo>
                  <a:lnTo>
                    <a:pt x="119931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1808163" y="1851025"/>
              <a:ext cx="8572500" cy="20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400" y="59858"/>
                  </a:moveTo>
                  <a:lnTo>
                    <a:pt x="106422" y="59858"/>
                  </a:lnTo>
                  <a:lnTo>
                    <a:pt x="106400" y="60141"/>
                  </a:lnTo>
                  <a:lnTo>
                    <a:pt x="106333" y="60424"/>
                  </a:lnTo>
                  <a:lnTo>
                    <a:pt x="106333" y="60612"/>
                  </a:lnTo>
                  <a:lnTo>
                    <a:pt x="106333" y="60801"/>
                  </a:lnTo>
                  <a:lnTo>
                    <a:pt x="106288" y="60895"/>
                  </a:lnTo>
                  <a:lnTo>
                    <a:pt x="106244" y="60895"/>
                  </a:lnTo>
                  <a:lnTo>
                    <a:pt x="106222" y="60895"/>
                  </a:lnTo>
                  <a:lnTo>
                    <a:pt x="106133" y="60801"/>
                  </a:lnTo>
                  <a:lnTo>
                    <a:pt x="106066" y="60612"/>
                  </a:lnTo>
                  <a:lnTo>
                    <a:pt x="106133" y="60424"/>
                  </a:lnTo>
                  <a:lnTo>
                    <a:pt x="106177" y="60329"/>
                  </a:lnTo>
                  <a:lnTo>
                    <a:pt x="106222" y="60141"/>
                  </a:lnTo>
                  <a:lnTo>
                    <a:pt x="106288" y="59952"/>
                  </a:lnTo>
                  <a:lnTo>
                    <a:pt x="106333" y="59952"/>
                  </a:lnTo>
                  <a:lnTo>
                    <a:pt x="106355" y="59858"/>
                  </a:lnTo>
                  <a:lnTo>
                    <a:pt x="106400" y="59858"/>
                  </a:lnTo>
                  <a:close/>
                  <a:moveTo>
                    <a:pt x="34844" y="52882"/>
                  </a:moveTo>
                  <a:lnTo>
                    <a:pt x="34888" y="52882"/>
                  </a:lnTo>
                  <a:lnTo>
                    <a:pt x="34911" y="53071"/>
                  </a:lnTo>
                  <a:lnTo>
                    <a:pt x="34955" y="53165"/>
                  </a:lnTo>
                  <a:lnTo>
                    <a:pt x="35022" y="53542"/>
                  </a:lnTo>
                  <a:lnTo>
                    <a:pt x="35111" y="53637"/>
                  </a:lnTo>
                  <a:lnTo>
                    <a:pt x="35177" y="53825"/>
                  </a:lnTo>
                  <a:lnTo>
                    <a:pt x="35200" y="53825"/>
                  </a:lnTo>
                  <a:lnTo>
                    <a:pt x="35288" y="53825"/>
                  </a:lnTo>
                  <a:lnTo>
                    <a:pt x="35355" y="53825"/>
                  </a:lnTo>
                  <a:lnTo>
                    <a:pt x="35400" y="54014"/>
                  </a:lnTo>
                  <a:lnTo>
                    <a:pt x="35422" y="54108"/>
                  </a:lnTo>
                  <a:lnTo>
                    <a:pt x="35400" y="54296"/>
                  </a:lnTo>
                  <a:lnTo>
                    <a:pt x="35355" y="54391"/>
                  </a:lnTo>
                  <a:lnTo>
                    <a:pt x="35311" y="54768"/>
                  </a:lnTo>
                  <a:lnTo>
                    <a:pt x="35288" y="54862"/>
                  </a:lnTo>
                  <a:lnTo>
                    <a:pt x="35244" y="55051"/>
                  </a:lnTo>
                  <a:lnTo>
                    <a:pt x="35200" y="55051"/>
                  </a:lnTo>
                  <a:lnTo>
                    <a:pt x="35133" y="55051"/>
                  </a:lnTo>
                  <a:lnTo>
                    <a:pt x="35066" y="54862"/>
                  </a:lnTo>
                  <a:lnTo>
                    <a:pt x="35022" y="54768"/>
                  </a:lnTo>
                  <a:lnTo>
                    <a:pt x="35000" y="54391"/>
                  </a:lnTo>
                  <a:lnTo>
                    <a:pt x="34844" y="54108"/>
                  </a:lnTo>
                  <a:lnTo>
                    <a:pt x="34800" y="53825"/>
                  </a:lnTo>
                  <a:lnTo>
                    <a:pt x="34777" y="53637"/>
                  </a:lnTo>
                  <a:lnTo>
                    <a:pt x="34733" y="53542"/>
                  </a:lnTo>
                  <a:lnTo>
                    <a:pt x="34666" y="53354"/>
                  </a:lnTo>
                  <a:lnTo>
                    <a:pt x="34600" y="53165"/>
                  </a:lnTo>
                  <a:lnTo>
                    <a:pt x="34733" y="52882"/>
                  </a:lnTo>
                  <a:lnTo>
                    <a:pt x="34777" y="52882"/>
                  </a:lnTo>
                  <a:lnTo>
                    <a:pt x="34844" y="52882"/>
                  </a:lnTo>
                  <a:close/>
                  <a:moveTo>
                    <a:pt x="108133" y="51846"/>
                  </a:moveTo>
                  <a:lnTo>
                    <a:pt x="108222" y="51940"/>
                  </a:lnTo>
                  <a:lnTo>
                    <a:pt x="108222" y="52128"/>
                  </a:lnTo>
                  <a:lnTo>
                    <a:pt x="108222" y="52317"/>
                  </a:lnTo>
                  <a:lnTo>
                    <a:pt x="108222" y="52317"/>
                  </a:lnTo>
                  <a:lnTo>
                    <a:pt x="108177" y="52411"/>
                  </a:lnTo>
                  <a:lnTo>
                    <a:pt x="108177" y="52600"/>
                  </a:lnTo>
                  <a:lnTo>
                    <a:pt x="108177" y="52694"/>
                  </a:lnTo>
                  <a:lnTo>
                    <a:pt x="108133" y="52882"/>
                  </a:lnTo>
                  <a:lnTo>
                    <a:pt x="108111" y="52882"/>
                  </a:lnTo>
                  <a:lnTo>
                    <a:pt x="108111" y="52882"/>
                  </a:lnTo>
                  <a:lnTo>
                    <a:pt x="108066" y="53071"/>
                  </a:lnTo>
                  <a:lnTo>
                    <a:pt x="108022" y="53165"/>
                  </a:lnTo>
                  <a:lnTo>
                    <a:pt x="108022" y="53354"/>
                  </a:lnTo>
                  <a:lnTo>
                    <a:pt x="108000" y="53637"/>
                  </a:lnTo>
                  <a:lnTo>
                    <a:pt x="107955" y="53637"/>
                  </a:lnTo>
                  <a:lnTo>
                    <a:pt x="107933" y="53637"/>
                  </a:lnTo>
                  <a:lnTo>
                    <a:pt x="107955" y="53354"/>
                  </a:lnTo>
                  <a:lnTo>
                    <a:pt x="108000" y="53165"/>
                  </a:lnTo>
                  <a:lnTo>
                    <a:pt x="108022" y="53071"/>
                  </a:lnTo>
                  <a:lnTo>
                    <a:pt x="108022" y="52882"/>
                  </a:lnTo>
                  <a:lnTo>
                    <a:pt x="108022" y="52694"/>
                  </a:lnTo>
                  <a:lnTo>
                    <a:pt x="108022" y="52600"/>
                  </a:lnTo>
                  <a:lnTo>
                    <a:pt x="108066" y="52411"/>
                  </a:lnTo>
                  <a:lnTo>
                    <a:pt x="108111" y="52317"/>
                  </a:lnTo>
                  <a:lnTo>
                    <a:pt x="108133" y="51940"/>
                  </a:lnTo>
                  <a:lnTo>
                    <a:pt x="108133" y="51846"/>
                  </a:lnTo>
                  <a:close/>
                  <a:moveTo>
                    <a:pt x="37355" y="50714"/>
                  </a:moveTo>
                  <a:lnTo>
                    <a:pt x="37422" y="50714"/>
                  </a:lnTo>
                  <a:lnTo>
                    <a:pt x="37466" y="50714"/>
                  </a:lnTo>
                  <a:lnTo>
                    <a:pt x="37511" y="50997"/>
                  </a:lnTo>
                  <a:lnTo>
                    <a:pt x="37511" y="51186"/>
                  </a:lnTo>
                  <a:lnTo>
                    <a:pt x="37533" y="51374"/>
                  </a:lnTo>
                  <a:lnTo>
                    <a:pt x="37533" y="51657"/>
                  </a:lnTo>
                  <a:lnTo>
                    <a:pt x="37511" y="51940"/>
                  </a:lnTo>
                  <a:lnTo>
                    <a:pt x="37466" y="52128"/>
                  </a:lnTo>
                  <a:lnTo>
                    <a:pt x="37422" y="52128"/>
                  </a:lnTo>
                  <a:lnTo>
                    <a:pt x="37400" y="52128"/>
                  </a:lnTo>
                  <a:lnTo>
                    <a:pt x="37355" y="52317"/>
                  </a:lnTo>
                  <a:lnTo>
                    <a:pt x="37311" y="52600"/>
                  </a:lnTo>
                  <a:lnTo>
                    <a:pt x="37288" y="53071"/>
                  </a:lnTo>
                  <a:lnTo>
                    <a:pt x="37244" y="53542"/>
                  </a:lnTo>
                  <a:lnTo>
                    <a:pt x="37311" y="53542"/>
                  </a:lnTo>
                  <a:lnTo>
                    <a:pt x="37355" y="53637"/>
                  </a:lnTo>
                  <a:lnTo>
                    <a:pt x="37400" y="53825"/>
                  </a:lnTo>
                  <a:lnTo>
                    <a:pt x="37466" y="53825"/>
                  </a:lnTo>
                  <a:lnTo>
                    <a:pt x="37533" y="53825"/>
                  </a:lnTo>
                  <a:lnTo>
                    <a:pt x="37622" y="53825"/>
                  </a:lnTo>
                  <a:lnTo>
                    <a:pt x="37688" y="54014"/>
                  </a:lnTo>
                  <a:lnTo>
                    <a:pt x="37711" y="54108"/>
                  </a:lnTo>
                  <a:lnTo>
                    <a:pt x="37755" y="54296"/>
                  </a:lnTo>
                  <a:lnTo>
                    <a:pt x="37822" y="54391"/>
                  </a:lnTo>
                  <a:lnTo>
                    <a:pt x="37933" y="54862"/>
                  </a:lnTo>
                  <a:lnTo>
                    <a:pt x="38088" y="55239"/>
                  </a:lnTo>
                  <a:lnTo>
                    <a:pt x="38155" y="55239"/>
                  </a:lnTo>
                  <a:lnTo>
                    <a:pt x="38222" y="55239"/>
                  </a:lnTo>
                  <a:lnTo>
                    <a:pt x="38266" y="55805"/>
                  </a:lnTo>
                  <a:lnTo>
                    <a:pt x="38222" y="56087"/>
                  </a:lnTo>
                  <a:lnTo>
                    <a:pt x="38200" y="56465"/>
                  </a:lnTo>
                  <a:lnTo>
                    <a:pt x="38155" y="56747"/>
                  </a:lnTo>
                  <a:lnTo>
                    <a:pt x="38111" y="57030"/>
                  </a:lnTo>
                  <a:lnTo>
                    <a:pt x="38111" y="57219"/>
                  </a:lnTo>
                  <a:lnTo>
                    <a:pt x="38155" y="57407"/>
                  </a:lnTo>
                  <a:lnTo>
                    <a:pt x="38155" y="57690"/>
                  </a:lnTo>
                  <a:lnTo>
                    <a:pt x="38155" y="57973"/>
                  </a:lnTo>
                  <a:lnTo>
                    <a:pt x="38155" y="58444"/>
                  </a:lnTo>
                  <a:lnTo>
                    <a:pt x="38155" y="58727"/>
                  </a:lnTo>
                  <a:lnTo>
                    <a:pt x="38155" y="58915"/>
                  </a:lnTo>
                  <a:lnTo>
                    <a:pt x="38111" y="59104"/>
                  </a:lnTo>
                  <a:lnTo>
                    <a:pt x="38044" y="59104"/>
                  </a:lnTo>
                  <a:lnTo>
                    <a:pt x="38022" y="59198"/>
                  </a:lnTo>
                  <a:lnTo>
                    <a:pt x="37911" y="59104"/>
                  </a:lnTo>
                  <a:lnTo>
                    <a:pt x="37822" y="58727"/>
                  </a:lnTo>
                  <a:lnTo>
                    <a:pt x="37755" y="58256"/>
                  </a:lnTo>
                  <a:lnTo>
                    <a:pt x="37688" y="58161"/>
                  </a:lnTo>
                  <a:lnTo>
                    <a:pt x="37644" y="57784"/>
                  </a:lnTo>
                  <a:lnTo>
                    <a:pt x="37577" y="57690"/>
                  </a:lnTo>
                  <a:lnTo>
                    <a:pt x="37533" y="57501"/>
                  </a:lnTo>
                  <a:lnTo>
                    <a:pt x="37466" y="57501"/>
                  </a:lnTo>
                  <a:lnTo>
                    <a:pt x="36444" y="57501"/>
                  </a:lnTo>
                  <a:lnTo>
                    <a:pt x="36444" y="57219"/>
                  </a:lnTo>
                  <a:lnTo>
                    <a:pt x="36400" y="57030"/>
                  </a:lnTo>
                  <a:lnTo>
                    <a:pt x="36400" y="56747"/>
                  </a:lnTo>
                  <a:lnTo>
                    <a:pt x="36444" y="56276"/>
                  </a:lnTo>
                  <a:lnTo>
                    <a:pt x="36488" y="55805"/>
                  </a:lnTo>
                  <a:lnTo>
                    <a:pt x="36511" y="55522"/>
                  </a:lnTo>
                  <a:lnTo>
                    <a:pt x="36600" y="55239"/>
                  </a:lnTo>
                  <a:lnTo>
                    <a:pt x="36711" y="54768"/>
                  </a:lnTo>
                  <a:lnTo>
                    <a:pt x="36822" y="54296"/>
                  </a:lnTo>
                  <a:lnTo>
                    <a:pt x="36955" y="53637"/>
                  </a:lnTo>
                  <a:lnTo>
                    <a:pt x="37000" y="53354"/>
                  </a:lnTo>
                  <a:lnTo>
                    <a:pt x="37022" y="53071"/>
                  </a:lnTo>
                  <a:lnTo>
                    <a:pt x="37111" y="52882"/>
                  </a:lnTo>
                  <a:lnTo>
                    <a:pt x="37133" y="52600"/>
                  </a:lnTo>
                  <a:lnTo>
                    <a:pt x="37133" y="52411"/>
                  </a:lnTo>
                  <a:lnTo>
                    <a:pt x="37177" y="52128"/>
                  </a:lnTo>
                  <a:lnTo>
                    <a:pt x="37177" y="51657"/>
                  </a:lnTo>
                  <a:lnTo>
                    <a:pt x="37177" y="51468"/>
                  </a:lnTo>
                  <a:lnTo>
                    <a:pt x="37177" y="51186"/>
                  </a:lnTo>
                  <a:lnTo>
                    <a:pt x="37177" y="50997"/>
                  </a:lnTo>
                  <a:lnTo>
                    <a:pt x="37222" y="50903"/>
                  </a:lnTo>
                  <a:lnTo>
                    <a:pt x="37288" y="50903"/>
                  </a:lnTo>
                  <a:lnTo>
                    <a:pt x="37311" y="50714"/>
                  </a:lnTo>
                  <a:lnTo>
                    <a:pt x="37355" y="50714"/>
                  </a:lnTo>
                  <a:close/>
                  <a:moveTo>
                    <a:pt x="53222" y="44587"/>
                  </a:moveTo>
                  <a:lnTo>
                    <a:pt x="53222" y="44587"/>
                  </a:lnTo>
                  <a:lnTo>
                    <a:pt x="53244" y="44587"/>
                  </a:lnTo>
                  <a:lnTo>
                    <a:pt x="53222" y="44587"/>
                  </a:lnTo>
                  <a:close/>
                  <a:moveTo>
                    <a:pt x="112133" y="43644"/>
                  </a:moveTo>
                  <a:lnTo>
                    <a:pt x="112177" y="43644"/>
                  </a:lnTo>
                  <a:lnTo>
                    <a:pt x="112244" y="43644"/>
                  </a:lnTo>
                  <a:lnTo>
                    <a:pt x="112288" y="43833"/>
                  </a:lnTo>
                  <a:lnTo>
                    <a:pt x="112333" y="44116"/>
                  </a:lnTo>
                  <a:lnTo>
                    <a:pt x="112333" y="44210"/>
                  </a:lnTo>
                  <a:lnTo>
                    <a:pt x="112333" y="44587"/>
                  </a:lnTo>
                  <a:lnTo>
                    <a:pt x="112111" y="44587"/>
                  </a:lnTo>
                  <a:lnTo>
                    <a:pt x="112111" y="44210"/>
                  </a:lnTo>
                  <a:lnTo>
                    <a:pt x="112111" y="44116"/>
                  </a:lnTo>
                  <a:lnTo>
                    <a:pt x="112111" y="43927"/>
                  </a:lnTo>
                  <a:lnTo>
                    <a:pt x="112111" y="43833"/>
                  </a:lnTo>
                  <a:lnTo>
                    <a:pt x="112111" y="43644"/>
                  </a:lnTo>
                  <a:lnTo>
                    <a:pt x="112133" y="43644"/>
                  </a:lnTo>
                  <a:close/>
                  <a:moveTo>
                    <a:pt x="53844" y="42985"/>
                  </a:moveTo>
                  <a:lnTo>
                    <a:pt x="53866" y="42985"/>
                  </a:lnTo>
                  <a:lnTo>
                    <a:pt x="53911" y="42985"/>
                  </a:lnTo>
                  <a:lnTo>
                    <a:pt x="53911" y="43173"/>
                  </a:lnTo>
                  <a:lnTo>
                    <a:pt x="53933" y="43173"/>
                  </a:lnTo>
                  <a:lnTo>
                    <a:pt x="53977" y="43173"/>
                  </a:lnTo>
                  <a:lnTo>
                    <a:pt x="54022" y="43173"/>
                  </a:lnTo>
                  <a:lnTo>
                    <a:pt x="54044" y="43362"/>
                  </a:lnTo>
                  <a:lnTo>
                    <a:pt x="54088" y="43456"/>
                  </a:lnTo>
                  <a:lnTo>
                    <a:pt x="54088" y="43644"/>
                  </a:lnTo>
                  <a:lnTo>
                    <a:pt x="54088" y="43833"/>
                  </a:lnTo>
                  <a:lnTo>
                    <a:pt x="54088" y="44116"/>
                  </a:lnTo>
                  <a:lnTo>
                    <a:pt x="54133" y="44116"/>
                  </a:lnTo>
                  <a:lnTo>
                    <a:pt x="54133" y="44210"/>
                  </a:lnTo>
                  <a:lnTo>
                    <a:pt x="54155" y="44399"/>
                  </a:lnTo>
                  <a:lnTo>
                    <a:pt x="54200" y="44587"/>
                  </a:lnTo>
                  <a:lnTo>
                    <a:pt x="54200" y="44681"/>
                  </a:lnTo>
                  <a:lnTo>
                    <a:pt x="54155" y="45058"/>
                  </a:lnTo>
                  <a:lnTo>
                    <a:pt x="54133" y="45153"/>
                  </a:lnTo>
                  <a:lnTo>
                    <a:pt x="54088" y="45341"/>
                  </a:lnTo>
                  <a:lnTo>
                    <a:pt x="54044" y="45341"/>
                  </a:lnTo>
                  <a:lnTo>
                    <a:pt x="54022" y="45341"/>
                  </a:lnTo>
                  <a:lnTo>
                    <a:pt x="54022" y="45907"/>
                  </a:lnTo>
                  <a:lnTo>
                    <a:pt x="54022" y="46284"/>
                  </a:lnTo>
                  <a:lnTo>
                    <a:pt x="54022" y="46567"/>
                  </a:lnTo>
                  <a:lnTo>
                    <a:pt x="54022" y="46755"/>
                  </a:lnTo>
                  <a:lnTo>
                    <a:pt x="54022" y="46849"/>
                  </a:lnTo>
                  <a:lnTo>
                    <a:pt x="54022" y="47227"/>
                  </a:lnTo>
                  <a:lnTo>
                    <a:pt x="54022" y="47509"/>
                  </a:lnTo>
                  <a:lnTo>
                    <a:pt x="54022" y="47792"/>
                  </a:lnTo>
                  <a:lnTo>
                    <a:pt x="53977" y="47981"/>
                  </a:lnTo>
                  <a:lnTo>
                    <a:pt x="53977" y="48075"/>
                  </a:lnTo>
                  <a:lnTo>
                    <a:pt x="53933" y="48075"/>
                  </a:lnTo>
                  <a:lnTo>
                    <a:pt x="53911" y="48075"/>
                  </a:lnTo>
                  <a:lnTo>
                    <a:pt x="53911" y="48263"/>
                  </a:lnTo>
                  <a:lnTo>
                    <a:pt x="53911" y="48452"/>
                  </a:lnTo>
                  <a:lnTo>
                    <a:pt x="53933" y="48546"/>
                  </a:lnTo>
                  <a:lnTo>
                    <a:pt x="53933" y="48923"/>
                  </a:lnTo>
                  <a:lnTo>
                    <a:pt x="53933" y="49206"/>
                  </a:lnTo>
                  <a:lnTo>
                    <a:pt x="53355" y="49206"/>
                  </a:lnTo>
                  <a:lnTo>
                    <a:pt x="53333" y="49300"/>
                  </a:lnTo>
                  <a:lnTo>
                    <a:pt x="53333" y="49300"/>
                  </a:lnTo>
                  <a:lnTo>
                    <a:pt x="53288" y="49489"/>
                  </a:lnTo>
                  <a:lnTo>
                    <a:pt x="53288" y="49677"/>
                  </a:lnTo>
                  <a:lnTo>
                    <a:pt x="53288" y="49772"/>
                  </a:lnTo>
                  <a:lnTo>
                    <a:pt x="53244" y="49960"/>
                  </a:lnTo>
                  <a:lnTo>
                    <a:pt x="53222" y="49960"/>
                  </a:lnTo>
                  <a:lnTo>
                    <a:pt x="53177" y="50149"/>
                  </a:lnTo>
                  <a:lnTo>
                    <a:pt x="53133" y="50243"/>
                  </a:lnTo>
                  <a:lnTo>
                    <a:pt x="53111" y="50243"/>
                  </a:lnTo>
                  <a:lnTo>
                    <a:pt x="53111" y="50149"/>
                  </a:lnTo>
                  <a:lnTo>
                    <a:pt x="53066" y="50149"/>
                  </a:lnTo>
                  <a:lnTo>
                    <a:pt x="53044" y="50149"/>
                  </a:lnTo>
                  <a:lnTo>
                    <a:pt x="53000" y="50149"/>
                  </a:lnTo>
                  <a:lnTo>
                    <a:pt x="52933" y="50149"/>
                  </a:lnTo>
                  <a:lnTo>
                    <a:pt x="52888" y="50149"/>
                  </a:lnTo>
                  <a:lnTo>
                    <a:pt x="52844" y="50243"/>
                  </a:lnTo>
                  <a:lnTo>
                    <a:pt x="52822" y="50243"/>
                  </a:lnTo>
                  <a:lnTo>
                    <a:pt x="52777" y="50243"/>
                  </a:lnTo>
                  <a:lnTo>
                    <a:pt x="52733" y="50149"/>
                  </a:lnTo>
                  <a:lnTo>
                    <a:pt x="52666" y="49960"/>
                  </a:lnTo>
                  <a:lnTo>
                    <a:pt x="52666" y="49960"/>
                  </a:lnTo>
                  <a:lnTo>
                    <a:pt x="52644" y="49677"/>
                  </a:lnTo>
                  <a:lnTo>
                    <a:pt x="52644" y="49489"/>
                  </a:lnTo>
                  <a:lnTo>
                    <a:pt x="52666" y="49300"/>
                  </a:lnTo>
                  <a:lnTo>
                    <a:pt x="52666" y="49206"/>
                  </a:lnTo>
                  <a:lnTo>
                    <a:pt x="52711" y="49206"/>
                  </a:lnTo>
                  <a:lnTo>
                    <a:pt x="52733" y="49206"/>
                  </a:lnTo>
                  <a:lnTo>
                    <a:pt x="52733" y="48923"/>
                  </a:lnTo>
                  <a:lnTo>
                    <a:pt x="52733" y="48546"/>
                  </a:lnTo>
                  <a:lnTo>
                    <a:pt x="52733" y="48452"/>
                  </a:lnTo>
                  <a:lnTo>
                    <a:pt x="52777" y="48263"/>
                  </a:lnTo>
                  <a:lnTo>
                    <a:pt x="52777" y="48075"/>
                  </a:lnTo>
                  <a:lnTo>
                    <a:pt x="52822" y="47981"/>
                  </a:lnTo>
                  <a:lnTo>
                    <a:pt x="52822" y="47981"/>
                  </a:lnTo>
                  <a:lnTo>
                    <a:pt x="52844" y="47981"/>
                  </a:lnTo>
                  <a:lnTo>
                    <a:pt x="52955" y="47981"/>
                  </a:lnTo>
                  <a:lnTo>
                    <a:pt x="52955" y="47038"/>
                  </a:lnTo>
                  <a:lnTo>
                    <a:pt x="52888" y="47038"/>
                  </a:lnTo>
                  <a:lnTo>
                    <a:pt x="52822" y="47038"/>
                  </a:lnTo>
                  <a:lnTo>
                    <a:pt x="52777" y="47038"/>
                  </a:lnTo>
                  <a:lnTo>
                    <a:pt x="52733" y="47038"/>
                  </a:lnTo>
                  <a:lnTo>
                    <a:pt x="52733" y="44870"/>
                  </a:lnTo>
                  <a:lnTo>
                    <a:pt x="52822" y="44681"/>
                  </a:lnTo>
                  <a:lnTo>
                    <a:pt x="52844" y="44870"/>
                  </a:lnTo>
                  <a:lnTo>
                    <a:pt x="52844" y="45058"/>
                  </a:lnTo>
                  <a:lnTo>
                    <a:pt x="52888" y="45058"/>
                  </a:lnTo>
                  <a:lnTo>
                    <a:pt x="52933" y="45058"/>
                  </a:lnTo>
                  <a:lnTo>
                    <a:pt x="52955" y="44870"/>
                  </a:lnTo>
                  <a:lnTo>
                    <a:pt x="53044" y="44681"/>
                  </a:lnTo>
                  <a:lnTo>
                    <a:pt x="53066" y="44681"/>
                  </a:lnTo>
                  <a:lnTo>
                    <a:pt x="53111" y="44681"/>
                  </a:lnTo>
                  <a:lnTo>
                    <a:pt x="53133" y="44681"/>
                  </a:lnTo>
                  <a:lnTo>
                    <a:pt x="53177" y="44587"/>
                  </a:lnTo>
                  <a:lnTo>
                    <a:pt x="53222" y="44587"/>
                  </a:lnTo>
                  <a:lnTo>
                    <a:pt x="53222" y="44587"/>
                  </a:lnTo>
                  <a:lnTo>
                    <a:pt x="53222" y="44587"/>
                  </a:lnTo>
                  <a:lnTo>
                    <a:pt x="53222" y="44399"/>
                  </a:lnTo>
                  <a:lnTo>
                    <a:pt x="53222" y="44210"/>
                  </a:lnTo>
                  <a:lnTo>
                    <a:pt x="53222" y="43927"/>
                  </a:lnTo>
                  <a:lnTo>
                    <a:pt x="53222" y="43833"/>
                  </a:lnTo>
                  <a:lnTo>
                    <a:pt x="53222" y="43644"/>
                  </a:lnTo>
                  <a:lnTo>
                    <a:pt x="53222" y="43456"/>
                  </a:lnTo>
                  <a:lnTo>
                    <a:pt x="53222" y="43362"/>
                  </a:lnTo>
                  <a:lnTo>
                    <a:pt x="53222" y="43173"/>
                  </a:lnTo>
                  <a:lnTo>
                    <a:pt x="53355" y="42985"/>
                  </a:lnTo>
                  <a:lnTo>
                    <a:pt x="53400" y="43173"/>
                  </a:lnTo>
                  <a:lnTo>
                    <a:pt x="53444" y="43173"/>
                  </a:lnTo>
                  <a:lnTo>
                    <a:pt x="53466" y="43362"/>
                  </a:lnTo>
                  <a:lnTo>
                    <a:pt x="53466" y="43456"/>
                  </a:lnTo>
                  <a:lnTo>
                    <a:pt x="53511" y="43644"/>
                  </a:lnTo>
                  <a:lnTo>
                    <a:pt x="53533" y="43644"/>
                  </a:lnTo>
                  <a:lnTo>
                    <a:pt x="53577" y="43644"/>
                  </a:lnTo>
                  <a:lnTo>
                    <a:pt x="53622" y="43456"/>
                  </a:lnTo>
                  <a:lnTo>
                    <a:pt x="53644" y="43362"/>
                  </a:lnTo>
                  <a:lnTo>
                    <a:pt x="53644" y="43173"/>
                  </a:lnTo>
                  <a:lnTo>
                    <a:pt x="53688" y="43173"/>
                  </a:lnTo>
                  <a:lnTo>
                    <a:pt x="53733" y="43173"/>
                  </a:lnTo>
                  <a:lnTo>
                    <a:pt x="53755" y="42985"/>
                  </a:lnTo>
                  <a:lnTo>
                    <a:pt x="53844" y="42985"/>
                  </a:lnTo>
                  <a:close/>
                  <a:moveTo>
                    <a:pt x="111600" y="42419"/>
                  </a:moveTo>
                  <a:lnTo>
                    <a:pt x="111666" y="42513"/>
                  </a:lnTo>
                  <a:lnTo>
                    <a:pt x="111711" y="42702"/>
                  </a:lnTo>
                  <a:lnTo>
                    <a:pt x="111733" y="42890"/>
                  </a:lnTo>
                  <a:lnTo>
                    <a:pt x="111733" y="42985"/>
                  </a:lnTo>
                  <a:lnTo>
                    <a:pt x="111777" y="43173"/>
                  </a:lnTo>
                  <a:lnTo>
                    <a:pt x="111777" y="43362"/>
                  </a:lnTo>
                  <a:lnTo>
                    <a:pt x="111822" y="43362"/>
                  </a:lnTo>
                  <a:lnTo>
                    <a:pt x="111822" y="43644"/>
                  </a:lnTo>
                  <a:lnTo>
                    <a:pt x="111822" y="43833"/>
                  </a:lnTo>
                  <a:lnTo>
                    <a:pt x="111822" y="44116"/>
                  </a:lnTo>
                  <a:lnTo>
                    <a:pt x="111822" y="44210"/>
                  </a:lnTo>
                  <a:lnTo>
                    <a:pt x="111844" y="44399"/>
                  </a:lnTo>
                  <a:lnTo>
                    <a:pt x="111888" y="44681"/>
                  </a:lnTo>
                  <a:lnTo>
                    <a:pt x="111666" y="44681"/>
                  </a:lnTo>
                  <a:lnTo>
                    <a:pt x="111644" y="44399"/>
                  </a:lnTo>
                  <a:lnTo>
                    <a:pt x="111644" y="44116"/>
                  </a:lnTo>
                  <a:lnTo>
                    <a:pt x="111644" y="43833"/>
                  </a:lnTo>
                  <a:lnTo>
                    <a:pt x="111644" y="43456"/>
                  </a:lnTo>
                  <a:lnTo>
                    <a:pt x="111644" y="43362"/>
                  </a:lnTo>
                  <a:lnTo>
                    <a:pt x="111600" y="43173"/>
                  </a:lnTo>
                  <a:lnTo>
                    <a:pt x="111600" y="42890"/>
                  </a:lnTo>
                  <a:lnTo>
                    <a:pt x="111600" y="42419"/>
                  </a:lnTo>
                  <a:close/>
                  <a:moveTo>
                    <a:pt x="5088" y="36575"/>
                  </a:moveTo>
                  <a:lnTo>
                    <a:pt x="5088" y="37800"/>
                  </a:lnTo>
                  <a:lnTo>
                    <a:pt x="4844" y="39025"/>
                  </a:lnTo>
                  <a:lnTo>
                    <a:pt x="4511" y="39780"/>
                  </a:lnTo>
                  <a:lnTo>
                    <a:pt x="4355" y="38366"/>
                  </a:lnTo>
                  <a:lnTo>
                    <a:pt x="4844" y="37140"/>
                  </a:lnTo>
                  <a:lnTo>
                    <a:pt x="5088" y="36575"/>
                  </a:lnTo>
                  <a:close/>
                  <a:moveTo>
                    <a:pt x="54044" y="36197"/>
                  </a:moveTo>
                  <a:lnTo>
                    <a:pt x="54022" y="36575"/>
                  </a:lnTo>
                  <a:lnTo>
                    <a:pt x="54022" y="36857"/>
                  </a:lnTo>
                  <a:lnTo>
                    <a:pt x="53977" y="37046"/>
                  </a:lnTo>
                  <a:lnTo>
                    <a:pt x="53933" y="37140"/>
                  </a:lnTo>
                  <a:lnTo>
                    <a:pt x="53933" y="37329"/>
                  </a:lnTo>
                  <a:lnTo>
                    <a:pt x="53933" y="37329"/>
                  </a:lnTo>
                  <a:lnTo>
                    <a:pt x="53933" y="37423"/>
                  </a:lnTo>
                  <a:lnTo>
                    <a:pt x="53911" y="37423"/>
                  </a:lnTo>
                  <a:lnTo>
                    <a:pt x="53866" y="37423"/>
                  </a:lnTo>
                  <a:lnTo>
                    <a:pt x="53844" y="37423"/>
                  </a:lnTo>
                  <a:lnTo>
                    <a:pt x="53800" y="37423"/>
                  </a:lnTo>
                  <a:lnTo>
                    <a:pt x="53800" y="37611"/>
                  </a:lnTo>
                  <a:lnTo>
                    <a:pt x="53755" y="37800"/>
                  </a:lnTo>
                  <a:lnTo>
                    <a:pt x="53755" y="37800"/>
                  </a:lnTo>
                  <a:lnTo>
                    <a:pt x="53733" y="37894"/>
                  </a:lnTo>
                  <a:lnTo>
                    <a:pt x="53688" y="38083"/>
                  </a:lnTo>
                  <a:lnTo>
                    <a:pt x="53688" y="38271"/>
                  </a:lnTo>
                  <a:lnTo>
                    <a:pt x="53644" y="38271"/>
                  </a:lnTo>
                  <a:lnTo>
                    <a:pt x="53577" y="38083"/>
                  </a:lnTo>
                  <a:lnTo>
                    <a:pt x="53577" y="37894"/>
                  </a:lnTo>
                  <a:lnTo>
                    <a:pt x="53577" y="37800"/>
                  </a:lnTo>
                  <a:lnTo>
                    <a:pt x="53622" y="37611"/>
                  </a:lnTo>
                  <a:lnTo>
                    <a:pt x="53644" y="37423"/>
                  </a:lnTo>
                  <a:lnTo>
                    <a:pt x="53688" y="37140"/>
                  </a:lnTo>
                  <a:lnTo>
                    <a:pt x="53688" y="37046"/>
                  </a:lnTo>
                  <a:lnTo>
                    <a:pt x="53733" y="37046"/>
                  </a:lnTo>
                  <a:lnTo>
                    <a:pt x="53755" y="36857"/>
                  </a:lnTo>
                  <a:lnTo>
                    <a:pt x="53800" y="36857"/>
                  </a:lnTo>
                  <a:lnTo>
                    <a:pt x="53844" y="36669"/>
                  </a:lnTo>
                  <a:lnTo>
                    <a:pt x="53866" y="36575"/>
                  </a:lnTo>
                  <a:lnTo>
                    <a:pt x="53933" y="36386"/>
                  </a:lnTo>
                  <a:lnTo>
                    <a:pt x="53977" y="36386"/>
                  </a:lnTo>
                  <a:lnTo>
                    <a:pt x="54022" y="36197"/>
                  </a:lnTo>
                  <a:lnTo>
                    <a:pt x="54044" y="36197"/>
                  </a:lnTo>
                  <a:close/>
                  <a:moveTo>
                    <a:pt x="54888" y="36197"/>
                  </a:moveTo>
                  <a:lnTo>
                    <a:pt x="54955" y="36197"/>
                  </a:lnTo>
                  <a:lnTo>
                    <a:pt x="55000" y="36386"/>
                  </a:lnTo>
                  <a:lnTo>
                    <a:pt x="55044" y="36575"/>
                  </a:lnTo>
                  <a:lnTo>
                    <a:pt x="55000" y="36575"/>
                  </a:lnTo>
                  <a:lnTo>
                    <a:pt x="54955" y="36669"/>
                  </a:lnTo>
                  <a:lnTo>
                    <a:pt x="54933" y="36857"/>
                  </a:lnTo>
                  <a:lnTo>
                    <a:pt x="54888" y="37046"/>
                  </a:lnTo>
                  <a:lnTo>
                    <a:pt x="54888" y="37046"/>
                  </a:lnTo>
                  <a:lnTo>
                    <a:pt x="54844" y="37046"/>
                  </a:lnTo>
                  <a:lnTo>
                    <a:pt x="54822" y="37140"/>
                  </a:lnTo>
                  <a:lnTo>
                    <a:pt x="54822" y="37329"/>
                  </a:lnTo>
                  <a:lnTo>
                    <a:pt x="54822" y="37423"/>
                  </a:lnTo>
                  <a:lnTo>
                    <a:pt x="54822" y="37611"/>
                  </a:lnTo>
                  <a:lnTo>
                    <a:pt x="54822" y="37800"/>
                  </a:lnTo>
                  <a:lnTo>
                    <a:pt x="54822" y="37800"/>
                  </a:lnTo>
                  <a:lnTo>
                    <a:pt x="54777" y="37894"/>
                  </a:lnTo>
                  <a:lnTo>
                    <a:pt x="54733" y="37894"/>
                  </a:lnTo>
                  <a:lnTo>
                    <a:pt x="54711" y="38271"/>
                  </a:lnTo>
                  <a:lnTo>
                    <a:pt x="55400" y="38271"/>
                  </a:lnTo>
                  <a:lnTo>
                    <a:pt x="55400" y="39497"/>
                  </a:lnTo>
                  <a:lnTo>
                    <a:pt x="55400" y="39591"/>
                  </a:lnTo>
                  <a:lnTo>
                    <a:pt x="55355" y="39780"/>
                  </a:lnTo>
                  <a:lnTo>
                    <a:pt x="55333" y="39780"/>
                  </a:lnTo>
                  <a:lnTo>
                    <a:pt x="55288" y="39968"/>
                  </a:lnTo>
                  <a:lnTo>
                    <a:pt x="55244" y="40062"/>
                  </a:lnTo>
                  <a:lnTo>
                    <a:pt x="55244" y="40251"/>
                  </a:lnTo>
                  <a:lnTo>
                    <a:pt x="55244" y="40439"/>
                  </a:lnTo>
                  <a:lnTo>
                    <a:pt x="55244" y="40534"/>
                  </a:lnTo>
                  <a:lnTo>
                    <a:pt x="55244" y="40816"/>
                  </a:lnTo>
                  <a:lnTo>
                    <a:pt x="55177" y="40816"/>
                  </a:lnTo>
                  <a:lnTo>
                    <a:pt x="55133" y="40816"/>
                  </a:lnTo>
                  <a:lnTo>
                    <a:pt x="55111" y="40816"/>
                  </a:lnTo>
                  <a:lnTo>
                    <a:pt x="55111" y="41005"/>
                  </a:lnTo>
                  <a:lnTo>
                    <a:pt x="55111" y="41005"/>
                  </a:lnTo>
                  <a:lnTo>
                    <a:pt x="55066" y="41194"/>
                  </a:lnTo>
                  <a:lnTo>
                    <a:pt x="55044" y="41288"/>
                  </a:lnTo>
                  <a:lnTo>
                    <a:pt x="55044" y="41288"/>
                  </a:lnTo>
                  <a:lnTo>
                    <a:pt x="55000" y="41665"/>
                  </a:lnTo>
                  <a:lnTo>
                    <a:pt x="55000" y="41759"/>
                  </a:lnTo>
                  <a:lnTo>
                    <a:pt x="55000" y="41948"/>
                  </a:lnTo>
                  <a:lnTo>
                    <a:pt x="55044" y="41948"/>
                  </a:lnTo>
                  <a:lnTo>
                    <a:pt x="55111" y="42136"/>
                  </a:lnTo>
                  <a:lnTo>
                    <a:pt x="55177" y="42136"/>
                  </a:lnTo>
                  <a:lnTo>
                    <a:pt x="55244" y="42136"/>
                  </a:lnTo>
                  <a:lnTo>
                    <a:pt x="55333" y="42136"/>
                  </a:lnTo>
                  <a:lnTo>
                    <a:pt x="55355" y="42136"/>
                  </a:lnTo>
                  <a:lnTo>
                    <a:pt x="55400" y="42230"/>
                  </a:lnTo>
                  <a:lnTo>
                    <a:pt x="55444" y="42419"/>
                  </a:lnTo>
                  <a:lnTo>
                    <a:pt x="55466" y="42513"/>
                  </a:lnTo>
                  <a:lnTo>
                    <a:pt x="55511" y="42890"/>
                  </a:lnTo>
                  <a:lnTo>
                    <a:pt x="55511" y="42985"/>
                  </a:lnTo>
                  <a:lnTo>
                    <a:pt x="55533" y="43173"/>
                  </a:lnTo>
                  <a:lnTo>
                    <a:pt x="55533" y="43456"/>
                  </a:lnTo>
                  <a:lnTo>
                    <a:pt x="55577" y="43456"/>
                  </a:lnTo>
                  <a:lnTo>
                    <a:pt x="55622" y="43644"/>
                  </a:lnTo>
                  <a:lnTo>
                    <a:pt x="55622" y="43644"/>
                  </a:lnTo>
                  <a:lnTo>
                    <a:pt x="55644" y="43833"/>
                  </a:lnTo>
                  <a:lnTo>
                    <a:pt x="55688" y="43927"/>
                  </a:lnTo>
                  <a:lnTo>
                    <a:pt x="55688" y="44116"/>
                  </a:lnTo>
                  <a:lnTo>
                    <a:pt x="55688" y="44210"/>
                  </a:lnTo>
                  <a:lnTo>
                    <a:pt x="55688" y="44210"/>
                  </a:lnTo>
                  <a:lnTo>
                    <a:pt x="55733" y="44210"/>
                  </a:lnTo>
                  <a:lnTo>
                    <a:pt x="55755" y="44399"/>
                  </a:lnTo>
                  <a:lnTo>
                    <a:pt x="55755" y="44399"/>
                  </a:lnTo>
                  <a:lnTo>
                    <a:pt x="55755" y="44587"/>
                  </a:lnTo>
                  <a:lnTo>
                    <a:pt x="55800" y="44587"/>
                  </a:lnTo>
                  <a:lnTo>
                    <a:pt x="55844" y="44587"/>
                  </a:lnTo>
                  <a:lnTo>
                    <a:pt x="55866" y="44587"/>
                  </a:lnTo>
                  <a:lnTo>
                    <a:pt x="55911" y="44681"/>
                  </a:lnTo>
                  <a:lnTo>
                    <a:pt x="55933" y="45058"/>
                  </a:lnTo>
                  <a:lnTo>
                    <a:pt x="55977" y="45153"/>
                  </a:lnTo>
                  <a:lnTo>
                    <a:pt x="55977" y="45341"/>
                  </a:lnTo>
                  <a:lnTo>
                    <a:pt x="55977" y="45530"/>
                  </a:lnTo>
                  <a:lnTo>
                    <a:pt x="55977" y="45813"/>
                  </a:lnTo>
                  <a:lnTo>
                    <a:pt x="55977" y="45907"/>
                  </a:lnTo>
                  <a:lnTo>
                    <a:pt x="55933" y="46284"/>
                  </a:lnTo>
                  <a:lnTo>
                    <a:pt x="56155" y="46284"/>
                  </a:lnTo>
                  <a:lnTo>
                    <a:pt x="56200" y="46567"/>
                  </a:lnTo>
                  <a:lnTo>
                    <a:pt x="56200" y="46755"/>
                  </a:lnTo>
                  <a:lnTo>
                    <a:pt x="56200" y="47038"/>
                  </a:lnTo>
                  <a:lnTo>
                    <a:pt x="56200" y="47321"/>
                  </a:lnTo>
                  <a:lnTo>
                    <a:pt x="56200" y="47509"/>
                  </a:lnTo>
                  <a:lnTo>
                    <a:pt x="56200" y="47604"/>
                  </a:lnTo>
                  <a:lnTo>
                    <a:pt x="56200" y="47792"/>
                  </a:lnTo>
                  <a:lnTo>
                    <a:pt x="56244" y="47981"/>
                  </a:lnTo>
                  <a:lnTo>
                    <a:pt x="56266" y="47981"/>
                  </a:lnTo>
                  <a:lnTo>
                    <a:pt x="56311" y="47981"/>
                  </a:lnTo>
                  <a:lnTo>
                    <a:pt x="56377" y="47604"/>
                  </a:lnTo>
                  <a:lnTo>
                    <a:pt x="56377" y="47509"/>
                  </a:lnTo>
                  <a:lnTo>
                    <a:pt x="56422" y="47509"/>
                  </a:lnTo>
                  <a:lnTo>
                    <a:pt x="56422" y="47321"/>
                  </a:lnTo>
                  <a:lnTo>
                    <a:pt x="56422" y="47227"/>
                  </a:lnTo>
                  <a:lnTo>
                    <a:pt x="56488" y="47038"/>
                  </a:lnTo>
                  <a:lnTo>
                    <a:pt x="56555" y="47321"/>
                  </a:lnTo>
                  <a:lnTo>
                    <a:pt x="56600" y="47321"/>
                  </a:lnTo>
                  <a:lnTo>
                    <a:pt x="56644" y="47509"/>
                  </a:lnTo>
                  <a:lnTo>
                    <a:pt x="56644" y="47509"/>
                  </a:lnTo>
                  <a:lnTo>
                    <a:pt x="56644" y="47604"/>
                  </a:lnTo>
                  <a:lnTo>
                    <a:pt x="56644" y="47792"/>
                  </a:lnTo>
                  <a:lnTo>
                    <a:pt x="56644" y="47981"/>
                  </a:lnTo>
                  <a:lnTo>
                    <a:pt x="56666" y="48075"/>
                  </a:lnTo>
                  <a:lnTo>
                    <a:pt x="56711" y="48263"/>
                  </a:lnTo>
                  <a:lnTo>
                    <a:pt x="56755" y="48452"/>
                  </a:lnTo>
                  <a:lnTo>
                    <a:pt x="56755" y="48923"/>
                  </a:lnTo>
                  <a:lnTo>
                    <a:pt x="56600" y="48923"/>
                  </a:lnTo>
                  <a:lnTo>
                    <a:pt x="56600" y="49206"/>
                  </a:lnTo>
                  <a:lnTo>
                    <a:pt x="56600" y="49300"/>
                  </a:lnTo>
                  <a:lnTo>
                    <a:pt x="56555" y="49489"/>
                  </a:lnTo>
                  <a:lnTo>
                    <a:pt x="56533" y="49489"/>
                  </a:lnTo>
                  <a:lnTo>
                    <a:pt x="56488" y="49489"/>
                  </a:lnTo>
                  <a:lnTo>
                    <a:pt x="56444" y="49489"/>
                  </a:lnTo>
                  <a:lnTo>
                    <a:pt x="56422" y="49677"/>
                  </a:lnTo>
                  <a:lnTo>
                    <a:pt x="56422" y="49772"/>
                  </a:lnTo>
                  <a:lnTo>
                    <a:pt x="56422" y="49960"/>
                  </a:lnTo>
                  <a:lnTo>
                    <a:pt x="56422" y="50149"/>
                  </a:lnTo>
                  <a:lnTo>
                    <a:pt x="56422" y="50243"/>
                  </a:lnTo>
                  <a:lnTo>
                    <a:pt x="56444" y="50432"/>
                  </a:lnTo>
                  <a:lnTo>
                    <a:pt x="56444" y="50432"/>
                  </a:lnTo>
                  <a:lnTo>
                    <a:pt x="56488" y="50620"/>
                  </a:lnTo>
                  <a:lnTo>
                    <a:pt x="56533" y="50714"/>
                  </a:lnTo>
                  <a:lnTo>
                    <a:pt x="56488" y="50997"/>
                  </a:lnTo>
                  <a:lnTo>
                    <a:pt x="56444" y="51186"/>
                  </a:lnTo>
                  <a:lnTo>
                    <a:pt x="56422" y="51186"/>
                  </a:lnTo>
                  <a:lnTo>
                    <a:pt x="56377" y="51186"/>
                  </a:lnTo>
                  <a:lnTo>
                    <a:pt x="56333" y="51186"/>
                  </a:lnTo>
                  <a:lnTo>
                    <a:pt x="56311" y="51186"/>
                  </a:lnTo>
                  <a:lnTo>
                    <a:pt x="56266" y="51374"/>
                  </a:lnTo>
                  <a:lnTo>
                    <a:pt x="56266" y="51468"/>
                  </a:lnTo>
                  <a:lnTo>
                    <a:pt x="56266" y="51468"/>
                  </a:lnTo>
                  <a:lnTo>
                    <a:pt x="56244" y="51657"/>
                  </a:lnTo>
                  <a:lnTo>
                    <a:pt x="56200" y="51846"/>
                  </a:lnTo>
                  <a:lnTo>
                    <a:pt x="56155" y="51846"/>
                  </a:lnTo>
                  <a:lnTo>
                    <a:pt x="56133" y="51846"/>
                  </a:lnTo>
                  <a:lnTo>
                    <a:pt x="56044" y="51846"/>
                  </a:lnTo>
                  <a:lnTo>
                    <a:pt x="55977" y="51846"/>
                  </a:lnTo>
                  <a:lnTo>
                    <a:pt x="55933" y="51846"/>
                  </a:lnTo>
                  <a:lnTo>
                    <a:pt x="55911" y="51846"/>
                  </a:lnTo>
                  <a:lnTo>
                    <a:pt x="55866" y="51846"/>
                  </a:lnTo>
                  <a:lnTo>
                    <a:pt x="55844" y="51846"/>
                  </a:lnTo>
                  <a:lnTo>
                    <a:pt x="55800" y="51657"/>
                  </a:lnTo>
                  <a:lnTo>
                    <a:pt x="55755" y="51468"/>
                  </a:lnTo>
                  <a:lnTo>
                    <a:pt x="55688" y="51374"/>
                  </a:lnTo>
                  <a:lnTo>
                    <a:pt x="55644" y="51374"/>
                  </a:lnTo>
                  <a:lnTo>
                    <a:pt x="55577" y="51374"/>
                  </a:lnTo>
                  <a:lnTo>
                    <a:pt x="55577" y="51374"/>
                  </a:lnTo>
                  <a:lnTo>
                    <a:pt x="55533" y="51468"/>
                  </a:lnTo>
                  <a:lnTo>
                    <a:pt x="55533" y="51657"/>
                  </a:lnTo>
                  <a:lnTo>
                    <a:pt x="55511" y="51657"/>
                  </a:lnTo>
                  <a:lnTo>
                    <a:pt x="55466" y="51846"/>
                  </a:lnTo>
                  <a:lnTo>
                    <a:pt x="55444" y="51846"/>
                  </a:lnTo>
                  <a:lnTo>
                    <a:pt x="55400" y="51846"/>
                  </a:lnTo>
                  <a:lnTo>
                    <a:pt x="55333" y="51846"/>
                  </a:lnTo>
                  <a:lnTo>
                    <a:pt x="55244" y="51846"/>
                  </a:lnTo>
                  <a:lnTo>
                    <a:pt x="55222" y="51846"/>
                  </a:lnTo>
                  <a:lnTo>
                    <a:pt x="55177" y="51846"/>
                  </a:lnTo>
                  <a:lnTo>
                    <a:pt x="55133" y="51846"/>
                  </a:lnTo>
                  <a:lnTo>
                    <a:pt x="55111" y="51846"/>
                  </a:lnTo>
                  <a:lnTo>
                    <a:pt x="55044" y="51846"/>
                  </a:lnTo>
                  <a:lnTo>
                    <a:pt x="55000" y="51846"/>
                  </a:lnTo>
                  <a:lnTo>
                    <a:pt x="54955" y="52128"/>
                  </a:lnTo>
                  <a:lnTo>
                    <a:pt x="54955" y="52600"/>
                  </a:lnTo>
                  <a:lnTo>
                    <a:pt x="54733" y="52600"/>
                  </a:lnTo>
                  <a:lnTo>
                    <a:pt x="54733" y="52600"/>
                  </a:lnTo>
                  <a:lnTo>
                    <a:pt x="54711" y="52411"/>
                  </a:lnTo>
                  <a:lnTo>
                    <a:pt x="54666" y="52411"/>
                  </a:lnTo>
                  <a:lnTo>
                    <a:pt x="54644" y="52411"/>
                  </a:lnTo>
                  <a:lnTo>
                    <a:pt x="54600" y="52317"/>
                  </a:lnTo>
                  <a:lnTo>
                    <a:pt x="54600" y="52411"/>
                  </a:lnTo>
                  <a:lnTo>
                    <a:pt x="54600" y="52600"/>
                  </a:lnTo>
                  <a:lnTo>
                    <a:pt x="54600" y="52600"/>
                  </a:lnTo>
                  <a:lnTo>
                    <a:pt x="54533" y="52694"/>
                  </a:lnTo>
                  <a:lnTo>
                    <a:pt x="54444" y="52882"/>
                  </a:lnTo>
                  <a:lnTo>
                    <a:pt x="54422" y="52882"/>
                  </a:lnTo>
                  <a:lnTo>
                    <a:pt x="54377" y="52882"/>
                  </a:lnTo>
                  <a:lnTo>
                    <a:pt x="54333" y="53071"/>
                  </a:lnTo>
                  <a:lnTo>
                    <a:pt x="54311" y="53071"/>
                  </a:lnTo>
                  <a:lnTo>
                    <a:pt x="54266" y="52882"/>
                  </a:lnTo>
                  <a:lnTo>
                    <a:pt x="54266" y="52882"/>
                  </a:lnTo>
                  <a:lnTo>
                    <a:pt x="54244" y="52694"/>
                  </a:lnTo>
                  <a:lnTo>
                    <a:pt x="54266" y="52694"/>
                  </a:lnTo>
                  <a:lnTo>
                    <a:pt x="54311" y="52694"/>
                  </a:lnTo>
                  <a:lnTo>
                    <a:pt x="54333" y="52600"/>
                  </a:lnTo>
                  <a:lnTo>
                    <a:pt x="54377" y="52411"/>
                  </a:lnTo>
                  <a:lnTo>
                    <a:pt x="54422" y="52411"/>
                  </a:lnTo>
                  <a:lnTo>
                    <a:pt x="54444" y="52317"/>
                  </a:lnTo>
                  <a:lnTo>
                    <a:pt x="54444" y="52317"/>
                  </a:lnTo>
                  <a:lnTo>
                    <a:pt x="54444" y="52128"/>
                  </a:lnTo>
                  <a:lnTo>
                    <a:pt x="54444" y="51846"/>
                  </a:lnTo>
                  <a:lnTo>
                    <a:pt x="54444" y="51468"/>
                  </a:lnTo>
                  <a:lnTo>
                    <a:pt x="54600" y="51374"/>
                  </a:lnTo>
                  <a:lnTo>
                    <a:pt x="54644" y="51374"/>
                  </a:lnTo>
                  <a:lnTo>
                    <a:pt x="54666" y="51374"/>
                  </a:lnTo>
                  <a:lnTo>
                    <a:pt x="54666" y="51186"/>
                  </a:lnTo>
                  <a:lnTo>
                    <a:pt x="54666" y="50997"/>
                  </a:lnTo>
                  <a:lnTo>
                    <a:pt x="54711" y="50997"/>
                  </a:lnTo>
                  <a:lnTo>
                    <a:pt x="54733" y="50903"/>
                  </a:lnTo>
                  <a:lnTo>
                    <a:pt x="54777" y="50903"/>
                  </a:lnTo>
                  <a:lnTo>
                    <a:pt x="54844" y="50903"/>
                  </a:lnTo>
                  <a:lnTo>
                    <a:pt x="54933" y="50903"/>
                  </a:lnTo>
                  <a:lnTo>
                    <a:pt x="55000" y="50714"/>
                  </a:lnTo>
                  <a:lnTo>
                    <a:pt x="55066" y="50714"/>
                  </a:lnTo>
                  <a:lnTo>
                    <a:pt x="55111" y="50620"/>
                  </a:lnTo>
                  <a:lnTo>
                    <a:pt x="55111" y="50620"/>
                  </a:lnTo>
                  <a:lnTo>
                    <a:pt x="55111" y="50432"/>
                  </a:lnTo>
                  <a:lnTo>
                    <a:pt x="55111" y="50243"/>
                  </a:lnTo>
                  <a:lnTo>
                    <a:pt x="55111" y="50243"/>
                  </a:lnTo>
                  <a:lnTo>
                    <a:pt x="55066" y="50149"/>
                  </a:lnTo>
                  <a:lnTo>
                    <a:pt x="55044" y="50149"/>
                  </a:lnTo>
                  <a:lnTo>
                    <a:pt x="55044" y="50149"/>
                  </a:lnTo>
                  <a:lnTo>
                    <a:pt x="54955" y="50149"/>
                  </a:lnTo>
                  <a:lnTo>
                    <a:pt x="54888" y="50149"/>
                  </a:lnTo>
                  <a:lnTo>
                    <a:pt x="54822" y="50149"/>
                  </a:lnTo>
                  <a:lnTo>
                    <a:pt x="54733" y="49960"/>
                  </a:lnTo>
                  <a:lnTo>
                    <a:pt x="54711" y="49960"/>
                  </a:lnTo>
                  <a:lnTo>
                    <a:pt x="54644" y="49772"/>
                  </a:lnTo>
                  <a:lnTo>
                    <a:pt x="54555" y="49772"/>
                  </a:lnTo>
                  <a:lnTo>
                    <a:pt x="54533" y="49960"/>
                  </a:lnTo>
                  <a:lnTo>
                    <a:pt x="54488" y="50149"/>
                  </a:lnTo>
                  <a:lnTo>
                    <a:pt x="54444" y="50149"/>
                  </a:lnTo>
                  <a:lnTo>
                    <a:pt x="54422" y="50149"/>
                  </a:lnTo>
                  <a:lnTo>
                    <a:pt x="54377" y="50149"/>
                  </a:lnTo>
                  <a:lnTo>
                    <a:pt x="54377" y="49960"/>
                  </a:lnTo>
                  <a:lnTo>
                    <a:pt x="54333" y="49772"/>
                  </a:lnTo>
                  <a:lnTo>
                    <a:pt x="54333" y="49489"/>
                  </a:lnTo>
                  <a:lnTo>
                    <a:pt x="54333" y="49206"/>
                  </a:lnTo>
                  <a:lnTo>
                    <a:pt x="54422" y="49206"/>
                  </a:lnTo>
                  <a:lnTo>
                    <a:pt x="54488" y="49206"/>
                  </a:lnTo>
                  <a:lnTo>
                    <a:pt x="54533" y="49018"/>
                  </a:lnTo>
                  <a:lnTo>
                    <a:pt x="54533" y="48923"/>
                  </a:lnTo>
                  <a:lnTo>
                    <a:pt x="54533" y="48923"/>
                  </a:lnTo>
                  <a:lnTo>
                    <a:pt x="54600" y="48546"/>
                  </a:lnTo>
                  <a:lnTo>
                    <a:pt x="54644" y="48546"/>
                  </a:lnTo>
                  <a:lnTo>
                    <a:pt x="54644" y="48735"/>
                  </a:lnTo>
                  <a:lnTo>
                    <a:pt x="54666" y="48546"/>
                  </a:lnTo>
                  <a:lnTo>
                    <a:pt x="54666" y="48546"/>
                  </a:lnTo>
                  <a:lnTo>
                    <a:pt x="54666" y="48452"/>
                  </a:lnTo>
                  <a:lnTo>
                    <a:pt x="54666" y="48263"/>
                  </a:lnTo>
                  <a:lnTo>
                    <a:pt x="54666" y="48075"/>
                  </a:lnTo>
                  <a:lnTo>
                    <a:pt x="54644" y="47981"/>
                  </a:lnTo>
                  <a:lnTo>
                    <a:pt x="54600" y="47981"/>
                  </a:lnTo>
                  <a:lnTo>
                    <a:pt x="54533" y="47981"/>
                  </a:lnTo>
                  <a:lnTo>
                    <a:pt x="54444" y="48075"/>
                  </a:lnTo>
                  <a:lnTo>
                    <a:pt x="54422" y="48075"/>
                  </a:lnTo>
                  <a:lnTo>
                    <a:pt x="54377" y="48075"/>
                  </a:lnTo>
                  <a:lnTo>
                    <a:pt x="54333" y="47981"/>
                  </a:lnTo>
                  <a:lnTo>
                    <a:pt x="54333" y="47981"/>
                  </a:lnTo>
                  <a:lnTo>
                    <a:pt x="54333" y="47604"/>
                  </a:lnTo>
                  <a:lnTo>
                    <a:pt x="54422" y="47604"/>
                  </a:lnTo>
                  <a:lnTo>
                    <a:pt x="54444" y="47604"/>
                  </a:lnTo>
                  <a:lnTo>
                    <a:pt x="54488" y="47604"/>
                  </a:lnTo>
                  <a:lnTo>
                    <a:pt x="54488" y="47509"/>
                  </a:lnTo>
                  <a:lnTo>
                    <a:pt x="54488" y="47321"/>
                  </a:lnTo>
                  <a:lnTo>
                    <a:pt x="54533" y="47321"/>
                  </a:lnTo>
                  <a:lnTo>
                    <a:pt x="54533" y="47227"/>
                  </a:lnTo>
                  <a:lnTo>
                    <a:pt x="54555" y="47038"/>
                  </a:lnTo>
                  <a:lnTo>
                    <a:pt x="54600" y="47038"/>
                  </a:lnTo>
                  <a:lnTo>
                    <a:pt x="54644" y="47038"/>
                  </a:lnTo>
                  <a:lnTo>
                    <a:pt x="54666" y="47038"/>
                  </a:lnTo>
                  <a:lnTo>
                    <a:pt x="54711" y="47038"/>
                  </a:lnTo>
                  <a:lnTo>
                    <a:pt x="54777" y="47038"/>
                  </a:lnTo>
                  <a:lnTo>
                    <a:pt x="54777" y="47038"/>
                  </a:lnTo>
                  <a:lnTo>
                    <a:pt x="54822" y="47227"/>
                  </a:lnTo>
                  <a:lnTo>
                    <a:pt x="54844" y="47227"/>
                  </a:lnTo>
                  <a:lnTo>
                    <a:pt x="54888" y="47227"/>
                  </a:lnTo>
                  <a:lnTo>
                    <a:pt x="54955" y="47227"/>
                  </a:lnTo>
                  <a:lnTo>
                    <a:pt x="55000" y="47227"/>
                  </a:lnTo>
                  <a:lnTo>
                    <a:pt x="55044" y="47321"/>
                  </a:lnTo>
                  <a:lnTo>
                    <a:pt x="55044" y="47227"/>
                  </a:lnTo>
                  <a:lnTo>
                    <a:pt x="55066" y="47227"/>
                  </a:lnTo>
                  <a:lnTo>
                    <a:pt x="55111" y="47038"/>
                  </a:lnTo>
                  <a:lnTo>
                    <a:pt x="55111" y="46849"/>
                  </a:lnTo>
                  <a:lnTo>
                    <a:pt x="55111" y="46755"/>
                  </a:lnTo>
                  <a:lnTo>
                    <a:pt x="55066" y="46567"/>
                  </a:lnTo>
                  <a:lnTo>
                    <a:pt x="55044" y="46378"/>
                  </a:lnTo>
                  <a:lnTo>
                    <a:pt x="55066" y="45813"/>
                  </a:lnTo>
                  <a:lnTo>
                    <a:pt x="55000" y="45624"/>
                  </a:lnTo>
                  <a:lnTo>
                    <a:pt x="54955" y="45530"/>
                  </a:lnTo>
                  <a:lnTo>
                    <a:pt x="54933" y="45153"/>
                  </a:lnTo>
                  <a:lnTo>
                    <a:pt x="54933" y="45058"/>
                  </a:lnTo>
                  <a:lnTo>
                    <a:pt x="54933" y="44870"/>
                  </a:lnTo>
                  <a:lnTo>
                    <a:pt x="54933" y="44681"/>
                  </a:lnTo>
                  <a:lnTo>
                    <a:pt x="54955" y="44587"/>
                  </a:lnTo>
                  <a:lnTo>
                    <a:pt x="54933" y="44399"/>
                  </a:lnTo>
                  <a:lnTo>
                    <a:pt x="54933" y="44399"/>
                  </a:lnTo>
                  <a:lnTo>
                    <a:pt x="54888" y="44210"/>
                  </a:lnTo>
                  <a:lnTo>
                    <a:pt x="54844" y="43927"/>
                  </a:lnTo>
                  <a:lnTo>
                    <a:pt x="54844" y="43927"/>
                  </a:lnTo>
                  <a:lnTo>
                    <a:pt x="54822" y="43927"/>
                  </a:lnTo>
                  <a:lnTo>
                    <a:pt x="54777" y="43833"/>
                  </a:lnTo>
                  <a:lnTo>
                    <a:pt x="54733" y="44116"/>
                  </a:lnTo>
                  <a:lnTo>
                    <a:pt x="54422" y="44116"/>
                  </a:lnTo>
                  <a:lnTo>
                    <a:pt x="54377" y="43927"/>
                  </a:lnTo>
                  <a:lnTo>
                    <a:pt x="54333" y="43833"/>
                  </a:lnTo>
                  <a:lnTo>
                    <a:pt x="54333" y="43644"/>
                  </a:lnTo>
                  <a:lnTo>
                    <a:pt x="54333" y="43456"/>
                  </a:lnTo>
                  <a:lnTo>
                    <a:pt x="54422" y="43362"/>
                  </a:lnTo>
                  <a:lnTo>
                    <a:pt x="54444" y="43362"/>
                  </a:lnTo>
                  <a:lnTo>
                    <a:pt x="54488" y="43362"/>
                  </a:lnTo>
                  <a:lnTo>
                    <a:pt x="54488" y="43362"/>
                  </a:lnTo>
                  <a:lnTo>
                    <a:pt x="54533" y="42985"/>
                  </a:lnTo>
                  <a:lnTo>
                    <a:pt x="54488" y="42702"/>
                  </a:lnTo>
                  <a:lnTo>
                    <a:pt x="54444" y="42513"/>
                  </a:lnTo>
                  <a:lnTo>
                    <a:pt x="54444" y="42419"/>
                  </a:lnTo>
                  <a:lnTo>
                    <a:pt x="54444" y="42230"/>
                  </a:lnTo>
                  <a:lnTo>
                    <a:pt x="54444" y="42136"/>
                  </a:lnTo>
                  <a:lnTo>
                    <a:pt x="54377" y="41759"/>
                  </a:lnTo>
                  <a:lnTo>
                    <a:pt x="54377" y="41948"/>
                  </a:lnTo>
                  <a:lnTo>
                    <a:pt x="54333" y="42136"/>
                  </a:lnTo>
                  <a:lnTo>
                    <a:pt x="54333" y="42230"/>
                  </a:lnTo>
                  <a:lnTo>
                    <a:pt x="54333" y="42419"/>
                  </a:lnTo>
                  <a:lnTo>
                    <a:pt x="54200" y="42419"/>
                  </a:lnTo>
                  <a:lnTo>
                    <a:pt x="54155" y="42230"/>
                  </a:lnTo>
                  <a:lnTo>
                    <a:pt x="54155" y="42230"/>
                  </a:lnTo>
                  <a:lnTo>
                    <a:pt x="54133" y="42136"/>
                  </a:lnTo>
                  <a:lnTo>
                    <a:pt x="54155" y="41948"/>
                  </a:lnTo>
                  <a:lnTo>
                    <a:pt x="54155" y="41948"/>
                  </a:lnTo>
                  <a:lnTo>
                    <a:pt x="54088" y="41759"/>
                  </a:lnTo>
                  <a:lnTo>
                    <a:pt x="54044" y="41948"/>
                  </a:lnTo>
                  <a:lnTo>
                    <a:pt x="54022" y="41948"/>
                  </a:lnTo>
                  <a:lnTo>
                    <a:pt x="53866" y="41948"/>
                  </a:lnTo>
                  <a:lnTo>
                    <a:pt x="53866" y="41759"/>
                  </a:lnTo>
                  <a:lnTo>
                    <a:pt x="53844" y="41476"/>
                  </a:lnTo>
                  <a:lnTo>
                    <a:pt x="53866" y="41288"/>
                  </a:lnTo>
                  <a:lnTo>
                    <a:pt x="53866" y="41288"/>
                  </a:lnTo>
                  <a:lnTo>
                    <a:pt x="53911" y="41194"/>
                  </a:lnTo>
                  <a:lnTo>
                    <a:pt x="53933" y="41194"/>
                  </a:lnTo>
                  <a:lnTo>
                    <a:pt x="53977" y="41194"/>
                  </a:lnTo>
                  <a:lnTo>
                    <a:pt x="54022" y="41194"/>
                  </a:lnTo>
                  <a:lnTo>
                    <a:pt x="54044" y="41005"/>
                  </a:lnTo>
                  <a:lnTo>
                    <a:pt x="54088" y="41005"/>
                  </a:lnTo>
                  <a:lnTo>
                    <a:pt x="54088" y="40816"/>
                  </a:lnTo>
                  <a:lnTo>
                    <a:pt x="54088" y="40722"/>
                  </a:lnTo>
                  <a:lnTo>
                    <a:pt x="54044" y="40534"/>
                  </a:lnTo>
                  <a:lnTo>
                    <a:pt x="54044" y="40534"/>
                  </a:lnTo>
                  <a:lnTo>
                    <a:pt x="54044" y="40439"/>
                  </a:lnTo>
                  <a:lnTo>
                    <a:pt x="54088" y="40251"/>
                  </a:lnTo>
                  <a:lnTo>
                    <a:pt x="54088" y="39968"/>
                  </a:lnTo>
                  <a:lnTo>
                    <a:pt x="54088" y="39780"/>
                  </a:lnTo>
                  <a:lnTo>
                    <a:pt x="54133" y="39591"/>
                  </a:lnTo>
                  <a:lnTo>
                    <a:pt x="54044" y="39497"/>
                  </a:lnTo>
                  <a:lnTo>
                    <a:pt x="53977" y="39497"/>
                  </a:lnTo>
                  <a:lnTo>
                    <a:pt x="53933" y="39308"/>
                  </a:lnTo>
                  <a:lnTo>
                    <a:pt x="53911" y="39308"/>
                  </a:lnTo>
                  <a:lnTo>
                    <a:pt x="53866" y="39120"/>
                  </a:lnTo>
                  <a:lnTo>
                    <a:pt x="53866" y="38837"/>
                  </a:lnTo>
                  <a:lnTo>
                    <a:pt x="53866" y="38743"/>
                  </a:lnTo>
                  <a:lnTo>
                    <a:pt x="53866" y="38554"/>
                  </a:lnTo>
                  <a:lnTo>
                    <a:pt x="53866" y="38366"/>
                  </a:lnTo>
                  <a:lnTo>
                    <a:pt x="53911" y="38271"/>
                  </a:lnTo>
                  <a:lnTo>
                    <a:pt x="53977" y="38271"/>
                  </a:lnTo>
                  <a:lnTo>
                    <a:pt x="54022" y="38271"/>
                  </a:lnTo>
                  <a:lnTo>
                    <a:pt x="54044" y="38366"/>
                  </a:lnTo>
                  <a:lnTo>
                    <a:pt x="54088" y="38554"/>
                  </a:lnTo>
                  <a:lnTo>
                    <a:pt x="54133" y="38554"/>
                  </a:lnTo>
                  <a:lnTo>
                    <a:pt x="54155" y="38554"/>
                  </a:lnTo>
                  <a:lnTo>
                    <a:pt x="54244" y="38554"/>
                  </a:lnTo>
                  <a:lnTo>
                    <a:pt x="54311" y="38554"/>
                  </a:lnTo>
                  <a:lnTo>
                    <a:pt x="54311" y="38366"/>
                  </a:lnTo>
                  <a:lnTo>
                    <a:pt x="54311" y="38271"/>
                  </a:lnTo>
                  <a:lnTo>
                    <a:pt x="54311" y="37894"/>
                  </a:lnTo>
                  <a:lnTo>
                    <a:pt x="54311" y="37611"/>
                  </a:lnTo>
                  <a:lnTo>
                    <a:pt x="54311" y="37423"/>
                  </a:lnTo>
                  <a:lnTo>
                    <a:pt x="54311" y="37423"/>
                  </a:lnTo>
                  <a:lnTo>
                    <a:pt x="54311" y="37329"/>
                  </a:lnTo>
                  <a:lnTo>
                    <a:pt x="54333" y="37140"/>
                  </a:lnTo>
                  <a:lnTo>
                    <a:pt x="54377" y="37046"/>
                  </a:lnTo>
                  <a:lnTo>
                    <a:pt x="54377" y="37046"/>
                  </a:lnTo>
                  <a:lnTo>
                    <a:pt x="54377" y="36857"/>
                  </a:lnTo>
                  <a:lnTo>
                    <a:pt x="54377" y="36575"/>
                  </a:lnTo>
                  <a:lnTo>
                    <a:pt x="54377" y="36197"/>
                  </a:lnTo>
                  <a:lnTo>
                    <a:pt x="54488" y="36197"/>
                  </a:lnTo>
                  <a:lnTo>
                    <a:pt x="54555" y="36197"/>
                  </a:lnTo>
                  <a:lnTo>
                    <a:pt x="54666" y="36197"/>
                  </a:lnTo>
                  <a:lnTo>
                    <a:pt x="54711" y="36197"/>
                  </a:lnTo>
                  <a:lnTo>
                    <a:pt x="54733" y="36197"/>
                  </a:lnTo>
                  <a:lnTo>
                    <a:pt x="54844" y="36197"/>
                  </a:lnTo>
                  <a:lnTo>
                    <a:pt x="54888" y="36197"/>
                  </a:lnTo>
                  <a:close/>
                  <a:moveTo>
                    <a:pt x="111044" y="34972"/>
                  </a:moveTo>
                  <a:lnTo>
                    <a:pt x="111088" y="34972"/>
                  </a:lnTo>
                  <a:lnTo>
                    <a:pt x="111133" y="35161"/>
                  </a:lnTo>
                  <a:lnTo>
                    <a:pt x="111155" y="35161"/>
                  </a:lnTo>
                  <a:lnTo>
                    <a:pt x="111155" y="35443"/>
                  </a:lnTo>
                  <a:lnTo>
                    <a:pt x="111155" y="35632"/>
                  </a:lnTo>
                  <a:lnTo>
                    <a:pt x="111133" y="35726"/>
                  </a:lnTo>
                  <a:lnTo>
                    <a:pt x="111133" y="35915"/>
                  </a:lnTo>
                  <a:lnTo>
                    <a:pt x="111088" y="35915"/>
                  </a:lnTo>
                  <a:lnTo>
                    <a:pt x="111044" y="35915"/>
                  </a:lnTo>
                  <a:lnTo>
                    <a:pt x="111044" y="36103"/>
                  </a:lnTo>
                  <a:lnTo>
                    <a:pt x="111022" y="36103"/>
                  </a:lnTo>
                  <a:lnTo>
                    <a:pt x="110977" y="36197"/>
                  </a:lnTo>
                  <a:lnTo>
                    <a:pt x="110911" y="36197"/>
                  </a:lnTo>
                  <a:lnTo>
                    <a:pt x="110844" y="36386"/>
                  </a:lnTo>
                  <a:lnTo>
                    <a:pt x="110755" y="36386"/>
                  </a:lnTo>
                  <a:lnTo>
                    <a:pt x="110688" y="36197"/>
                  </a:lnTo>
                  <a:lnTo>
                    <a:pt x="110688" y="35726"/>
                  </a:lnTo>
                  <a:lnTo>
                    <a:pt x="110733" y="35443"/>
                  </a:lnTo>
                  <a:lnTo>
                    <a:pt x="110755" y="35349"/>
                  </a:lnTo>
                  <a:lnTo>
                    <a:pt x="110800" y="35161"/>
                  </a:lnTo>
                  <a:lnTo>
                    <a:pt x="110866" y="35161"/>
                  </a:lnTo>
                  <a:lnTo>
                    <a:pt x="110933" y="35161"/>
                  </a:lnTo>
                  <a:lnTo>
                    <a:pt x="111022" y="35161"/>
                  </a:lnTo>
                  <a:lnTo>
                    <a:pt x="111044" y="34972"/>
                  </a:lnTo>
                  <a:close/>
                  <a:moveTo>
                    <a:pt x="288" y="32333"/>
                  </a:moveTo>
                  <a:lnTo>
                    <a:pt x="555" y="32333"/>
                  </a:lnTo>
                  <a:lnTo>
                    <a:pt x="644" y="33275"/>
                  </a:lnTo>
                  <a:lnTo>
                    <a:pt x="511" y="33652"/>
                  </a:lnTo>
                  <a:lnTo>
                    <a:pt x="222" y="33652"/>
                  </a:lnTo>
                  <a:lnTo>
                    <a:pt x="155" y="32710"/>
                  </a:lnTo>
                  <a:lnTo>
                    <a:pt x="288" y="32333"/>
                  </a:lnTo>
                  <a:close/>
                  <a:moveTo>
                    <a:pt x="29422" y="27714"/>
                  </a:moveTo>
                  <a:lnTo>
                    <a:pt x="29711" y="27902"/>
                  </a:lnTo>
                  <a:lnTo>
                    <a:pt x="29711" y="28373"/>
                  </a:lnTo>
                  <a:lnTo>
                    <a:pt x="29711" y="28656"/>
                  </a:lnTo>
                  <a:lnTo>
                    <a:pt x="29755" y="28939"/>
                  </a:lnTo>
                  <a:lnTo>
                    <a:pt x="29755" y="29599"/>
                  </a:lnTo>
                  <a:lnTo>
                    <a:pt x="29600" y="29882"/>
                  </a:lnTo>
                  <a:lnTo>
                    <a:pt x="29244" y="29882"/>
                  </a:lnTo>
                  <a:lnTo>
                    <a:pt x="29133" y="28373"/>
                  </a:lnTo>
                  <a:lnTo>
                    <a:pt x="29422" y="27714"/>
                  </a:lnTo>
                  <a:close/>
                  <a:moveTo>
                    <a:pt x="28666" y="26959"/>
                  </a:moveTo>
                  <a:lnTo>
                    <a:pt x="28688" y="27431"/>
                  </a:lnTo>
                  <a:lnTo>
                    <a:pt x="28666" y="27714"/>
                  </a:lnTo>
                  <a:lnTo>
                    <a:pt x="28622" y="27902"/>
                  </a:lnTo>
                  <a:lnTo>
                    <a:pt x="28600" y="28091"/>
                  </a:lnTo>
                  <a:lnTo>
                    <a:pt x="28511" y="28373"/>
                  </a:lnTo>
                  <a:lnTo>
                    <a:pt x="28400" y="28468"/>
                  </a:lnTo>
                  <a:lnTo>
                    <a:pt x="28333" y="28656"/>
                  </a:lnTo>
                  <a:lnTo>
                    <a:pt x="28222" y="28656"/>
                  </a:lnTo>
                  <a:lnTo>
                    <a:pt x="28200" y="28656"/>
                  </a:lnTo>
                  <a:lnTo>
                    <a:pt x="28155" y="28468"/>
                  </a:lnTo>
                  <a:lnTo>
                    <a:pt x="28111" y="28373"/>
                  </a:lnTo>
                  <a:lnTo>
                    <a:pt x="28044" y="28185"/>
                  </a:lnTo>
                  <a:lnTo>
                    <a:pt x="28155" y="28091"/>
                  </a:lnTo>
                  <a:lnTo>
                    <a:pt x="28266" y="27714"/>
                  </a:lnTo>
                  <a:lnTo>
                    <a:pt x="28377" y="27431"/>
                  </a:lnTo>
                  <a:lnTo>
                    <a:pt x="28444" y="27431"/>
                  </a:lnTo>
                  <a:lnTo>
                    <a:pt x="28511" y="27431"/>
                  </a:lnTo>
                  <a:lnTo>
                    <a:pt x="28555" y="27242"/>
                  </a:lnTo>
                  <a:lnTo>
                    <a:pt x="28600" y="27148"/>
                  </a:lnTo>
                  <a:lnTo>
                    <a:pt x="28666" y="26959"/>
                  </a:lnTo>
                  <a:close/>
                  <a:moveTo>
                    <a:pt x="119244" y="25263"/>
                  </a:moveTo>
                  <a:lnTo>
                    <a:pt x="119311" y="25263"/>
                  </a:lnTo>
                  <a:lnTo>
                    <a:pt x="119355" y="25263"/>
                  </a:lnTo>
                  <a:lnTo>
                    <a:pt x="119377" y="25263"/>
                  </a:lnTo>
                  <a:lnTo>
                    <a:pt x="119422" y="25263"/>
                  </a:lnTo>
                  <a:lnTo>
                    <a:pt x="119444" y="25451"/>
                  </a:lnTo>
                  <a:lnTo>
                    <a:pt x="119488" y="25451"/>
                  </a:lnTo>
                  <a:lnTo>
                    <a:pt x="119555" y="25451"/>
                  </a:lnTo>
                  <a:lnTo>
                    <a:pt x="119644" y="25451"/>
                  </a:lnTo>
                  <a:lnTo>
                    <a:pt x="119711" y="25545"/>
                  </a:lnTo>
                  <a:lnTo>
                    <a:pt x="119777" y="25545"/>
                  </a:lnTo>
                  <a:lnTo>
                    <a:pt x="119844" y="25734"/>
                  </a:lnTo>
                  <a:lnTo>
                    <a:pt x="119888" y="25734"/>
                  </a:lnTo>
                  <a:lnTo>
                    <a:pt x="119933" y="25923"/>
                  </a:lnTo>
                  <a:lnTo>
                    <a:pt x="120000" y="25923"/>
                  </a:lnTo>
                  <a:lnTo>
                    <a:pt x="120000" y="26488"/>
                  </a:lnTo>
                  <a:lnTo>
                    <a:pt x="119955" y="26677"/>
                  </a:lnTo>
                  <a:lnTo>
                    <a:pt x="119888" y="26677"/>
                  </a:lnTo>
                  <a:lnTo>
                    <a:pt x="119844" y="26488"/>
                  </a:lnTo>
                  <a:lnTo>
                    <a:pt x="119822" y="26488"/>
                  </a:lnTo>
                  <a:lnTo>
                    <a:pt x="119777" y="26394"/>
                  </a:lnTo>
                  <a:lnTo>
                    <a:pt x="119755" y="26394"/>
                  </a:lnTo>
                  <a:lnTo>
                    <a:pt x="119666" y="26205"/>
                  </a:lnTo>
                  <a:lnTo>
                    <a:pt x="119600" y="26205"/>
                  </a:lnTo>
                  <a:lnTo>
                    <a:pt x="119555" y="26205"/>
                  </a:lnTo>
                  <a:lnTo>
                    <a:pt x="119555" y="26394"/>
                  </a:lnTo>
                  <a:lnTo>
                    <a:pt x="119533" y="26394"/>
                  </a:lnTo>
                  <a:lnTo>
                    <a:pt x="119422" y="26394"/>
                  </a:lnTo>
                  <a:lnTo>
                    <a:pt x="119355" y="26394"/>
                  </a:lnTo>
                  <a:lnTo>
                    <a:pt x="119266" y="26205"/>
                  </a:lnTo>
                  <a:lnTo>
                    <a:pt x="119244" y="26205"/>
                  </a:lnTo>
                  <a:lnTo>
                    <a:pt x="119244" y="26017"/>
                  </a:lnTo>
                  <a:lnTo>
                    <a:pt x="119200" y="25923"/>
                  </a:lnTo>
                  <a:lnTo>
                    <a:pt x="119155" y="25923"/>
                  </a:lnTo>
                  <a:lnTo>
                    <a:pt x="119133" y="25923"/>
                  </a:lnTo>
                  <a:lnTo>
                    <a:pt x="119088" y="25923"/>
                  </a:lnTo>
                  <a:lnTo>
                    <a:pt x="119022" y="25923"/>
                  </a:lnTo>
                  <a:lnTo>
                    <a:pt x="118977" y="25923"/>
                  </a:lnTo>
                  <a:lnTo>
                    <a:pt x="118977" y="25734"/>
                  </a:lnTo>
                  <a:lnTo>
                    <a:pt x="118977" y="25545"/>
                  </a:lnTo>
                  <a:lnTo>
                    <a:pt x="118977" y="25451"/>
                  </a:lnTo>
                  <a:lnTo>
                    <a:pt x="119088" y="25263"/>
                  </a:lnTo>
                  <a:lnTo>
                    <a:pt x="119155" y="25263"/>
                  </a:lnTo>
                  <a:lnTo>
                    <a:pt x="119244" y="25263"/>
                  </a:lnTo>
                  <a:close/>
                  <a:moveTo>
                    <a:pt x="69400" y="20926"/>
                  </a:moveTo>
                  <a:lnTo>
                    <a:pt x="69400" y="20926"/>
                  </a:lnTo>
                  <a:lnTo>
                    <a:pt x="69400" y="20926"/>
                  </a:lnTo>
                  <a:lnTo>
                    <a:pt x="69400" y="20926"/>
                  </a:lnTo>
                  <a:close/>
                  <a:moveTo>
                    <a:pt x="69400" y="20926"/>
                  </a:moveTo>
                  <a:lnTo>
                    <a:pt x="69444" y="20926"/>
                  </a:lnTo>
                  <a:lnTo>
                    <a:pt x="69400" y="20926"/>
                  </a:lnTo>
                  <a:lnTo>
                    <a:pt x="69400" y="20926"/>
                  </a:lnTo>
                  <a:close/>
                  <a:moveTo>
                    <a:pt x="48844" y="18947"/>
                  </a:moveTo>
                  <a:lnTo>
                    <a:pt x="48888" y="19135"/>
                  </a:lnTo>
                  <a:lnTo>
                    <a:pt x="48955" y="19230"/>
                  </a:lnTo>
                  <a:lnTo>
                    <a:pt x="48955" y="19607"/>
                  </a:lnTo>
                  <a:lnTo>
                    <a:pt x="48955" y="20644"/>
                  </a:lnTo>
                  <a:lnTo>
                    <a:pt x="49244" y="20644"/>
                  </a:lnTo>
                  <a:lnTo>
                    <a:pt x="49333" y="20644"/>
                  </a:lnTo>
                  <a:lnTo>
                    <a:pt x="49355" y="20455"/>
                  </a:lnTo>
                  <a:lnTo>
                    <a:pt x="49422" y="20361"/>
                  </a:lnTo>
                  <a:lnTo>
                    <a:pt x="49511" y="20172"/>
                  </a:lnTo>
                  <a:lnTo>
                    <a:pt x="49577" y="19984"/>
                  </a:lnTo>
                  <a:lnTo>
                    <a:pt x="49688" y="19984"/>
                  </a:lnTo>
                  <a:lnTo>
                    <a:pt x="49822" y="19890"/>
                  </a:lnTo>
                  <a:lnTo>
                    <a:pt x="49933" y="19984"/>
                  </a:lnTo>
                  <a:lnTo>
                    <a:pt x="50022" y="19984"/>
                  </a:lnTo>
                  <a:lnTo>
                    <a:pt x="50133" y="19984"/>
                  </a:lnTo>
                  <a:lnTo>
                    <a:pt x="50155" y="20172"/>
                  </a:lnTo>
                  <a:lnTo>
                    <a:pt x="50200" y="20172"/>
                  </a:lnTo>
                  <a:lnTo>
                    <a:pt x="50266" y="20172"/>
                  </a:lnTo>
                  <a:lnTo>
                    <a:pt x="50311" y="20172"/>
                  </a:lnTo>
                  <a:lnTo>
                    <a:pt x="50311" y="19984"/>
                  </a:lnTo>
                  <a:lnTo>
                    <a:pt x="50333" y="19984"/>
                  </a:lnTo>
                  <a:lnTo>
                    <a:pt x="50377" y="19890"/>
                  </a:lnTo>
                  <a:lnTo>
                    <a:pt x="50444" y="19701"/>
                  </a:lnTo>
                  <a:lnTo>
                    <a:pt x="50533" y="19701"/>
                  </a:lnTo>
                  <a:lnTo>
                    <a:pt x="50555" y="19607"/>
                  </a:lnTo>
                  <a:lnTo>
                    <a:pt x="50600" y="19418"/>
                  </a:lnTo>
                  <a:lnTo>
                    <a:pt x="50644" y="19230"/>
                  </a:lnTo>
                  <a:lnTo>
                    <a:pt x="50711" y="19135"/>
                  </a:lnTo>
                  <a:lnTo>
                    <a:pt x="50777" y="19135"/>
                  </a:lnTo>
                  <a:lnTo>
                    <a:pt x="51133" y="19135"/>
                  </a:lnTo>
                  <a:lnTo>
                    <a:pt x="51133" y="19230"/>
                  </a:lnTo>
                  <a:lnTo>
                    <a:pt x="51177" y="19607"/>
                  </a:lnTo>
                  <a:lnTo>
                    <a:pt x="51177" y="19890"/>
                  </a:lnTo>
                  <a:lnTo>
                    <a:pt x="51133" y="19984"/>
                  </a:lnTo>
                  <a:lnTo>
                    <a:pt x="51111" y="20172"/>
                  </a:lnTo>
                  <a:lnTo>
                    <a:pt x="51111" y="20361"/>
                  </a:lnTo>
                  <a:lnTo>
                    <a:pt x="51111" y="20644"/>
                  </a:lnTo>
                  <a:lnTo>
                    <a:pt x="51111" y="20926"/>
                  </a:lnTo>
                  <a:lnTo>
                    <a:pt x="51177" y="20926"/>
                  </a:lnTo>
                  <a:lnTo>
                    <a:pt x="51244" y="20926"/>
                  </a:lnTo>
                  <a:lnTo>
                    <a:pt x="51400" y="21304"/>
                  </a:lnTo>
                  <a:lnTo>
                    <a:pt x="51400" y="21398"/>
                  </a:lnTo>
                  <a:lnTo>
                    <a:pt x="51444" y="21586"/>
                  </a:lnTo>
                  <a:lnTo>
                    <a:pt x="51444" y="21681"/>
                  </a:lnTo>
                  <a:lnTo>
                    <a:pt x="51444" y="21869"/>
                  </a:lnTo>
                  <a:lnTo>
                    <a:pt x="51444" y="23095"/>
                  </a:lnTo>
                  <a:lnTo>
                    <a:pt x="51333" y="23095"/>
                  </a:lnTo>
                  <a:lnTo>
                    <a:pt x="51177" y="23000"/>
                  </a:lnTo>
                  <a:lnTo>
                    <a:pt x="51066" y="23000"/>
                  </a:lnTo>
                  <a:lnTo>
                    <a:pt x="50933" y="23095"/>
                  </a:lnTo>
                  <a:lnTo>
                    <a:pt x="50777" y="23283"/>
                  </a:lnTo>
                  <a:lnTo>
                    <a:pt x="50644" y="23566"/>
                  </a:lnTo>
                  <a:lnTo>
                    <a:pt x="50600" y="23566"/>
                  </a:lnTo>
                  <a:lnTo>
                    <a:pt x="50600" y="23754"/>
                  </a:lnTo>
                  <a:lnTo>
                    <a:pt x="50555" y="24037"/>
                  </a:lnTo>
                  <a:lnTo>
                    <a:pt x="50533" y="24037"/>
                  </a:lnTo>
                  <a:lnTo>
                    <a:pt x="50444" y="24037"/>
                  </a:lnTo>
                  <a:lnTo>
                    <a:pt x="50422" y="24037"/>
                  </a:lnTo>
                  <a:lnTo>
                    <a:pt x="50377" y="24037"/>
                  </a:lnTo>
                  <a:lnTo>
                    <a:pt x="50311" y="24226"/>
                  </a:lnTo>
                  <a:lnTo>
                    <a:pt x="50266" y="24320"/>
                  </a:lnTo>
                  <a:lnTo>
                    <a:pt x="50244" y="24509"/>
                  </a:lnTo>
                  <a:lnTo>
                    <a:pt x="50200" y="24697"/>
                  </a:lnTo>
                  <a:lnTo>
                    <a:pt x="50155" y="24980"/>
                  </a:lnTo>
                  <a:lnTo>
                    <a:pt x="50155" y="25074"/>
                  </a:lnTo>
                  <a:lnTo>
                    <a:pt x="50133" y="25263"/>
                  </a:lnTo>
                  <a:lnTo>
                    <a:pt x="50088" y="25451"/>
                  </a:lnTo>
                  <a:lnTo>
                    <a:pt x="50044" y="25545"/>
                  </a:lnTo>
                  <a:lnTo>
                    <a:pt x="49977" y="25734"/>
                  </a:lnTo>
                  <a:lnTo>
                    <a:pt x="49866" y="25734"/>
                  </a:lnTo>
                  <a:lnTo>
                    <a:pt x="49755" y="25734"/>
                  </a:lnTo>
                  <a:lnTo>
                    <a:pt x="49688" y="25734"/>
                  </a:lnTo>
                  <a:lnTo>
                    <a:pt x="49622" y="25734"/>
                  </a:lnTo>
                  <a:lnTo>
                    <a:pt x="49577" y="25734"/>
                  </a:lnTo>
                  <a:lnTo>
                    <a:pt x="49511" y="25545"/>
                  </a:lnTo>
                  <a:lnTo>
                    <a:pt x="49422" y="25451"/>
                  </a:lnTo>
                  <a:lnTo>
                    <a:pt x="49400" y="25263"/>
                  </a:lnTo>
                  <a:lnTo>
                    <a:pt x="49355" y="25074"/>
                  </a:lnTo>
                  <a:lnTo>
                    <a:pt x="49355" y="24980"/>
                  </a:lnTo>
                  <a:lnTo>
                    <a:pt x="49333" y="24791"/>
                  </a:lnTo>
                  <a:lnTo>
                    <a:pt x="49244" y="24791"/>
                  </a:lnTo>
                  <a:lnTo>
                    <a:pt x="49177" y="24791"/>
                  </a:lnTo>
                  <a:lnTo>
                    <a:pt x="49022" y="24791"/>
                  </a:lnTo>
                  <a:lnTo>
                    <a:pt x="48955" y="24791"/>
                  </a:lnTo>
                  <a:lnTo>
                    <a:pt x="48844" y="24791"/>
                  </a:lnTo>
                  <a:lnTo>
                    <a:pt x="48733" y="24791"/>
                  </a:lnTo>
                  <a:lnTo>
                    <a:pt x="48711" y="24791"/>
                  </a:lnTo>
                  <a:lnTo>
                    <a:pt x="48666" y="24980"/>
                  </a:lnTo>
                  <a:lnTo>
                    <a:pt x="48622" y="24980"/>
                  </a:lnTo>
                  <a:lnTo>
                    <a:pt x="48488" y="24980"/>
                  </a:lnTo>
                  <a:lnTo>
                    <a:pt x="48422" y="24320"/>
                  </a:lnTo>
                  <a:lnTo>
                    <a:pt x="48422" y="23283"/>
                  </a:lnTo>
                  <a:lnTo>
                    <a:pt x="48377" y="23095"/>
                  </a:lnTo>
                  <a:lnTo>
                    <a:pt x="48377" y="23095"/>
                  </a:lnTo>
                  <a:lnTo>
                    <a:pt x="48088" y="23095"/>
                  </a:lnTo>
                  <a:lnTo>
                    <a:pt x="48022" y="23095"/>
                  </a:lnTo>
                  <a:lnTo>
                    <a:pt x="47933" y="23283"/>
                  </a:lnTo>
                  <a:lnTo>
                    <a:pt x="47911" y="22340"/>
                  </a:lnTo>
                  <a:lnTo>
                    <a:pt x="47977" y="22152"/>
                  </a:lnTo>
                  <a:lnTo>
                    <a:pt x="48044" y="22152"/>
                  </a:lnTo>
                  <a:lnTo>
                    <a:pt x="48200" y="22152"/>
                  </a:lnTo>
                  <a:lnTo>
                    <a:pt x="48333" y="22152"/>
                  </a:lnTo>
                  <a:lnTo>
                    <a:pt x="48488" y="22152"/>
                  </a:lnTo>
                  <a:lnTo>
                    <a:pt x="48555" y="22152"/>
                  </a:lnTo>
                  <a:lnTo>
                    <a:pt x="48622" y="22340"/>
                  </a:lnTo>
                  <a:lnTo>
                    <a:pt x="48622" y="22152"/>
                  </a:lnTo>
                  <a:lnTo>
                    <a:pt x="48622" y="21869"/>
                  </a:lnTo>
                  <a:lnTo>
                    <a:pt x="48622" y="21681"/>
                  </a:lnTo>
                  <a:lnTo>
                    <a:pt x="48622" y="21586"/>
                  </a:lnTo>
                  <a:lnTo>
                    <a:pt x="48555" y="21398"/>
                  </a:lnTo>
                  <a:lnTo>
                    <a:pt x="48533" y="21398"/>
                  </a:lnTo>
                  <a:lnTo>
                    <a:pt x="48488" y="21304"/>
                  </a:lnTo>
                  <a:lnTo>
                    <a:pt x="48444" y="21115"/>
                  </a:lnTo>
                  <a:lnTo>
                    <a:pt x="48422" y="20926"/>
                  </a:lnTo>
                  <a:lnTo>
                    <a:pt x="48377" y="20832"/>
                  </a:lnTo>
                  <a:lnTo>
                    <a:pt x="48311" y="20832"/>
                  </a:lnTo>
                  <a:lnTo>
                    <a:pt x="48222" y="20832"/>
                  </a:lnTo>
                  <a:lnTo>
                    <a:pt x="48200" y="20926"/>
                  </a:lnTo>
                  <a:lnTo>
                    <a:pt x="48133" y="21115"/>
                  </a:lnTo>
                  <a:lnTo>
                    <a:pt x="48088" y="21115"/>
                  </a:lnTo>
                  <a:lnTo>
                    <a:pt x="48022" y="21115"/>
                  </a:lnTo>
                  <a:lnTo>
                    <a:pt x="47933" y="21115"/>
                  </a:lnTo>
                  <a:lnTo>
                    <a:pt x="47933" y="20832"/>
                  </a:lnTo>
                  <a:lnTo>
                    <a:pt x="47933" y="20644"/>
                  </a:lnTo>
                  <a:lnTo>
                    <a:pt x="47911" y="20361"/>
                  </a:lnTo>
                  <a:lnTo>
                    <a:pt x="47933" y="20172"/>
                  </a:lnTo>
                  <a:lnTo>
                    <a:pt x="47977" y="19984"/>
                  </a:lnTo>
                  <a:lnTo>
                    <a:pt x="48022" y="19701"/>
                  </a:lnTo>
                  <a:lnTo>
                    <a:pt x="48088" y="19607"/>
                  </a:lnTo>
                  <a:lnTo>
                    <a:pt x="48155" y="19607"/>
                  </a:lnTo>
                  <a:lnTo>
                    <a:pt x="48222" y="19418"/>
                  </a:lnTo>
                  <a:lnTo>
                    <a:pt x="48311" y="19607"/>
                  </a:lnTo>
                  <a:lnTo>
                    <a:pt x="48422" y="19418"/>
                  </a:lnTo>
                  <a:lnTo>
                    <a:pt x="48533" y="19418"/>
                  </a:lnTo>
                  <a:lnTo>
                    <a:pt x="48600" y="19418"/>
                  </a:lnTo>
                  <a:lnTo>
                    <a:pt x="48666" y="19607"/>
                  </a:lnTo>
                  <a:lnTo>
                    <a:pt x="48733" y="19701"/>
                  </a:lnTo>
                  <a:lnTo>
                    <a:pt x="48733" y="19135"/>
                  </a:lnTo>
                  <a:lnTo>
                    <a:pt x="48844" y="18947"/>
                  </a:lnTo>
                  <a:close/>
                  <a:moveTo>
                    <a:pt x="30888" y="14516"/>
                  </a:moveTo>
                  <a:lnTo>
                    <a:pt x="31022" y="15742"/>
                  </a:lnTo>
                  <a:lnTo>
                    <a:pt x="30888" y="16590"/>
                  </a:lnTo>
                  <a:lnTo>
                    <a:pt x="30555" y="16967"/>
                  </a:lnTo>
                  <a:lnTo>
                    <a:pt x="30266" y="16779"/>
                  </a:lnTo>
                  <a:lnTo>
                    <a:pt x="30111" y="15836"/>
                  </a:lnTo>
                  <a:lnTo>
                    <a:pt x="30111" y="15836"/>
                  </a:lnTo>
                  <a:lnTo>
                    <a:pt x="30155" y="15553"/>
                  </a:lnTo>
                  <a:lnTo>
                    <a:pt x="30200" y="15365"/>
                  </a:lnTo>
                  <a:lnTo>
                    <a:pt x="30222" y="15082"/>
                  </a:lnTo>
                  <a:lnTo>
                    <a:pt x="30311" y="14799"/>
                  </a:lnTo>
                  <a:lnTo>
                    <a:pt x="30333" y="14611"/>
                  </a:lnTo>
                  <a:lnTo>
                    <a:pt x="30377" y="14611"/>
                  </a:lnTo>
                  <a:lnTo>
                    <a:pt x="30444" y="14611"/>
                  </a:lnTo>
                  <a:lnTo>
                    <a:pt x="30511" y="14611"/>
                  </a:lnTo>
                  <a:lnTo>
                    <a:pt x="30622" y="14611"/>
                  </a:lnTo>
                  <a:lnTo>
                    <a:pt x="30711" y="14611"/>
                  </a:lnTo>
                  <a:lnTo>
                    <a:pt x="30800" y="14516"/>
                  </a:lnTo>
                  <a:lnTo>
                    <a:pt x="30888" y="14516"/>
                  </a:lnTo>
                  <a:lnTo>
                    <a:pt x="30888" y="14516"/>
                  </a:lnTo>
                  <a:close/>
                  <a:moveTo>
                    <a:pt x="20666" y="12820"/>
                  </a:moveTo>
                  <a:lnTo>
                    <a:pt x="20666" y="13668"/>
                  </a:lnTo>
                  <a:lnTo>
                    <a:pt x="20377" y="14045"/>
                  </a:lnTo>
                  <a:lnTo>
                    <a:pt x="20088" y="14516"/>
                  </a:lnTo>
                  <a:lnTo>
                    <a:pt x="19755" y="14139"/>
                  </a:lnTo>
                  <a:lnTo>
                    <a:pt x="20177" y="13197"/>
                  </a:lnTo>
                  <a:lnTo>
                    <a:pt x="20666" y="12820"/>
                  </a:lnTo>
                  <a:close/>
                  <a:moveTo>
                    <a:pt x="72244" y="11406"/>
                  </a:moveTo>
                  <a:lnTo>
                    <a:pt x="72666" y="11406"/>
                  </a:lnTo>
                  <a:lnTo>
                    <a:pt x="72666" y="11500"/>
                  </a:lnTo>
                  <a:lnTo>
                    <a:pt x="72666" y="11688"/>
                  </a:lnTo>
                  <a:lnTo>
                    <a:pt x="72666" y="11877"/>
                  </a:lnTo>
                  <a:lnTo>
                    <a:pt x="72711" y="11971"/>
                  </a:lnTo>
                  <a:lnTo>
                    <a:pt x="72755" y="11971"/>
                  </a:lnTo>
                  <a:lnTo>
                    <a:pt x="72777" y="11971"/>
                  </a:lnTo>
                  <a:lnTo>
                    <a:pt x="72866" y="11971"/>
                  </a:lnTo>
                  <a:lnTo>
                    <a:pt x="72866" y="12348"/>
                  </a:lnTo>
                  <a:lnTo>
                    <a:pt x="72866" y="12348"/>
                  </a:lnTo>
                  <a:lnTo>
                    <a:pt x="72777" y="12631"/>
                  </a:lnTo>
                  <a:lnTo>
                    <a:pt x="72755" y="12820"/>
                  </a:lnTo>
                  <a:lnTo>
                    <a:pt x="72711" y="12820"/>
                  </a:lnTo>
                  <a:lnTo>
                    <a:pt x="72666" y="12820"/>
                  </a:lnTo>
                  <a:lnTo>
                    <a:pt x="72644" y="12914"/>
                  </a:lnTo>
                  <a:lnTo>
                    <a:pt x="72600" y="12914"/>
                  </a:lnTo>
                  <a:lnTo>
                    <a:pt x="72600" y="12914"/>
                  </a:lnTo>
                  <a:lnTo>
                    <a:pt x="72577" y="13102"/>
                  </a:lnTo>
                  <a:lnTo>
                    <a:pt x="72577" y="13197"/>
                  </a:lnTo>
                  <a:lnTo>
                    <a:pt x="72533" y="13385"/>
                  </a:lnTo>
                  <a:lnTo>
                    <a:pt x="72488" y="13385"/>
                  </a:lnTo>
                  <a:lnTo>
                    <a:pt x="72466" y="13385"/>
                  </a:lnTo>
                  <a:lnTo>
                    <a:pt x="72244" y="13385"/>
                  </a:lnTo>
                  <a:lnTo>
                    <a:pt x="72244" y="11971"/>
                  </a:lnTo>
                  <a:lnTo>
                    <a:pt x="72244" y="11877"/>
                  </a:lnTo>
                  <a:lnTo>
                    <a:pt x="72200" y="11688"/>
                  </a:lnTo>
                  <a:lnTo>
                    <a:pt x="72244" y="11500"/>
                  </a:lnTo>
                  <a:lnTo>
                    <a:pt x="72244" y="11406"/>
                  </a:lnTo>
                  <a:close/>
                  <a:moveTo>
                    <a:pt x="64711" y="8106"/>
                  </a:moveTo>
                  <a:lnTo>
                    <a:pt x="64666" y="8106"/>
                  </a:lnTo>
                  <a:lnTo>
                    <a:pt x="64644" y="8106"/>
                  </a:lnTo>
                  <a:lnTo>
                    <a:pt x="64488" y="8106"/>
                  </a:lnTo>
                  <a:lnTo>
                    <a:pt x="64488" y="8106"/>
                  </a:lnTo>
                  <a:lnTo>
                    <a:pt x="64533" y="8295"/>
                  </a:lnTo>
                  <a:lnTo>
                    <a:pt x="64488" y="8483"/>
                  </a:lnTo>
                  <a:lnTo>
                    <a:pt x="64488" y="8578"/>
                  </a:lnTo>
                  <a:lnTo>
                    <a:pt x="64488" y="9049"/>
                  </a:lnTo>
                  <a:lnTo>
                    <a:pt x="64488" y="9426"/>
                  </a:lnTo>
                  <a:lnTo>
                    <a:pt x="64755" y="9426"/>
                  </a:lnTo>
                  <a:lnTo>
                    <a:pt x="64755" y="8106"/>
                  </a:lnTo>
                  <a:lnTo>
                    <a:pt x="64711" y="8106"/>
                  </a:lnTo>
                  <a:close/>
                  <a:moveTo>
                    <a:pt x="116444" y="5844"/>
                  </a:moveTo>
                  <a:lnTo>
                    <a:pt x="116466" y="5844"/>
                  </a:lnTo>
                  <a:lnTo>
                    <a:pt x="116511" y="5844"/>
                  </a:lnTo>
                  <a:lnTo>
                    <a:pt x="116533" y="5844"/>
                  </a:lnTo>
                  <a:lnTo>
                    <a:pt x="116577" y="6032"/>
                  </a:lnTo>
                  <a:lnTo>
                    <a:pt x="116577" y="6032"/>
                  </a:lnTo>
                  <a:lnTo>
                    <a:pt x="116622" y="6127"/>
                  </a:lnTo>
                  <a:lnTo>
                    <a:pt x="116644" y="6315"/>
                  </a:lnTo>
                  <a:lnTo>
                    <a:pt x="116688" y="6315"/>
                  </a:lnTo>
                  <a:lnTo>
                    <a:pt x="116733" y="6315"/>
                  </a:lnTo>
                  <a:lnTo>
                    <a:pt x="116755" y="6315"/>
                  </a:lnTo>
                  <a:lnTo>
                    <a:pt x="116800" y="6315"/>
                  </a:lnTo>
                  <a:lnTo>
                    <a:pt x="116844" y="6315"/>
                  </a:lnTo>
                  <a:lnTo>
                    <a:pt x="116911" y="6315"/>
                  </a:lnTo>
                  <a:lnTo>
                    <a:pt x="116977" y="6315"/>
                  </a:lnTo>
                  <a:lnTo>
                    <a:pt x="117044" y="6410"/>
                  </a:lnTo>
                  <a:lnTo>
                    <a:pt x="117088" y="6598"/>
                  </a:lnTo>
                  <a:lnTo>
                    <a:pt x="117133" y="6598"/>
                  </a:lnTo>
                  <a:lnTo>
                    <a:pt x="117133" y="6787"/>
                  </a:lnTo>
                  <a:lnTo>
                    <a:pt x="117155" y="6881"/>
                  </a:lnTo>
                  <a:lnTo>
                    <a:pt x="117155" y="7352"/>
                  </a:lnTo>
                  <a:lnTo>
                    <a:pt x="117133" y="7541"/>
                  </a:lnTo>
                  <a:lnTo>
                    <a:pt x="117088" y="7541"/>
                  </a:lnTo>
                  <a:lnTo>
                    <a:pt x="116977" y="7541"/>
                  </a:lnTo>
                  <a:lnTo>
                    <a:pt x="116955" y="7352"/>
                  </a:lnTo>
                  <a:lnTo>
                    <a:pt x="116911" y="7352"/>
                  </a:lnTo>
                  <a:lnTo>
                    <a:pt x="116755" y="7352"/>
                  </a:lnTo>
                  <a:lnTo>
                    <a:pt x="116688" y="7352"/>
                  </a:lnTo>
                  <a:lnTo>
                    <a:pt x="116622" y="7352"/>
                  </a:lnTo>
                  <a:lnTo>
                    <a:pt x="116577" y="7541"/>
                  </a:lnTo>
                  <a:lnTo>
                    <a:pt x="116533" y="7541"/>
                  </a:lnTo>
                  <a:lnTo>
                    <a:pt x="116466" y="7729"/>
                  </a:lnTo>
                  <a:lnTo>
                    <a:pt x="116444" y="7824"/>
                  </a:lnTo>
                  <a:lnTo>
                    <a:pt x="116333" y="7824"/>
                  </a:lnTo>
                  <a:lnTo>
                    <a:pt x="116244" y="7824"/>
                  </a:lnTo>
                  <a:lnTo>
                    <a:pt x="116177" y="7824"/>
                  </a:lnTo>
                  <a:lnTo>
                    <a:pt x="116066" y="7824"/>
                  </a:lnTo>
                  <a:lnTo>
                    <a:pt x="115955" y="7824"/>
                  </a:lnTo>
                  <a:lnTo>
                    <a:pt x="115955" y="7824"/>
                  </a:lnTo>
                  <a:lnTo>
                    <a:pt x="115933" y="7824"/>
                  </a:lnTo>
                  <a:lnTo>
                    <a:pt x="115888" y="7729"/>
                  </a:lnTo>
                  <a:lnTo>
                    <a:pt x="115888" y="7541"/>
                  </a:lnTo>
                  <a:lnTo>
                    <a:pt x="115844" y="7352"/>
                  </a:lnTo>
                  <a:lnTo>
                    <a:pt x="115844" y="7069"/>
                  </a:lnTo>
                  <a:lnTo>
                    <a:pt x="115844" y="6881"/>
                  </a:lnTo>
                  <a:lnTo>
                    <a:pt x="115888" y="6598"/>
                  </a:lnTo>
                  <a:lnTo>
                    <a:pt x="115933" y="6410"/>
                  </a:lnTo>
                  <a:lnTo>
                    <a:pt x="115955" y="6410"/>
                  </a:lnTo>
                  <a:lnTo>
                    <a:pt x="116000" y="6315"/>
                  </a:lnTo>
                  <a:lnTo>
                    <a:pt x="116066" y="6315"/>
                  </a:lnTo>
                  <a:lnTo>
                    <a:pt x="116133" y="6315"/>
                  </a:lnTo>
                  <a:lnTo>
                    <a:pt x="116177" y="6410"/>
                  </a:lnTo>
                  <a:lnTo>
                    <a:pt x="116222" y="6315"/>
                  </a:lnTo>
                  <a:lnTo>
                    <a:pt x="116244" y="6410"/>
                  </a:lnTo>
                  <a:lnTo>
                    <a:pt x="116288" y="6315"/>
                  </a:lnTo>
                  <a:lnTo>
                    <a:pt x="116288" y="6315"/>
                  </a:lnTo>
                  <a:lnTo>
                    <a:pt x="116288" y="6127"/>
                  </a:lnTo>
                  <a:lnTo>
                    <a:pt x="116333" y="6127"/>
                  </a:lnTo>
                  <a:lnTo>
                    <a:pt x="116355" y="6032"/>
                  </a:lnTo>
                  <a:lnTo>
                    <a:pt x="116400" y="5844"/>
                  </a:lnTo>
                  <a:lnTo>
                    <a:pt x="116444" y="5844"/>
                  </a:lnTo>
                  <a:close/>
                  <a:moveTo>
                    <a:pt x="17466" y="1225"/>
                  </a:moveTo>
                  <a:lnTo>
                    <a:pt x="17777" y="1225"/>
                  </a:lnTo>
                  <a:lnTo>
                    <a:pt x="17933" y="1508"/>
                  </a:lnTo>
                  <a:lnTo>
                    <a:pt x="17977" y="2450"/>
                  </a:lnTo>
                  <a:lnTo>
                    <a:pt x="17933" y="3016"/>
                  </a:lnTo>
                  <a:lnTo>
                    <a:pt x="18111" y="3205"/>
                  </a:lnTo>
                  <a:lnTo>
                    <a:pt x="18155" y="2450"/>
                  </a:lnTo>
                  <a:lnTo>
                    <a:pt x="18444" y="2262"/>
                  </a:lnTo>
                  <a:lnTo>
                    <a:pt x="18688" y="2639"/>
                  </a:lnTo>
                  <a:lnTo>
                    <a:pt x="18911" y="2733"/>
                  </a:lnTo>
                  <a:lnTo>
                    <a:pt x="18844" y="3487"/>
                  </a:lnTo>
                  <a:lnTo>
                    <a:pt x="18777" y="4336"/>
                  </a:lnTo>
                  <a:lnTo>
                    <a:pt x="19022" y="4147"/>
                  </a:lnTo>
                  <a:lnTo>
                    <a:pt x="19022" y="3487"/>
                  </a:lnTo>
                  <a:lnTo>
                    <a:pt x="19355" y="3487"/>
                  </a:lnTo>
                  <a:lnTo>
                    <a:pt x="19244" y="2733"/>
                  </a:lnTo>
                  <a:lnTo>
                    <a:pt x="19177" y="1979"/>
                  </a:lnTo>
                  <a:lnTo>
                    <a:pt x="19422" y="2168"/>
                  </a:lnTo>
                  <a:lnTo>
                    <a:pt x="19688" y="3205"/>
                  </a:lnTo>
                  <a:lnTo>
                    <a:pt x="19777" y="3959"/>
                  </a:lnTo>
                  <a:lnTo>
                    <a:pt x="19822" y="4901"/>
                  </a:lnTo>
                  <a:lnTo>
                    <a:pt x="19933" y="5373"/>
                  </a:lnTo>
                  <a:lnTo>
                    <a:pt x="20088" y="5561"/>
                  </a:lnTo>
                  <a:lnTo>
                    <a:pt x="20177" y="4901"/>
                  </a:lnTo>
                  <a:lnTo>
                    <a:pt x="20044" y="3864"/>
                  </a:lnTo>
                  <a:lnTo>
                    <a:pt x="19977" y="2922"/>
                  </a:lnTo>
                  <a:lnTo>
                    <a:pt x="19977" y="1696"/>
                  </a:lnTo>
                  <a:lnTo>
                    <a:pt x="20288" y="1696"/>
                  </a:lnTo>
                  <a:lnTo>
                    <a:pt x="20688" y="2262"/>
                  </a:lnTo>
                  <a:lnTo>
                    <a:pt x="20888" y="3393"/>
                  </a:lnTo>
                  <a:lnTo>
                    <a:pt x="20955" y="5090"/>
                  </a:lnTo>
                  <a:lnTo>
                    <a:pt x="21200" y="6032"/>
                  </a:lnTo>
                  <a:lnTo>
                    <a:pt x="21177" y="7258"/>
                  </a:lnTo>
                  <a:lnTo>
                    <a:pt x="21466" y="8483"/>
                  </a:lnTo>
                  <a:lnTo>
                    <a:pt x="22044" y="9238"/>
                  </a:lnTo>
                  <a:lnTo>
                    <a:pt x="22288" y="9992"/>
                  </a:lnTo>
                  <a:lnTo>
                    <a:pt x="22222" y="10652"/>
                  </a:lnTo>
                  <a:lnTo>
                    <a:pt x="21933" y="10934"/>
                  </a:lnTo>
                  <a:lnTo>
                    <a:pt x="21755" y="10934"/>
                  </a:lnTo>
                  <a:lnTo>
                    <a:pt x="22000" y="11877"/>
                  </a:lnTo>
                  <a:lnTo>
                    <a:pt x="21866" y="12820"/>
                  </a:lnTo>
                  <a:lnTo>
                    <a:pt x="21577" y="12914"/>
                  </a:lnTo>
                  <a:lnTo>
                    <a:pt x="21244" y="12820"/>
                  </a:lnTo>
                  <a:lnTo>
                    <a:pt x="20777" y="11877"/>
                  </a:lnTo>
                  <a:lnTo>
                    <a:pt x="20555" y="11971"/>
                  </a:lnTo>
                  <a:lnTo>
                    <a:pt x="20400" y="11406"/>
                  </a:lnTo>
                  <a:lnTo>
                    <a:pt x="20266" y="11877"/>
                  </a:lnTo>
                  <a:lnTo>
                    <a:pt x="19933" y="12631"/>
                  </a:lnTo>
                  <a:lnTo>
                    <a:pt x="19600" y="12914"/>
                  </a:lnTo>
                  <a:lnTo>
                    <a:pt x="19311" y="13668"/>
                  </a:lnTo>
                  <a:lnTo>
                    <a:pt x="18888" y="13668"/>
                  </a:lnTo>
                  <a:lnTo>
                    <a:pt x="18400" y="13668"/>
                  </a:lnTo>
                  <a:lnTo>
                    <a:pt x="18155" y="13102"/>
                  </a:lnTo>
                  <a:lnTo>
                    <a:pt x="17977" y="11688"/>
                  </a:lnTo>
                  <a:lnTo>
                    <a:pt x="17600" y="11688"/>
                  </a:lnTo>
                  <a:lnTo>
                    <a:pt x="17177" y="11688"/>
                  </a:lnTo>
                  <a:lnTo>
                    <a:pt x="16911" y="10180"/>
                  </a:lnTo>
                  <a:lnTo>
                    <a:pt x="17311" y="9426"/>
                  </a:lnTo>
                  <a:lnTo>
                    <a:pt x="17888" y="9426"/>
                  </a:lnTo>
                  <a:lnTo>
                    <a:pt x="18488" y="9520"/>
                  </a:lnTo>
                  <a:lnTo>
                    <a:pt x="18511" y="9426"/>
                  </a:lnTo>
                  <a:lnTo>
                    <a:pt x="18511" y="9426"/>
                  </a:lnTo>
                  <a:lnTo>
                    <a:pt x="18555" y="9049"/>
                  </a:lnTo>
                  <a:lnTo>
                    <a:pt x="18555" y="8955"/>
                  </a:lnTo>
                  <a:lnTo>
                    <a:pt x="18555" y="8766"/>
                  </a:lnTo>
                  <a:lnTo>
                    <a:pt x="18511" y="8766"/>
                  </a:lnTo>
                  <a:lnTo>
                    <a:pt x="18488" y="8578"/>
                  </a:lnTo>
                  <a:lnTo>
                    <a:pt x="18400" y="8578"/>
                  </a:lnTo>
                  <a:lnTo>
                    <a:pt x="18377" y="8483"/>
                  </a:lnTo>
                  <a:lnTo>
                    <a:pt x="18288" y="8295"/>
                  </a:lnTo>
                  <a:lnTo>
                    <a:pt x="18266" y="8295"/>
                  </a:lnTo>
                  <a:lnTo>
                    <a:pt x="18222" y="8295"/>
                  </a:lnTo>
                  <a:lnTo>
                    <a:pt x="17866" y="8295"/>
                  </a:lnTo>
                  <a:lnTo>
                    <a:pt x="17466" y="8295"/>
                  </a:lnTo>
                  <a:lnTo>
                    <a:pt x="17066" y="8295"/>
                  </a:lnTo>
                  <a:lnTo>
                    <a:pt x="16688" y="7729"/>
                  </a:lnTo>
                  <a:lnTo>
                    <a:pt x="16800" y="7069"/>
                  </a:lnTo>
                  <a:lnTo>
                    <a:pt x="17133" y="6787"/>
                  </a:lnTo>
                  <a:lnTo>
                    <a:pt x="17466" y="6410"/>
                  </a:lnTo>
                  <a:lnTo>
                    <a:pt x="17244" y="5844"/>
                  </a:lnTo>
                  <a:lnTo>
                    <a:pt x="16911" y="6032"/>
                  </a:lnTo>
                  <a:lnTo>
                    <a:pt x="16666" y="6315"/>
                  </a:lnTo>
                  <a:lnTo>
                    <a:pt x="16511" y="5655"/>
                  </a:lnTo>
                  <a:lnTo>
                    <a:pt x="16288" y="5655"/>
                  </a:lnTo>
                  <a:lnTo>
                    <a:pt x="16266" y="5090"/>
                  </a:lnTo>
                  <a:lnTo>
                    <a:pt x="16577" y="4430"/>
                  </a:lnTo>
                  <a:lnTo>
                    <a:pt x="16511" y="3393"/>
                  </a:lnTo>
                  <a:lnTo>
                    <a:pt x="16777" y="2639"/>
                  </a:lnTo>
                  <a:lnTo>
                    <a:pt x="17066" y="2450"/>
                  </a:lnTo>
                  <a:lnTo>
                    <a:pt x="17244" y="1979"/>
                  </a:lnTo>
                  <a:lnTo>
                    <a:pt x="17466" y="1225"/>
                  </a:lnTo>
                  <a:close/>
                  <a:moveTo>
                    <a:pt x="79733" y="565"/>
                  </a:moveTo>
                  <a:lnTo>
                    <a:pt x="79777" y="754"/>
                  </a:lnTo>
                  <a:lnTo>
                    <a:pt x="79800" y="754"/>
                  </a:lnTo>
                  <a:lnTo>
                    <a:pt x="79888" y="754"/>
                  </a:lnTo>
                  <a:lnTo>
                    <a:pt x="79911" y="942"/>
                  </a:lnTo>
                  <a:lnTo>
                    <a:pt x="79955" y="1036"/>
                  </a:lnTo>
                  <a:lnTo>
                    <a:pt x="79977" y="1225"/>
                  </a:lnTo>
                  <a:lnTo>
                    <a:pt x="79977" y="1319"/>
                  </a:lnTo>
                  <a:lnTo>
                    <a:pt x="79977" y="1508"/>
                  </a:lnTo>
                  <a:lnTo>
                    <a:pt x="79955" y="1696"/>
                  </a:lnTo>
                  <a:lnTo>
                    <a:pt x="79955" y="1696"/>
                  </a:lnTo>
                  <a:lnTo>
                    <a:pt x="79911" y="1791"/>
                  </a:lnTo>
                  <a:lnTo>
                    <a:pt x="79844" y="1791"/>
                  </a:lnTo>
                  <a:lnTo>
                    <a:pt x="79777" y="1791"/>
                  </a:lnTo>
                  <a:lnTo>
                    <a:pt x="79688" y="1791"/>
                  </a:lnTo>
                  <a:lnTo>
                    <a:pt x="79666" y="1791"/>
                  </a:lnTo>
                  <a:lnTo>
                    <a:pt x="79622" y="1979"/>
                  </a:lnTo>
                  <a:lnTo>
                    <a:pt x="79577" y="1979"/>
                  </a:lnTo>
                  <a:lnTo>
                    <a:pt x="79555" y="1979"/>
                  </a:lnTo>
                  <a:lnTo>
                    <a:pt x="79511" y="1979"/>
                  </a:lnTo>
                  <a:lnTo>
                    <a:pt x="79444" y="1979"/>
                  </a:lnTo>
                  <a:lnTo>
                    <a:pt x="79444" y="1979"/>
                  </a:lnTo>
                  <a:lnTo>
                    <a:pt x="79400" y="1791"/>
                  </a:lnTo>
                  <a:lnTo>
                    <a:pt x="79377" y="1791"/>
                  </a:lnTo>
                  <a:lnTo>
                    <a:pt x="79444" y="1508"/>
                  </a:lnTo>
                  <a:lnTo>
                    <a:pt x="79511" y="1225"/>
                  </a:lnTo>
                  <a:lnTo>
                    <a:pt x="79555" y="1036"/>
                  </a:lnTo>
                  <a:lnTo>
                    <a:pt x="79577" y="942"/>
                  </a:lnTo>
                  <a:lnTo>
                    <a:pt x="79622" y="942"/>
                  </a:lnTo>
                  <a:lnTo>
                    <a:pt x="79666" y="754"/>
                  </a:lnTo>
                  <a:lnTo>
                    <a:pt x="79733" y="565"/>
                  </a:lnTo>
                  <a:close/>
                  <a:moveTo>
                    <a:pt x="29177" y="282"/>
                  </a:moveTo>
                  <a:lnTo>
                    <a:pt x="29644" y="282"/>
                  </a:lnTo>
                  <a:lnTo>
                    <a:pt x="30311" y="471"/>
                  </a:lnTo>
                  <a:lnTo>
                    <a:pt x="30711" y="1508"/>
                  </a:lnTo>
                  <a:lnTo>
                    <a:pt x="30311" y="1979"/>
                  </a:lnTo>
                  <a:lnTo>
                    <a:pt x="30044" y="2733"/>
                  </a:lnTo>
                  <a:lnTo>
                    <a:pt x="29355" y="2639"/>
                  </a:lnTo>
                  <a:lnTo>
                    <a:pt x="29244" y="1508"/>
                  </a:lnTo>
                  <a:lnTo>
                    <a:pt x="29177" y="282"/>
                  </a:lnTo>
                  <a:close/>
                  <a:moveTo>
                    <a:pt x="20177" y="94"/>
                  </a:moveTo>
                  <a:lnTo>
                    <a:pt x="20088" y="942"/>
                  </a:lnTo>
                  <a:lnTo>
                    <a:pt x="19866" y="754"/>
                  </a:lnTo>
                  <a:lnTo>
                    <a:pt x="19977" y="282"/>
                  </a:lnTo>
                  <a:lnTo>
                    <a:pt x="20177" y="94"/>
                  </a:lnTo>
                  <a:close/>
                  <a:moveTo>
                    <a:pt x="27244" y="0"/>
                  </a:moveTo>
                  <a:lnTo>
                    <a:pt x="27711" y="0"/>
                  </a:lnTo>
                  <a:lnTo>
                    <a:pt x="27400" y="1036"/>
                  </a:lnTo>
                  <a:lnTo>
                    <a:pt x="27133" y="2262"/>
                  </a:lnTo>
                  <a:lnTo>
                    <a:pt x="27177" y="3487"/>
                  </a:lnTo>
                  <a:lnTo>
                    <a:pt x="27288" y="5184"/>
                  </a:lnTo>
                  <a:lnTo>
                    <a:pt x="27600" y="6598"/>
                  </a:lnTo>
                  <a:lnTo>
                    <a:pt x="27822" y="6410"/>
                  </a:lnTo>
                  <a:lnTo>
                    <a:pt x="27533" y="4901"/>
                  </a:lnTo>
                  <a:lnTo>
                    <a:pt x="27688" y="4147"/>
                  </a:lnTo>
                  <a:lnTo>
                    <a:pt x="27488" y="2733"/>
                  </a:lnTo>
                  <a:lnTo>
                    <a:pt x="27533" y="1696"/>
                  </a:lnTo>
                  <a:lnTo>
                    <a:pt x="27755" y="1036"/>
                  </a:lnTo>
                  <a:lnTo>
                    <a:pt x="28088" y="942"/>
                  </a:lnTo>
                  <a:lnTo>
                    <a:pt x="28333" y="94"/>
                  </a:lnTo>
                  <a:lnTo>
                    <a:pt x="28800" y="94"/>
                  </a:lnTo>
                  <a:lnTo>
                    <a:pt x="28911" y="1225"/>
                  </a:lnTo>
                  <a:lnTo>
                    <a:pt x="29200" y="2639"/>
                  </a:lnTo>
                  <a:lnTo>
                    <a:pt x="29022" y="3487"/>
                  </a:lnTo>
                  <a:lnTo>
                    <a:pt x="29066" y="4619"/>
                  </a:lnTo>
                  <a:lnTo>
                    <a:pt x="29311" y="4430"/>
                  </a:lnTo>
                  <a:lnTo>
                    <a:pt x="29400" y="3676"/>
                  </a:lnTo>
                  <a:lnTo>
                    <a:pt x="29688" y="3959"/>
                  </a:lnTo>
                  <a:lnTo>
                    <a:pt x="29933" y="3864"/>
                  </a:lnTo>
                  <a:lnTo>
                    <a:pt x="30000" y="3016"/>
                  </a:lnTo>
                  <a:lnTo>
                    <a:pt x="30555" y="3016"/>
                  </a:lnTo>
                  <a:lnTo>
                    <a:pt x="31000" y="3676"/>
                  </a:lnTo>
                  <a:lnTo>
                    <a:pt x="31000" y="4430"/>
                  </a:lnTo>
                  <a:lnTo>
                    <a:pt x="31244" y="4619"/>
                  </a:lnTo>
                  <a:lnTo>
                    <a:pt x="31288" y="5184"/>
                  </a:lnTo>
                  <a:lnTo>
                    <a:pt x="31577" y="6410"/>
                  </a:lnTo>
                  <a:lnTo>
                    <a:pt x="32000" y="6032"/>
                  </a:lnTo>
                  <a:lnTo>
                    <a:pt x="32333" y="6410"/>
                  </a:lnTo>
                  <a:lnTo>
                    <a:pt x="32088" y="7069"/>
                  </a:lnTo>
                  <a:lnTo>
                    <a:pt x="32200" y="7258"/>
                  </a:lnTo>
                  <a:lnTo>
                    <a:pt x="32488" y="7352"/>
                  </a:lnTo>
                  <a:lnTo>
                    <a:pt x="32555" y="8012"/>
                  </a:lnTo>
                  <a:lnTo>
                    <a:pt x="32911" y="8012"/>
                  </a:lnTo>
                  <a:lnTo>
                    <a:pt x="33244" y="8483"/>
                  </a:lnTo>
                  <a:lnTo>
                    <a:pt x="33133" y="9426"/>
                  </a:lnTo>
                  <a:lnTo>
                    <a:pt x="33422" y="9709"/>
                  </a:lnTo>
                  <a:lnTo>
                    <a:pt x="33688" y="10652"/>
                  </a:lnTo>
                  <a:lnTo>
                    <a:pt x="33466" y="10746"/>
                  </a:lnTo>
                  <a:lnTo>
                    <a:pt x="33422" y="11217"/>
                  </a:lnTo>
                  <a:lnTo>
                    <a:pt x="33822" y="11688"/>
                  </a:lnTo>
                  <a:lnTo>
                    <a:pt x="33688" y="12348"/>
                  </a:lnTo>
                  <a:lnTo>
                    <a:pt x="33400" y="12348"/>
                  </a:lnTo>
                  <a:lnTo>
                    <a:pt x="33400" y="13574"/>
                  </a:lnTo>
                  <a:lnTo>
                    <a:pt x="33533" y="13668"/>
                  </a:lnTo>
                  <a:lnTo>
                    <a:pt x="33977" y="13668"/>
                  </a:lnTo>
                  <a:lnTo>
                    <a:pt x="34044" y="14328"/>
                  </a:lnTo>
                  <a:lnTo>
                    <a:pt x="34111" y="15271"/>
                  </a:lnTo>
                  <a:lnTo>
                    <a:pt x="34377" y="15271"/>
                  </a:lnTo>
                  <a:lnTo>
                    <a:pt x="34711" y="15836"/>
                  </a:lnTo>
                  <a:lnTo>
                    <a:pt x="34888" y="15836"/>
                  </a:lnTo>
                  <a:lnTo>
                    <a:pt x="35200" y="16967"/>
                  </a:lnTo>
                  <a:lnTo>
                    <a:pt x="35200" y="17533"/>
                  </a:lnTo>
                  <a:lnTo>
                    <a:pt x="35688" y="17533"/>
                  </a:lnTo>
                  <a:lnTo>
                    <a:pt x="35688" y="18664"/>
                  </a:lnTo>
                  <a:lnTo>
                    <a:pt x="35600" y="19418"/>
                  </a:lnTo>
                  <a:lnTo>
                    <a:pt x="35355" y="19418"/>
                  </a:lnTo>
                  <a:lnTo>
                    <a:pt x="35288" y="19984"/>
                  </a:lnTo>
                  <a:lnTo>
                    <a:pt x="34911" y="20644"/>
                  </a:lnTo>
                  <a:lnTo>
                    <a:pt x="34844" y="22152"/>
                  </a:lnTo>
                  <a:lnTo>
                    <a:pt x="34555" y="22058"/>
                  </a:lnTo>
                  <a:lnTo>
                    <a:pt x="34311" y="20644"/>
                  </a:lnTo>
                  <a:lnTo>
                    <a:pt x="33600" y="18287"/>
                  </a:lnTo>
                  <a:lnTo>
                    <a:pt x="33422" y="18947"/>
                  </a:lnTo>
                  <a:lnTo>
                    <a:pt x="33244" y="19701"/>
                  </a:lnTo>
                  <a:lnTo>
                    <a:pt x="33800" y="22058"/>
                  </a:lnTo>
                  <a:lnTo>
                    <a:pt x="34222" y="22623"/>
                  </a:lnTo>
                  <a:lnTo>
                    <a:pt x="34311" y="24509"/>
                  </a:lnTo>
                  <a:lnTo>
                    <a:pt x="34600" y="25263"/>
                  </a:lnTo>
                  <a:lnTo>
                    <a:pt x="34400" y="26488"/>
                  </a:lnTo>
                  <a:lnTo>
                    <a:pt x="34400" y="27714"/>
                  </a:lnTo>
                  <a:lnTo>
                    <a:pt x="34088" y="26959"/>
                  </a:lnTo>
                  <a:lnTo>
                    <a:pt x="33422" y="25545"/>
                  </a:lnTo>
                  <a:lnTo>
                    <a:pt x="33022" y="24791"/>
                  </a:lnTo>
                  <a:lnTo>
                    <a:pt x="33177" y="25545"/>
                  </a:lnTo>
                  <a:lnTo>
                    <a:pt x="33400" y="26488"/>
                  </a:lnTo>
                  <a:lnTo>
                    <a:pt x="33977" y="28373"/>
                  </a:lnTo>
                  <a:lnTo>
                    <a:pt x="33933" y="29316"/>
                  </a:lnTo>
                  <a:lnTo>
                    <a:pt x="33600" y="28468"/>
                  </a:lnTo>
                  <a:lnTo>
                    <a:pt x="33066" y="28468"/>
                  </a:lnTo>
                  <a:lnTo>
                    <a:pt x="32711" y="26959"/>
                  </a:lnTo>
                  <a:lnTo>
                    <a:pt x="32333" y="26959"/>
                  </a:lnTo>
                  <a:lnTo>
                    <a:pt x="32088" y="25923"/>
                  </a:lnTo>
                  <a:lnTo>
                    <a:pt x="32000" y="24980"/>
                  </a:lnTo>
                  <a:lnTo>
                    <a:pt x="31600" y="23377"/>
                  </a:lnTo>
                  <a:lnTo>
                    <a:pt x="31177" y="22812"/>
                  </a:lnTo>
                  <a:lnTo>
                    <a:pt x="30955" y="22623"/>
                  </a:lnTo>
                  <a:lnTo>
                    <a:pt x="30800" y="23000"/>
                  </a:lnTo>
                  <a:lnTo>
                    <a:pt x="30711" y="23566"/>
                  </a:lnTo>
                  <a:lnTo>
                    <a:pt x="30377" y="23754"/>
                  </a:lnTo>
                  <a:lnTo>
                    <a:pt x="29933" y="23377"/>
                  </a:lnTo>
                  <a:lnTo>
                    <a:pt x="29933" y="22152"/>
                  </a:lnTo>
                  <a:lnTo>
                    <a:pt x="30311" y="21115"/>
                  </a:lnTo>
                  <a:lnTo>
                    <a:pt x="30600" y="21115"/>
                  </a:lnTo>
                  <a:lnTo>
                    <a:pt x="30888" y="21398"/>
                  </a:lnTo>
                  <a:lnTo>
                    <a:pt x="31400" y="21115"/>
                  </a:lnTo>
                  <a:lnTo>
                    <a:pt x="31244" y="19701"/>
                  </a:lnTo>
                  <a:lnTo>
                    <a:pt x="31533" y="18287"/>
                  </a:lnTo>
                  <a:lnTo>
                    <a:pt x="31911" y="16967"/>
                  </a:lnTo>
                  <a:lnTo>
                    <a:pt x="31822" y="15742"/>
                  </a:lnTo>
                  <a:lnTo>
                    <a:pt x="31577" y="14516"/>
                  </a:lnTo>
                  <a:lnTo>
                    <a:pt x="31288" y="14045"/>
                  </a:lnTo>
                  <a:lnTo>
                    <a:pt x="31133" y="12914"/>
                  </a:lnTo>
                  <a:lnTo>
                    <a:pt x="30888" y="12443"/>
                  </a:lnTo>
                  <a:lnTo>
                    <a:pt x="30733" y="11688"/>
                  </a:lnTo>
                  <a:lnTo>
                    <a:pt x="30511" y="11406"/>
                  </a:lnTo>
                  <a:lnTo>
                    <a:pt x="30377" y="10180"/>
                  </a:lnTo>
                  <a:lnTo>
                    <a:pt x="30044" y="10180"/>
                  </a:lnTo>
                  <a:lnTo>
                    <a:pt x="29755" y="8766"/>
                  </a:lnTo>
                  <a:lnTo>
                    <a:pt x="29533" y="9049"/>
                  </a:lnTo>
                  <a:lnTo>
                    <a:pt x="29822" y="10180"/>
                  </a:lnTo>
                  <a:lnTo>
                    <a:pt x="29488" y="10463"/>
                  </a:lnTo>
                  <a:lnTo>
                    <a:pt x="29133" y="10463"/>
                  </a:lnTo>
                  <a:lnTo>
                    <a:pt x="28888" y="9803"/>
                  </a:lnTo>
                  <a:lnTo>
                    <a:pt x="28511" y="9709"/>
                  </a:lnTo>
                  <a:lnTo>
                    <a:pt x="28488" y="10274"/>
                  </a:lnTo>
                  <a:lnTo>
                    <a:pt x="28000" y="10274"/>
                  </a:lnTo>
                  <a:lnTo>
                    <a:pt x="28444" y="11217"/>
                  </a:lnTo>
                  <a:lnTo>
                    <a:pt x="28733" y="11877"/>
                  </a:lnTo>
                  <a:lnTo>
                    <a:pt x="28955" y="12914"/>
                  </a:lnTo>
                  <a:lnTo>
                    <a:pt x="28888" y="14045"/>
                  </a:lnTo>
                  <a:lnTo>
                    <a:pt x="28600" y="14139"/>
                  </a:lnTo>
                  <a:lnTo>
                    <a:pt x="28733" y="15742"/>
                  </a:lnTo>
                  <a:lnTo>
                    <a:pt x="28911" y="16590"/>
                  </a:lnTo>
                  <a:lnTo>
                    <a:pt x="28800" y="17439"/>
                  </a:lnTo>
                  <a:lnTo>
                    <a:pt x="28488" y="18287"/>
                  </a:lnTo>
                  <a:lnTo>
                    <a:pt x="28377" y="19418"/>
                  </a:lnTo>
                  <a:lnTo>
                    <a:pt x="28044" y="19418"/>
                  </a:lnTo>
                  <a:lnTo>
                    <a:pt x="28088" y="19984"/>
                  </a:lnTo>
                  <a:lnTo>
                    <a:pt x="27977" y="20644"/>
                  </a:lnTo>
                  <a:lnTo>
                    <a:pt x="27688" y="20361"/>
                  </a:lnTo>
                  <a:lnTo>
                    <a:pt x="27688" y="21304"/>
                  </a:lnTo>
                  <a:lnTo>
                    <a:pt x="27977" y="21586"/>
                  </a:lnTo>
                  <a:lnTo>
                    <a:pt x="28288" y="22623"/>
                  </a:lnTo>
                  <a:lnTo>
                    <a:pt x="28688" y="22812"/>
                  </a:lnTo>
                  <a:lnTo>
                    <a:pt x="28844" y="24226"/>
                  </a:lnTo>
                  <a:lnTo>
                    <a:pt x="29177" y="24509"/>
                  </a:lnTo>
                  <a:lnTo>
                    <a:pt x="29133" y="25545"/>
                  </a:lnTo>
                  <a:lnTo>
                    <a:pt x="28800" y="25545"/>
                  </a:lnTo>
                  <a:lnTo>
                    <a:pt x="28600" y="25074"/>
                  </a:lnTo>
                  <a:lnTo>
                    <a:pt x="28377" y="24980"/>
                  </a:lnTo>
                  <a:lnTo>
                    <a:pt x="27933" y="24980"/>
                  </a:lnTo>
                  <a:lnTo>
                    <a:pt x="27822" y="25923"/>
                  </a:lnTo>
                  <a:lnTo>
                    <a:pt x="27755" y="26017"/>
                  </a:lnTo>
                  <a:lnTo>
                    <a:pt x="27644" y="26205"/>
                  </a:lnTo>
                  <a:lnTo>
                    <a:pt x="27577" y="26205"/>
                  </a:lnTo>
                  <a:lnTo>
                    <a:pt x="27466" y="26205"/>
                  </a:lnTo>
                  <a:lnTo>
                    <a:pt x="27400" y="26017"/>
                  </a:lnTo>
                  <a:lnTo>
                    <a:pt x="27400" y="26017"/>
                  </a:lnTo>
                  <a:lnTo>
                    <a:pt x="27400" y="25263"/>
                  </a:lnTo>
                  <a:lnTo>
                    <a:pt x="27066" y="25263"/>
                  </a:lnTo>
                  <a:lnTo>
                    <a:pt x="26955" y="24320"/>
                  </a:lnTo>
                  <a:lnTo>
                    <a:pt x="27288" y="23849"/>
                  </a:lnTo>
                  <a:lnTo>
                    <a:pt x="27288" y="21869"/>
                  </a:lnTo>
                  <a:lnTo>
                    <a:pt x="27422" y="20172"/>
                  </a:lnTo>
                  <a:lnTo>
                    <a:pt x="27577" y="19418"/>
                  </a:lnTo>
                  <a:lnTo>
                    <a:pt x="27400" y="18476"/>
                  </a:lnTo>
                  <a:lnTo>
                    <a:pt x="27066" y="18476"/>
                  </a:lnTo>
                  <a:lnTo>
                    <a:pt x="27288" y="19418"/>
                  </a:lnTo>
                  <a:lnTo>
                    <a:pt x="27066" y="20455"/>
                  </a:lnTo>
                  <a:lnTo>
                    <a:pt x="26777" y="20926"/>
                  </a:lnTo>
                  <a:lnTo>
                    <a:pt x="26444" y="20455"/>
                  </a:lnTo>
                  <a:lnTo>
                    <a:pt x="25977" y="19984"/>
                  </a:lnTo>
                  <a:lnTo>
                    <a:pt x="25688" y="19890"/>
                  </a:lnTo>
                  <a:lnTo>
                    <a:pt x="26111" y="20644"/>
                  </a:lnTo>
                  <a:lnTo>
                    <a:pt x="26266" y="21398"/>
                  </a:lnTo>
                  <a:lnTo>
                    <a:pt x="26622" y="21586"/>
                  </a:lnTo>
                  <a:lnTo>
                    <a:pt x="26955" y="21681"/>
                  </a:lnTo>
                  <a:lnTo>
                    <a:pt x="26844" y="22812"/>
                  </a:lnTo>
                  <a:lnTo>
                    <a:pt x="26688" y="23283"/>
                  </a:lnTo>
                  <a:lnTo>
                    <a:pt x="26666" y="24037"/>
                  </a:lnTo>
                  <a:lnTo>
                    <a:pt x="26444" y="24320"/>
                  </a:lnTo>
                  <a:lnTo>
                    <a:pt x="26000" y="23754"/>
                  </a:lnTo>
                  <a:lnTo>
                    <a:pt x="25977" y="24791"/>
                  </a:lnTo>
                  <a:lnTo>
                    <a:pt x="25711" y="25074"/>
                  </a:lnTo>
                  <a:lnTo>
                    <a:pt x="25244" y="24509"/>
                  </a:lnTo>
                  <a:lnTo>
                    <a:pt x="24600" y="24226"/>
                  </a:lnTo>
                  <a:lnTo>
                    <a:pt x="25133" y="24980"/>
                  </a:lnTo>
                  <a:lnTo>
                    <a:pt x="25600" y="25451"/>
                  </a:lnTo>
                  <a:lnTo>
                    <a:pt x="25711" y="26394"/>
                  </a:lnTo>
                  <a:lnTo>
                    <a:pt x="25422" y="27431"/>
                  </a:lnTo>
                  <a:lnTo>
                    <a:pt x="25066" y="28091"/>
                  </a:lnTo>
                  <a:lnTo>
                    <a:pt x="24777" y="29882"/>
                  </a:lnTo>
                  <a:lnTo>
                    <a:pt x="24444" y="31956"/>
                  </a:lnTo>
                  <a:lnTo>
                    <a:pt x="24377" y="34689"/>
                  </a:lnTo>
                  <a:lnTo>
                    <a:pt x="24600" y="35632"/>
                  </a:lnTo>
                  <a:lnTo>
                    <a:pt x="24888" y="36197"/>
                  </a:lnTo>
                  <a:lnTo>
                    <a:pt x="25133" y="38366"/>
                  </a:lnTo>
                  <a:lnTo>
                    <a:pt x="25288" y="39308"/>
                  </a:lnTo>
                  <a:lnTo>
                    <a:pt x="25866" y="38837"/>
                  </a:lnTo>
                  <a:lnTo>
                    <a:pt x="26288" y="39780"/>
                  </a:lnTo>
                  <a:lnTo>
                    <a:pt x="26733" y="40816"/>
                  </a:lnTo>
                  <a:lnTo>
                    <a:pt x="26955" y="41665"/>
                  </a:lnTo>
                  <a:lnTo>
                    <a:pt x="27466" y="42230"/>
                  </a:lnTo>
                  <a:lnTo>
                    <a:pt x="27644" y="42702"/>
                  </a:lnTo>
                  <a:lnTo>
                    <a:pt x="28044" y="42702"/>
                  </a:lnTo>
                  <a:lnTo>
                    <a:pt x="28600" y="42985"/>
                  </a:lnTo>
                  <a:lnTo>
                    <a:pt x="28555" y="44587"/>
                  </a:lnTo>
                  <a:lnTo>
                    <a:pt x="28622" y="46378"/>
                  </a:lnTo>
                  <a:lnTo>
                    <a:pt x="28622" y="47604"/>
                  </a:lnTo>
                  <a:lnTo>
                    <a:pt x="28911" y="49018"/>
                  </a:lnTo>
                  <a:lnTo>
                    <a:pt x="29177" y="50714"/>
                  </a:lnTo>
                  <a:lnTo>
                    <a:pt x="29600" y="50620"/>
                  </a:lnTo>
                  <a:lnTo>
                    <a:pt x="29800" y="49300"/>
                  </a:lnTo>
                  <a:lnTo>
                    <a:pt x="29866" y="48452"/>
                  </a:lnTo>
                  <a:lnTo>
                    <a:pt x="29755" y="47227"/>
                  </a:lnTo>
                  <a:lnTo>
                    <a:pt x="29755" y="45153"/>
                  </a:lnTo>
                  <a:lnTo>
                    <a:pt x="29488" y="43456"/>
                  </a:lnTo>
                  <a:lnTo>
                    <a:pt x="29933" y="43362"/>
                  </a:lnTo>
                  <a:lnTo>
                    <a:pt x="30222" y="42230"/>
                  </a:lnTo>
                  <a:lnTo>
                    <a:pt x="30488" y="40816"/>
                  </a:lnTo>
                  <a:lnTo>
                    <a:pt x="30488" y="39025"/>
                  </a:lnTo>
                  <a:lnTo>
                    <a:pt x="30377" y="37329"/>
                  </a:lnTo>
                  <a:lnTo>
                    <a:pt x="30088" y="36386"/>
                  </a:lnTo>
                  <a:lnTo>
                    <a:pt x="29866" y="35726"/>
                  </a:lnTo>
                  <a:lnTo>
                    <a:pt x="30000" y="34972"/>
                  </a:lnTo>
                  <a:lnTo>
                    <a:pt x="30000" y="33652"/>
                  </a:lnTo>
                  <a:lnTo>
                    <a:pt x="30222" y="33652"/>
                  </a:lnTo>
                  <a:lnTo>
                    <a:pt x="30088" y="32238"/>
                  </a:lnTo>
                  <a:lnTo>
                    <a:pt x="30044" y="31107"/>
                  </a:lnTo>
                  <a:lnTo>
                    <a:pt x="30111" y="29599"/>
                  </a:lnTo>
                  <a:lnTo>
                    <a:pt x="29933" y="28468"/>
                  </a:lnTo>
                  <a:lnTo>
                    <a:pt x="30111" y="27619"/>
                  </a:lnTo>
                  <a:lnTo>
                    <a:pt x="30600" y="27619"/>
                  </a:lnTo>
                  <a:lnTo>
                    <a:pt x="30777" y="28091"/>
                  </a:lnTo>
                  <a:lnTo>
                    <a:pt x="31177" y="28185"/>
                  </a:lnTo>
                  <a:lnTo>
                    <a:pt x="31355" y="27619"/>
                  </a:lnTo>
                  <a:lnTo>
                    <a:pt x="31866" y="28845"/>
                  </a:lnTo>
                  <a:lnTo>
                    <a:pt x="32111" y="30070"/>
                  </a:lnTo>
                  <a:lnTo>
                    <a:pt x="32444" y="30824"/>
                  </a:lnTo>
                  <a:lnTo>
                    <a:pt x="32800" y="31013"/>
                  </a:lnTo>
                  <a:lnTo>
                    <a:pt x="32844" y="32050"/>
                  </a:lnTo>
                  <a:lnTo>
                    <a:pt x="32844" y="34029"/>
                  </a:lnTo>
                  <a:lnTo>
                    <a:pt x="32733" y="35632"/>
                  </a:lnTo>
                  <a:lnTo>
                    <a:pt x="33066" y="35349"/>
                  </a:lnTo>
                  <a:lnTo>
                    <a:pt x="33288" y="36103"/>
                  </a:lnTo>
                  <a:lnTo>
                    <a:pt x="33355" y="37046"/>
                  </a:lnTo>
                  <a:lnTo>
                    <a:pt x="33644" y="37046"/>
                  </a:lnTo>
                  <a:lnTo>
                    <a:pt x="33866" y="36103"/>
                  </a:lnTo>
                  <a:lnTo>
                    <a:pt x="34200" y="35443"/>
                  </a:lnTo>
                  <a:lnTo>
                    <a:pt x="34200" y="34029"/>
                  </a:lnTo>
                  <a:lnTo>
                    <a:pt x="34511" y="32521"/>
                  </a:lnTo>
                  <a:lnTo>
                    <a:pt x="34666" y="33747"/>
                  </a:lnTo>
                  <a:lnTo>
                    <a:pt x="35066" y="36575"/>
                  </a:lnTo>
                  <a:lnTo>
                    <a:pt x="35355" y="38083"/>
                  </a:lnTo>
                  <a:lnTo>
                    <a:pt x="35600" y="39497"/>
                  </a:lnTo>
                  <a:lnTo>
                    <a:pt x="35577" y="40062"/>
                  </a:lnTo>
                  <a:lnTo>
                    <a:pt x="35400" y="40251"/>
                  </a:lnTo>
                  <a:lnTo>
                    <a:pt x="35511" y="41005"/>
                  </a:lnTo>
                  <a:lnTo>
                    <a:pt x="35755" y="41948"/>
                  </a:lnTo>
                  <a:lnTo>
                    <a:pt x="36000" y="42702"/>
                  </a:lnTo>
                  <a:lnTo>
                    <a:pt x="36377" y="43173"/>
                  </a:lnTo>
                  <a:lnTo>
                    <a:pt x="36622" y="43833"/>
                  </a:lnTo>
                  <a:lnTo>
                    <a:pt x="36911" y="43927"/>
                  </a:lnTo>
                  <a:lnTo>
                    <a:pt x="36733" y="44587"/>
                  </a:lnTo>
                  <a:lnTo>
                    <a:pt x="36311" y="45058"/>
                  </a:lnTo>
                  <a:lnTo>
                    <a:pt x="35933" y="45624"/>
                  </a:lnTo>
                  <a:lnTo>
                    <a:pt x="35866" y="46567"/>
                  </a:lnTo>
                  <a:lnTo>
                    <a:pt x="36044" y="46755"/>
                  </a:lnTo>
                  <a:lnTo>
                    <a:pt x="36222" y="46284"/>
                  </a:lnTo>
                  <a:lnTo>
                    <a:pt x="36555" y="45530"/>
                  </a:lnTo>
                  <a:lnTo>
                    <a:pt x="36955" y="45530"/>
                  </a:lnTo>
                  <a:lnTo>
                    <a:pt x="37022" y="46284"/>
                  </a:lnTo>
                  <a:lnTo>
                    <a:pt x="37400" y="46378"/>
                  </a:lnTo>
                  <a:lnTo>
                    <a:pt x="37400" y="47604"/>
                  </a:lnTo>
                  <a:lnTo>
                    <a:pt x="37288" y="48263"/>
                  </a:lnTo>
                  <a:lnTo>
                    <a:pt x="37422" y="48923"/>
                  </a:lnTo>
                  <a:lnTo>
                    <a:pt x="37288" y="49489"/>
                  </a:lnTo>
                  <a:lnTo>
                    <a:pt x="37022" y="49960"/>
                  </a:lnTo>
                  <a:lnTo>
                    <a:pt x="36511" y="50149"/>
                  </a:lnTo>
                  <a:lnTo>
                    <a:pt x="36222" y="51468"/>
                  </a:lnTo>
                  <a:lnTo>
                    <a:pt x="35933" y="52411"/>
                  </a:lnTo>
                  <a:lnTo>
                    <a:pt x="35600" y="52411"/>
                  </a:lnTo>
                  <a:lnTo>
                    <a:pt x="35200" y="52317"/>
                  </a:lnTo>
                  <a:lnTo>
                    <a:pt x="34400" y="52317"/>
                  </a:lnTo>
                  <a:lnTo>
                    <a:pt x="33977" y="52317"/>
                  </a:lnTo>
                  <a:lnTo>
                    <a:pt x="33711" y="52694"/>
                  </a:lnTo>
                  <a:lnTo>
                    <a:pt x="33577" y="54014"/>
                  </a:lnTo>
                  <a:lnTo>
                    <a:pt x="33244" y="54014"/>
                  </a:lnTo>
                  <a:lnTo>
                    <a:pt x="32955" y="54862"/>
                  </a:lnTo>
                  <a:lnTo>
                    <a:pt x="32844" y="55993"/>
                  </a:lnTo>
                  <a:lnTo>
                    <a:pt x="32333" y="55993"/>
                  </a:lnTo>
                  <a:lnTo>
                    <a:pt x="32733" y="56465"/>
                  </a:lnTo>
                  <a:lnTo>
                    <a:pt x="32555" y="57030"/>
                  </a:lnTo>
                  <a:lnTo>
                    <a:pt x="32333" y="58161"/>
                  </a:lnTo>
                  <a:lnTo>
                    <a:pt x="32155" y="59387"/>
                  </a:lnTo>
                  <a:lnTo>
                    <a:pt x="32555" y="58161"/>
                  </a:lnTo>
                  <a:lnTo>
                    <a:pt x="33066" y="55993"/>
                  </a:lnTo>
                  <a:lnTo>
                    <a:pt x="33600" y="54768"/>
                  </a:lnTo>
                  <a:lnTo>
                    <a:pt x="34088" y="54108"/>
                  </a:lnTo>
                  <a:lnTo>
                    <a:pt x="34511" y="54296"/>
                  </a:lnTo>
                  <a:lnTo>
                    <a:pt x="34511" y="55993"/>
                  </a:lnTo>
                  <a:lnTo>
                    <a:pt x="34222" y="56936"/>
                  </a:lnTo>
                  <a:lnTo>
                    <a:pt x="34400" y="58727"/>
                  </a:lnTo>
                  <a:lnTo>
                    <a:pt x="34733" y="59858"/>
                  </a:lnTo>
                  <a:lnTo>
                    <a:pt x="35066" y="60612"/>
                  </a:lnTo>
                  <a:lnTo>
                    <a:pt x="35422" y="60424"/>
                  </a:lnTo>
                  <a:lnTo>
                    <a:pt x="35644" y="58915"/>
                  </a:lnTo>
                  <a:lnTo>
                    <a:pt x="36000" y="58633"/>
                  </a:lnTo>
                  <a:lnTo>
                    <a:pt x="35977" y="59670"/>
                  </a:lnTo>
                  <a:lnTo>
                    <a:pt x="35711" y="60424"/>
                  </a:lnTo>
                  <a:lnTo>
                    <a:pt x="35466" y="61838"/>
                  </a:lnTo>
                  <a:lnTo>
                    <a:pt x="35177" y="62026"/>
                  </a:lnTo>
                  <a:lnTo>
                    <a:pt x="34844" y="62780"/>
                  </a:lnTo>
                  <a:lnTo>
                    <a:pt x="34555" y="63063"/>
                  </a:lnTo>
                  <a:lnTo>
                    <a:pt x="34377" y="63534"/>
                  </a:lnTo>
                  <a:lnTo>
                    <a:pt x="34200" y="64289"/>
                  </a:lnTo>
                  <a:lnTo>
                    <a:pt x="33977" y="63817"/>
                  </a:lnTo>
                  <a:lnTo>
                    <a:pt x="33977" y="63817"/>
                  </a:lnTo>
                  <a:lnTo>
                    <a:pt x="33977" y="63723"/>
                  </a:lnTo>
                  <a:lnTo>
                    <a:pt x="33977" y="63346"/>
                  </a:lnTo>
                  <a:lnTo>
                    <a:pt x="33933" y="63063"/>
                  </a:lnTo>
                  <a:lnTo>
                    <a:pt x="33977" y="62780"/>
                  </a:lnTo>
                  <a:lnTo>
                    <a:pt x="33977" y="62592"/>
                  </a:lnTo>
                  <a:lnTo>
                    <a:pt x="34044" y="62592"/>
                  </a:lnTo>
                  <a:lnTo>
                    <a:pt x="34088" y="62498"/>
                  </a:lnTo>
                  <a:lnTo>
                    <a:pt x="34111" y="62309"/>
                  </a:lnTo>
                  <a:lnTo>
                    <a:pt x="34200" y="62120"/>
                  </a:lnTo>
                  <a:lnTo>
                    <a:pt x="34222" y="62026"/>
                  </a:lnTo>
                  <a:lnTo>
                    <a:pt x="34222" y="61838"/>
                  </a:lnTo>
                  <a:lnTo>
                    <a:pt x="34711" y="61838"/>
                  </a:lnTo>
                  <a:lnTo>
                    <a:pt x="34711" y="61838"/>
                  </a:lnTo>
                  <a:lnTo>
                    <a:pt x="34733" y="61838"/>
                  </a:lnTo>
                  <a:lnTo>
                    <a:pt x="34777" y="61649"/>
                  </a:lnTo>
                  <a:lnTo>
                    <a:pt x="34800" y="61555"/>
                  </a:lnTo>
                  <a:lnTo>
                    <a:pt x="34800" y="61366"/>
                  </a:lnTo>
                  <a:lnTo>
                    <a:pt x="34777" y="61366"/>
                  </a:lnTo>
                  <a:lnTo>
                    <a:pt x="34733" y="61178"/>
                  </a:lnTo>
                  <a:lnTo>
                    <a:pt x="34666" y="61178"/>
                  </a:lnTo>
                  <a:lnTo>
                    <a:pt x="34600" y="61084"/>
                  </a:lnTo>
                  <a:lnTo>
                    <a:pt x="34511" y="61084"/>
                  </a:lnTo>
                  <a:lnTo>
                    <a:pt x="34400" y="61084"/>
                  </a:lnTo>
                  <a:lnTo>
                    <a:pt x="34377" y="60895"/>
                  </a:lnTo>
                  <a:lnTo>
                    <a:pt x="34333" y="60895"/>
                  </a:lnTo>
                  <a:lnTo>
                    <a:pt x="33933" y="61084"/>
                  </a:lnTo>
                  <a:lnTo>
                    <a:pt x="33755" y="62120"/>
                  </a:lnTo>
                  <a:lnTo>
                    <a:pt x="33400" y="63063"/>
                  </a:lnTo>
                  <a:lnTo>
                    <a:pt x="33022" y="62875"/>
                  </a:lnTo>
                  <a:lnTo>
                    <a:pt x="32955" y="63723"/>
                  </a:lnTo>
                  <a:lnTo>
                    <a:pt x="32666" y="63723"/>
                  </a:lnTo>
                  <a:lnTo>
                    <a:pt x="32444" y="65231"/>
                  </a:lnTo>
                  <a:lnTo>
                    <a:pt x="32444" y="67117"/>
                  </a:lnTo>
                  <a:lnTo>
                    <a:pt x="32511" y="67871"/>
                  </a:lnTo>
                  <a:lnTo>
                    <a:pt x="32200" y="67965"/>
                  </a:lnTo>
                  <a:lnTo>
                    <a:pt x="31911" y="68813"/>
                  </a:lnTo>
                  <a:lnTo>
                    <a:pt x="31422" y="68813"/>
                  </a:lnTo>
                  <a:lnTo>
                    <a:pt x="31244" y="71076"/>
                  </a:lnTo>
                  <a:lnTo>
                    <a:pt x="31111" y="71736"/>
                  </a:lnTo>
                  <a:lnTo>
                    <a:pt x="30955" y="72772"/>
                  </a:lnTo>
                  <a:lnTo>
                    <a:pt x="30844" y="73904"/>
                  </a:lnTo>
                  <a:lnTo>
                    <a:pt x="30622" y="72772"/>
                  </a:lnTo>
                  <a:lnTo>
                    <a:pt x="30377" y="73244"/>
                  </a:lnTo>
                  <a:lnTo>
                    <a:pt x="30511" y="73998"/>
                  </a:lnTo>
                  <a:lnTo>
                    <a:pt x="30444" y="74941"/>
                  </a:lnTo>
                  <a:lnTo>
                    <a:pt x="30622" y="75695"/>
                  </a:lnTo>
                  <a:lnTo>
                    <a:pt x="30800" y="77297"/>
                  </a:lnTo>
                  <a:lnTo>
                    <a:pt x="30600" y="77863"/>
                  </a:lnTo>
                  <a:lnTo>
                    <a:pt x="30511" y="78994"/>
                  </a:lnTo>
                  <a:lnTo>
                    <a:pt x="30222" y="79465"/>
                  </a:lnTo>
                  <a:lnTo>
                    <a:pt x="29866" y="80314"/>
                  </a:lnTo>
                  <a:lnTo>
                    <a:pt x="29533" y="81633"/>
                  </a:lnTo>
                  <a:lnTo>
                    <a:pt x="29244" y="82199"/>
                  </a:lnTo>
                  <a:lnTo>
                    <a:pt x="29022" y="83707"/>
                  </a:lnTo>
                  <a:lnTo>
                    <a:pt x="29022" y="83896"/>
                  </a:lnTo>
                  <a:lnTo>
                    <a:pt x="29000" y="84084"/>
                  </a:lnTo>
                  <a:lnTo>
                    <a:pt x="29000" y="84556"/>
                  </a:lnTo>
                  <a:lnTo>
                    <a:pt x="28955" y="84838"/>
                  </a:lnTo>
                  <a:lnTo>
                    <a:pt x="28911" y="85121"/>
                  </a:lnTo>
                  <a:lnTo>
                    <a:pt x="28911" y="85310"/>
                  </a:lnTo>
                  <a:lnTo>
                    <a:pt x="28911" y="87572"/>
                  </a:lnTo>
                  <a:lnTo>
                    <a:pt x="29133" y="89269"/>
                  </a:lnTo>
                  <a:lnTo>
                    <a:pt x="29244" y="91154"/>
                  </a:lnTo>
                  <a:lnTo>
                    <a:pt x="29355" y="92380"/>
                  </a:lnTo>
                  <a:lnTo>
                    <a:pt x="29288" y="93511"/>
                  </a:lnTo>
                  <a:lnTo>
                    <a:pt x="29177" y="94265"/>
                  </a:lnTo>
                  <a:lnTo>
                    <a:pt x="29000" y="93888"/>
                  </a:lnTo>
                  <a:lnTo>
                    <a:pt x="28955" y="93040"/>
                  </a:lnTo>
                  <a:lnTo>
                    <a:pt x="28777" y="92568"/>
                  </a:lnTo>
                  <a:lnTo>
                    <a:pt x="28688" y="91626"/>
                  </a:lnTo>
                  <a:lnTo>
                    <a:pt x="28511" y="90966"/>
                  </a:lnTo>
                  <a:lnTo>
                    <a:pt x="28488" y="90212"/>
                  </a:lnTo>
                  <a:lnTo>
                    <a:pt x="28377" y="89457"/>
                  </a:lnTo>
                  <a:lnTo>
                    <a:pt x="28377" y="88232"/>
                  </a:lnTo>
                  <a:lnTo>
                    <a:pt x="28155" y="87101"/>
                  </a:lnTo>
                  <a:lnTo>
                    <a:pt x="27933" y="86252"/>
                  </a:lnTo>
                  <a:lnTo>
                    <a:pt x="27800" y="86347"/>
                  </a:lnTo>
                  <a:lnTo>
                    <a:pt x="27688" y="87007"/>
                  </a:lnTo>
                  <a:lnTo>
                    <a:pt x="27533" y="87007"/>
                  </a:lnTo>
                  <a:lnTo>
                    <a:pt x="27311" y="85875"/>
                  </a:lnTo>
                  <a:lnTo>
                    <a:pt x="26844" y="85781"/>
                  </a:lnTo>
                  <a:lnTo>
                    <a:pt x="26600" y="85875"/>
                  </a:lnTo>
                  <a:lnTo>
                    <a:pt x="26200" y="85875"/>
                  </a:lnTo>
                  <a:lnTo>
                    <a:pt x="26111" y="87101"/>
                  </a:lnTo>
                  <a:lnTo>
                    <a:pt x="26155" y="87949"/>
                  </a:lnTo>
                  <a:lnTo>
                    <a:pt x="25888" y="87949"/>
                  </a:lnTo>
                  <a:lnTo>
                    <a:pt x="25600" y="87949"/>
                  </a:lnTo>
                  <a:lnTo>
                    <a:pt x="25422" y="87007"/>
                  </a:lnTo>
                  <a:lnTo>
                    <a:pt x="25200" y="87289"/>
                  </a:lnTo>
                  <a:lnTo>
                    <a:pt x="24955" y="87007"/>
                  </a:lnTo>
                  <a:lnTo>
                    <a:pt x="24600" y="86724"/>
                  </a:lnTo>
                  <a:lnTo>
                    <a:pt x="24333" y="87761"/>
                  </a:lnTo>
                  <a:lnTo>
                    <a:pt x="24044" y="88703"/>
                  </a:lnTo>
                  <a:lnTo>
                    <a:pt x="23800" y="88703"/>
                  </a:lnTo>
                  <a:lnTo>
                    <a:pt x="23466" y="90494"/>
                  </a:lnTo>
                  <a:lnTo>
                    <a:pt x="23644" y="92191"/>
                  </a:lnTo>
                  <a:lnTo>
                    <a:pt x="23577" y="93888"/>
                  </a:lnTo>
                  <a:lnTo>
                    <a:pt x="23400" y="95490"/>
                  </a:lnTo>
                  <a:lnTo>
                    <a:pt x="23466" y="97282"/>
                  </a:lnTo>
                  <a:lnTo>
                    <a:pt x="23577" y="100109"/>
                  </a:lnTo>
                  <a:lnTo>
                    <a:pt x="23822" y="101618"/>
                  </a:lnTo>
                  <a:lnTo>
                    <a:pt x="23933" y="102749"/>
                  </a:lnTo>
                  <a:lnTo>
                    <a:pt x="24288" y="103503"/>
                  </a:lnTo>
                  <a:lnTo>
                    <a:pt x="24488" y="104540"/>
                  </a:lnTo>
                  <a:lnTo>
                    <a:pt x="24911" y="104257"/>
                  </a:lnTo>
                  <a:lnTo>
                    <a:pt x="25311" y="103786"/>
                  </a:lnTo>
                  <a:lnTo>
                    <a:pt x="25600" y="103786"/>
                  </a:lnTo>
                  <a:lnTo>
                    <a:pt x="25755" y="102278"/>
                  </a:lnTo>
                  <a:lnTo>
                    <a:pt x="25888" y="100675"/>
                  </a:lnTo>
                  <a:lnTo>
                    <a:pt x="26044" y="99827"/>
                  </a:lnTo>
                  <a:lnTo>
                    <a:pt x="26377" y="99450"/>
                  </a:lnTo>
                  <a:lnTo>
                    <a:pt x="26888" y="99355"/>
                  </a:lnTo>
                  <a:lnTo>
                    <a:pt x="27066" y="99827"/>
                  </a:lnTo>
                  <a:lnTo>
                    <a:pt x="27022" y="100864"/>
                  </a:lnTo>
                  <a:lnTo>
                    <a:pt x="26800" y="101523"/>
                  </a:lnTo>
                  <a:lnTo>
                    <a:pt x="26800" y="103032"/>
                  </a:lnTo>
                  <a:lnTo>
                    <a:pt x="26666" y="104257"/>
                  </a:lnTo>
                  <a:lnTo>
                    <a:pt x="26600" y="105200"/>
                  </a:lnTo>
                  <a:lnTo>
                    <a:pt x="26600" y="106425"/>
                  </a:lnTo>
                  <a:lnTo>
                    <a:pt x="26377" y="107179"/>
                  </a:lnTo>
                  <a:lnTo>
                    <a:pt x="26622" y="107839"/>
                  </a:lnTo>
                  <a:lnTo>
                    <a:pt x="27000" y="107368"/>
                  </a:lnTo>
                  <a:lnTo>
                    <a:pt x="27311" y="107651"/>
                  </a:lnTo>
                  <a:lnTo>
                    <a:pt x="27800" y="107462"/>
                  </a:lnTo>
                  <a:lnTo>
                    <a:pt x="28088" y="108122"/>
                  </a:lnTo>
                  <a:lnTo>
                    <a:pt x="28266" y="109065"/>
                  </a:lnTo>
                  <a:lnTo>
                    <a:pt x="28266" y="110290"/>
                  </a:lnTo>
                  <a:lnTo>
                    <a:pt x="28155" y="112175"/>
                  </a:lnTo>
                  <a:lnTo>
                    <a:pt x="28155" y="113684"/>
                  </a:lnTo>
                  <a:lnTo>
                    <a:pt x="28111" y="114721"/>
                  </a:lnTo>
                  <a:lnTo>
                    <a:pt x="28444" y="116135"/>
                  </a:lnTo>
                  <a:lnTo>
                    <a:pt x="28666" y="116889"/>
                  </a:lnTo>
                  <a:lnTo>
                    <a:pt x="29177" y="117077"/>
                  </a:lnTo>
                  <a:lnTo>
                    <a:pt x="29488" y="117077"/>
                  </a:lnTo>
                  <a:lnTo>
                    <a:pt x="30000" y="117077"/>
                  </a:lnTo>
                  <a:lnTo>
                    <a:pt x="30200" y="118020"/>
                  </a:lnTo>
                  <a:lnTo>
                    <a:pt x="30088" y="118963"/>
                  </a:lnTo>
                  <a:lnTo>
                    <a:pt x="29933" y="119057"/>
                  </a:lnTo>
                  <a:lnTo>
                    <a:pt x="29866" y="118303"/>
                  </a:lnTo>
                  <a:lnTo>
                    <a:pt x="29400" y="118114"/>
                  </a:lnTo>
                  <a:lnTo>
                    <a:pt x="29244" y="118963"/>
                  </a:lnTo>
                  <a:lnTo>
                    <a:pt x="29288" y="119999"/>
                  </a:lnTo>
                  <a:lnTo>
                    <a:pt x="29000" y="119528"/>
                  </a:lnTo>
                  <a:lnTo>
                    <a:pt x="28444" y="118491"/>
                  </a:lnTo>
                  <a:lnTo>
                    <a:pt x="28400" y="118586"/>
                  </a:lnTo>
                  <a:lnTo>
                    <a:pt x="28333" y="118491"/>
                  </a:lnTo>
                  <a:lnTo>
                    <a:pt x="28266" y="118491"/>
                  </a:lnTo>
                  <a:lnTo>
                    <a:pt x="28200" y="118303"/>
                  </a:lnTo>
                  <a:lnTo>
                    <a:pt x="28155" y="118114"/>
                  </a:lnTo>
                  <a:lnTo>
                    <a:pt x="28155" y="118020"/>
                  </a:lnTo>
                  <a:lnTo>
                    <a:pt x="27866" y="116889"/>
                  </a:lnTo>
                  <a:lnTo>
                    <a:pt x="27644" y="116417"/>
                  </a:lnTo>
                  <a:lnTo>
                    <a:pt x="27488" y="116794"/>
                  </a:lnTo>
                  <a:lnTo>
                    <a:pt x="27355" y="116135"/>
                  </a:lnTo>
                  <a:lnTo>
                    <a:pt x="27355" y="116040"/>
                  </a:lnTo>
                  <a:lnTo>
                    <a:pt x="27400" y="115852"/>
                  </a:lnTo>
                  <a:lnTo>
                    <a:pt x="27400" y="115569"/>
                  </a:lnTo>
                  <a:lnTo>
                    <a:pt x="27422" y="115192"/>
                  </a:lnTo>
                  <a:lnTo>
                    <a:pt x="27422" y="114909"/>
                  </a:lnTo>
                  <a:lnTo>
                    <a:pt x="27400" y="114721"/>
                  </a:lnTo>
                  <a:lnTo>
                    <a:pt x="27355" y="114626"/>
                  </a:lnTo>
                  <a:lnTo>
                    <a:pt x="27311" y="114438"/>
                  </a:lnTo>
                  <a:lnTo>
                    <a:pt x="27244" y="114155"/>
                  </a:lnTo>
                  <a:lnTo>
                    <a:pt x="27177" y="113872"/>
                  </a:lnTo>
                  <a:lnTo>
                    <a:pt x="27088" y="113495"/>
                  </a:lnTo>
                  <a:lnTo>
                    <a:pt x="27066" y="113401"/>
                  </a:lnTo>
                  <a:lnTo>
                    <a:pt x="27022" y="113212"/>
                  </a:lnTo>
                  <a:lnTo>
                    <a:pt x="27022" y="113024"/>
                  </a:lnTo>
                  <a:lnTo>
                    <a:pt x="26800" y="111798"/>
                  </a:lnTo>
                  <a:lnTo>
                    <a:pt x="26600" y="111327"/>
                  </a:lnTo>
                  <a:lnTo>
                    <a:pt x="26600" y="112175"/>
                  </a:lnTo>
                  <a:lnTo>
                    <a:pt x="26200" y="111516"/>
                  </a:lnTo>
                  <a:lnTo>
                    <a:pt x="26000" y="110479"/>
                  </a:lnTo>
                  <a:lnTo>
                    <a:pt x="25822" y="110102"/>
                  </a:lnTo>
                  <a:lnTo>
                    <a:pt x="25400" y="110102"/>
                  </a:lnTo>
                  <a:lnTo>
                    <a:pt x="25177" y="109159"/>
                  </a:lnTo>
                  <a:lnTo>
                    <a:pt x="24800" y="107839"/>
                  </a:lnTo>
                  <a:lnTo>
                    <a:pt x="24444" y="107179"/>
                  </a:lnTo>
                  <a:lnTo>
                    <a:pt x="24111" y="107368"/>
                  </a:lnTo>
                  <a:lnTo>
                    <a:pt x="24044" y="107839"/>
                  </a:lnTo>
                  <a:lnTo>
                    <a:pt x="23755" y="107934"/>
                  </a:lnTo>
                  <a:lnTo>
                    <a:pt x="23311" y="107462"/>
                  </a:lnTo>
                  <a:lnTo>
                    <a:pt x="22777" y="106237"/>
                  </a:lnTo>
                  <a:lnTo>
                    <a:pt x="22288" y="105483"/>
                  </a:lnTo>
                  <a:lnTo>
                    <a:pt x="21866" y="104446"/>
                  </a:lnTo>
                  <a:lnTo>
                    <a:pt x="21466" y="103786"/>
                  </a:lnTo>
                  <a:lnTo>
                    <a:pt x="21133" y="102749"/>
                  </a:lnTo>
                  <a:lnTo>
                    <a:pt x="20733" y="101523"/>
                  </a:lnTo>
                  <a:lnTo>
                    <a:pt x="20777" y="100581"/>
                  </a:lnTo>
                  <a:lnTo>
                    <a:pt x="20977" y="100109"/>
                  </a:lnTo>
                  <a:lnTo>
                    <a:pt x="20777" y="99355"/>
                  </a:lnTo>
                  <a:lnTo>
                    <a:pt x="20666" y="97941"/>
                  </a:lnTo>
                  <a:lnTo>
                    <a:pt x="20288" y="96245"/>
                  </a:lnTo>
                  <a:lnTo>
                    <a:pt x="20111" y="95208"/>
                  </a:lnTo>
                  <a:lnTo>
                    <a:pt x="19866" y="94076"/>
                  </a:lnTo>
                  <a:lnTo>
                    <a:pt x="19577" y="93322"/>
                  </a:lnTo>
                  <a:lnTo>
                    <a:pt x="19488" y="92097"/>
                  </a:lnTo>
                  <a:lnTo>
                    <a:pt x="19311" y="90966"/>
                  </a:lnTo>
                  <a:lnTo>
                    <a:pt x="18977" y="90117"/>
                  </a:lnTo>
                  <a:lnTo>
                    <a:pt x="18666" y="88515"/>
                  </a:lnTo>
                  <a:lnTo>
                    <a:pt x="18377" y="86724"/>
                  </a:lnTo>
                  <a:lnTo>
                    <a:pt x="18333" y="85310"/>
                  </a:lnTo>
                  <a:lnTo>
                    <a:pt x="18155" y="84367"/>
                  </a:lnTo>
                  <a:lnTo>
                    <a:pt x="17866" y="83896"/>
                  </a:lnTo>
                  <a:lnTo>
                    <a:pt x="17644" y="83896"/>
                  </a:lnTo>
                  <a:lnTo>
                    <a:pt x="17688" y="85593"/>
                  </a:lnTo>
                  <a:lnTo>
                    <a:pt x="17977" y="86818"/>
                  </a:lnTo>
                  <a:lnTo>
                    <a:pt x="18088" y="88421"/>
                  </a:lnTo>
                  <a:lnTo>
                    <a:pt x="18333" y="88703"/>
                  </a:lnTo>
                  <a:lnTo>
                    <a:pt x="18400" y="89929"/>
                  </a:lnTo>
                  <a:lnTo>
                    <a:pt x="18622" y="90683"/>
                  </a:lnTo>
                  <a:lnTo>
                    <a:pt x="18733" y="91908"/>
                  </a:lnTo>
                  <a:lnTo>
                    <a:pt x="18844" y="93134"/>
                  </a:lnTo>
                  <a:lnTo>
                    <a:pt x="19088" y="94076"/>
                  </a:lnTo>
                  <a:lnTo>
                    <a:pt x="19133" y="95019"/>
                  </a:lnTo>
                  <a:lnTo>
                    <a:pt x="19355" y="95490"/>
                  </a:lnTo>
                  <a:lnTo>
                    <a:pt x="19466" y="96527"/>
                  </a:lnTo>
                  <a:lnTo>
                    <a:pt x="19422" y="97470"/>
                  </a:lnTo>
                  <a:lnTo>
                    <a:pt x="19288" y="97753"/>
                  </a:lnTo>
                  <a:lnTo>
                    <a:pt x="19288" y="96904"/>
                  </a:lnTo>
                  <a:lnTo>
                    <a:pt x="19088" y="96245"/>
                  </a:lnTo>
                  <a:lnTo>
                    <a:pt x="18844" y="95302"/>
                  </a:lnTo>
                  <a:lnTo>
                    <a:pt x="18577" y="94831"/>
                  </a:lnTo>
                  <a:lnTo>
                    <a:pt x="18511" y="94265"/>
                  </a:lnTo>
                  <a:lnTo>
                    <a:pt x="18555" y="93322"/>
                  </a:lnTo>
                  <a:lnTo>
                    <a:pt x="18377" y="92380"/>
                  </a:lnTo>
                  <a:lnTo>
                    <a:pt x="18044" y="91437"/>
                  </a:lnTo>
                  <a:lnTo>
                    <a:pt x="17755" y="90683"/>
                  </a:lnTo>
                  <a:lnTo>
                    <a:pt x="17600" y="89929"/>
                  </a:lnTo>
                  <a:lnTo>
                    <a:pt x="17822" y="89175"/>
                  </a:lnTo>
                  <a:lnTo>
                    <a:pt x="17755" y="88515"/>
                  </a:lnTo>
                  <a:lnTo>
                    <a:pt x="17488" y="87478"/>
                  </a:lnTo>
                  <a:lnTo>
                    <a:pt x="17288" y="86535"/>
                  </a:lnTo>
                  <a:lnTo>
                    <a:pt x="17133" y="84556"/>
                  </a:lnTo>
                  <a:lnTo>
                    <a:pt x="17022" y="83142"/>
                  </a:lnTo>
                  <a:lnTo>
                    <a:pt x="16955" y="81916"/>
                  </a:lnTo>
                  <a:lnTo>
                    <a:pt x="16688" y="80974"/>
                  </a:lnTo>
                  <a:lnTo>
                    <a:pt x="16333" y="80219"/>
                  </a:lnTo>
                  <a:lnTo>
                    <a:pt x="16111" y="79465"/>
                  </a:lnTo>
                  <a:lnTo>
                    <a:pt x="15777" y="79465"/>
                  </a:lnTo>
                  <a:lnTo>
                    <a:pt x="15600" y="78240"/>
                  </a:lnTo>
                  <a:lnTo>
                    <a:pt x="15533" y="77109"/>
                  </a:lnTo>
                  <a:lnTo>
                    <a:pt x="15311" y="76355"/>
                  </a:lnTo>
                  <a:lnTo>
                    <a:pt x="15177" y="74375"/>
                  </a:lnTo>
                  <a:lnTo>
                    <a:pt x="14866" y="73432"/>
                  </a:lnTo>
                  <a:lnTo>
                    <a:pt x="14688" y="72207"/>
                  </a:lnTo>
                  <a:lnTo>
                    <a:pt x="14733" y="70793"/>
                  </a:lnTo>
                  <a:lnTo>
                    <a:pt x="14577" y="69850"/>
                  </a:lnTo>
                  <a:lnTo>
                    <a:pt x="14511" y="68813"/>
                  </a:lnTo>
                  <a:lnTo>
                    <a:pt x="14577" y="67399"/>
                  </a:lnTo>
                  <a:lnTo>
                    <a:pt x="14400" y="65891"/>
                  </a:lnTo>
                  <a:lnTo>
                    <a:pt x="14400" y="64477"/>
                  </a:lnTo>
                  <a:lnTo>
                    <a:pt x="14555" y="63817"/>
                  </a:lnTo>
                  <a:lnTo>
                    <a:pt x="14555" y="61838"/>
                  </a:lnTo>
                  <a:lnTo>
                    <a:pt x="14577" y="59858"/>
                  </a:lnTo>
                  <a:lnTo>
                    <a:pt x="14622" y="58444"/>
                  </a:lnTo>
                  <a:lnTo>
                    <a:pt x="14444" y="56559"/>
                  </a:lnTo>
                  <a:lnTo>
                    <a:pt x="14288" y="55239"/>
                  </a:lnTo>
                  <a:lnTo>
                    <a:pt x="13822" y="54014"/>
                  </a:lnTo>
                  <a:lnTo>
                    <a:pt x="13577" y="53071"/>
                  </a:lnTo>
                  <a:lnTo>
                    <a:pt x="13355" y="52411"/>
                  </a:lnTo>
                  <a:lnTo>
                    <a:pt x="13177" y="51468"/>
                  </a:lnTo>
                  <a:lnTo>
                    <a:pt x="13377" y="51374"/>
                  </a:lnTo>
                  <a:lnTo>
                    <a:pt x="13577" y="51657"/>
                  </a:lnTo>
                  <a:lnTo>
                    <a:pt x="13755" y="51940"/>
                  </a:lnTo>
                  <a:lnTo>
                    <a:pt x="13933" y="52411"/>
                  </a:lnTo>
                  <a:lnTo>
                    <a:pt x="14155" y="52411"/>
                  </a:lnTo>
                  <a:lnTo>
                    <a:pt x="14177" y="53637"/>
                  </a:lnTo>
                  <a:lnTo>
                    <a:pt x="14400" y="54014"/>
                  </a:lnTo>
                  <a:lnTo>
                    <a:pt x="14666" y="54768"/>
                  </a:lnTo>
                  <a:lnTo>
                    <a:pt x="14733" y="55522"/>
                  </a:lnTo>
                  <a:lnTo>
                    <a:pt x="14955" y="56559"/>
                  </a:lnTo>
                  <a:lnTo>
                    <a:pt x="15133" y="57501"/>
                  </a:lnTo>
                  <a:lnTo>
                    <a:pt x="15133" y="56087"/>
                  </a:lnTo>
                  <a:lnTo>
                    <a:pt x="14977" y="54296"/>
                  </a:lnTo>
                  <a:lnTo>
                    <a:pt x="14733" y="53542"/>
                  </a:lnTo>
                  <a:lnTo>
                    <a:pt x="14400" y="52600"/>
                  </a:lnTo>
                  <a:lnTo>
                    <a:pt x="14333" y="51846"/>
                  </a:lnTo>
                  <a:lnTo>
                    <a:pt x="14044" y="51468"/>
                  </a:lnTo>
                  <a:lnTo>
                    <a:pt x="13711" y="50903"/>
                  </a:lnTo>
                  <a:lnTo>
                    <a:pt x="13377" y="50243"/>
                  </a:lnTo>
                  <a:lnTo>
                    <a:pt x="13311" y="49206"/>
                  </a:lnTo>
                  <a:lnTo>
                    <a:pt x="12977" y="47981"/>
                  </a:lnTo>
                  <a:lnTo>
                    <a:pt x="12866" y="46567"/>
                  </a:lnTo>
                  <a:lnTo>
                    <a:pt x="12577" y="46378"/>
                  </a:lnTo>
                  <a:lnTo>
                    <a:pt x="12466" y="45153"/>
                  </a:lnTo>
                  <a:lnTo>
                    <a:pt x="12400" y="43927"/>
                  </a:lnTo>
                  <a:lnTo>
                    <a:pt x="12222" y="42702"/>
                  </a:lnTo>
                  <a:lnTo>
                    <a:pt x="12177" y="41759"/>
                  </a:lnTo>
                  <a:lnTo>
                    <a:pt x="11977" y="41665"/>
                  </a:lnTo>
                  <a:lnTo>
                    <a:pt x="11711" y="41194"/>
                  </a:lnTo>
                  <a:lnTo>
                    <a:pt x="11777" y="40439"/>
                  </a:lnTo>
                  <a:lnTo>
                    <a:pt x="11377" y="39591"/>
                  </a:lnTo>
                  <a:lnTo>
                    <a:pt x="11466" y="38743"/>
                  </a:lnTo>
                  <a:lnTo>
                    <a:pt x="11066" y="38271"/>
                  </a:lnTo>
                  <a:lnTo>
                    <a:pt x="10866" y="37140"/>
                  </a:lnTo>
                  <a:lnTo>
                    <a:pt x="10622" y="36575"/>
                  </a:lnTo>
                  <a:lnTo>
                    <a:pt x="10622" y="36575"/>
                  </a:lnTo>
                  <a:lnTo>
                    <a:pt x="10577" y="36669"/>
                  </a:lnTo>
                  <a:lnTo>
                    <a:pt x="10511" y="36857"/>
                  </a:lnTo>
                  <a:lnTo>
                    <a:pt x="10444" y="36857"/>
                  </a:lnTo>
                  <a:lnTo>
                    <a:pt x="10400" y="36857"/>
                  </a:lnTo>
                  <a:lnTo>
                    <a:pt x="10333" y="36669"/>
                  </a:lnTo>
                  <a:lnTo>
                    <a:pt x="10266" y="36669"/>
                  </a:lnTo>
                  <a:lnTo>
                    <a:pt x="10177" y="36575"/>
                  </a:lnTo>
                  <a:lnTo>
                    <a:pt x="10155" y="36575"/>
                  </a:lnTo>
                  <a:lnTo>
                    <a:pt x="10111" y="36575"/>
                  </a:lnTo>
                  <a:lnTo>
                    <a:pt x="9888" y="35443"/>
                  </a:lnTo>
                  <a:lnTo>
                    <a:pt x="9466" y="34501"/>
                  </a:lnTo>
                  <a:lnTo>
                    <a:pt x="9155" y="33652"/>
                  </a:lnTo>
                  <a:lnTo>
                    <a:pt x="8911" y="33652"/>
                  </a:lnTo>
                  <a:lnTo>
                    <a:pt x="8577" y="33181"/>
                  </a:lnTo>
                  <a:lnTo>
                    <a:pt x="8266" y="33464"/>
                  </a:lnTo>
                  <a:lnTo>
                    <a:pt x="7822" y="32992"/>
                  </a:lnTo>
                  <a:lnTo>
                    <a:pt x="7422" y="32050"/>
                  </a:lnTo>
                  <a:lnTo>
                    <a:pt x="7066" y="31013"/>
                  </a:lnTo>
                  <a:lnTo>
                    <a:pt x="6622" y="31013"/>
                  </a:lnTo>
                  <a:lnTo>
                    <a:pt x="6577" y="31013"/>
                  </a:lnTo>
                  <a:lnTo>
                    <a:pt x="6555" y="31013"/>
                  </a:lnTo>
                  <a:lnTo>
                    <a:pt x="6511" y="31013"/>
                  </a:lnTo>
                  <a:lnTo>
                    <a:pt x="6466" y="31013"/>
                  </a:lnTo>
                  <a:lnTo>
                    <a:pt x="6444" y="31107"/>
                  </a:lnTo>
                  <a:lnTo>
                    <a:pt x="6466" y="31296"/>
                  </a:lnTo>
                  <a:lnTo>
                    <a:pt x="6466" y="31578"/>
                  </a:lnTo>
                  <a:lnTo>
                    <a:pt x="6511" y="31767"/>
                  </a:lnTo>
                  <a:lnTo>
                    <a:pt x="6511" y="31767"/>
                  </a:lnTo>
                  <a:lnTo>
                    <a:pt x="6622" y="32710"/>
                  </a:lnTo>
                  <a:lnTo>
                    <a:pt x="6155" y="33181"/>
                  </a:lnTo>
                  <a:lnTo>
                    <a:pt x="5466" y="34501"/>
                  </a:lnTo>
                  <a:lnTo>
                    <a:pt x="5377" y="33181"/>
                  </a:lnTo>
                  <a:lnTo>
                    <a:pt x="5533" y="31956"/>
                  </a:lnTo>
                  <a:lnTo>
                    <a:pt x="6066" y="31107"/>
                  </a:lnTo>
                  <a:lnTo>
                    <a:pt x="5822" y="30542"/>
                  </a:lnTo>
                  <a:lnTo>
                    <a:pt x="5377" y="31013"/>
                  </a:lnTo>
                  <a:lnTo>
                    <a:pt x="5088" y="32992"/>
                  </a:lnTo>
                  <a:lnTo>
                    <a:pt x="4555" y="34218"/>
                  </a:lnTo>
                  <a:lnTo>
                    <a:pt x="4844" y="35726"/>
                  </a:lnTo>
                  <a:lnTo>
                    <a:pt x="3777" y="38271"/>
                  </a:lnTo>
                  <a:lnTo>
                    <a:pt x="3644" y="39497"/>
                  </a:lnTo>
                  <a:lnTo>
                    <a:pt x="2644" y="41476"/>
                  </a:lnTo>
                  <a:lnTo>
                    <a:pt x="2177" y="42419"/>
                  </a:lnTo>
                  <a:lnTo>
                    <a:pt x="1755" y="43362"/>
                  </a:lnTo>
                  <a:lnTo>
                    <a:pt x="1444" y="43456"/>
                  </a:lnTo>
                  <a:lnTo>
                    <a:pt x="1044" y="44681"/>
                  </a:lnTo>
                  <a:lnTo>
                    <a:pt x="844" y="44210"/>
                  </a:lnTo>
                  <a:lnTo>
                    <a:pt x="1244" y="42890"/>
                  </a:lnTo>
                  <a:lnTo>
                    <a:pt x="1711" y="42419"/>
                  </a:lnTo>
                  <a:lnTo>
                    <a:pt x="2066" y="41288"/>
                  </a:lnTo>
                  <a:lnTo>
                    <a:pt x="2400" y="41288"/>
                  </a:lnTo>
                  <a:lnTo>
                    <a:pt x="2622" y="40251"/>
                  </a:lnTo>
                  <a:lnTo>
                    <a:pt x="2622" y="40251"/>
                  </a:lnTo>
                  <a:lnTo>
                    <a:pt x="2644" y="40062"/>
                  </a:lnTo>
                  <a:lnTo>
                    <a:pt x="2733" y="39780"/>
                  </a:lnTo>
                  <a:lnTo>
                    <a:pt x="2800" y="39591"/>
                  </a:lnTo>
                  <a:lnTo>
                    <a:pt x="2866" y="39308"/>
                  </a:lnTo>
                  <a:lnTo>
                    <a:pt x="2955" y="39025"/>
                  </a:lnTo>
                  <a:lnTo>
                    <a:pt x="3022" y="38837"/>
                  </a:lnTo>
                  <a:lnTo>
                    <a:pt x="3088" y="38554"/>
                  </a:lnTo>
                  <a:lnTo>
                    <a:pt x="3155" y="38554"/>
                  </a:lnTo>
                  <a:lnTo>
                    <a:pt x="3200" y="38271"/>
                  </a:lnTo>
                  <a:lnTo>
                    <a:pt x="3311" y="38083"/>
                  </a:lnTo>
                  <a:lnTo>
                    <a:pt x="3377" y="37800"/>
                  </a:lnTo>
                  <a:lnTo>
                    <a:pt x="3422" y="37423"/>
                  </a:lnTo>
                  <a:lnTo>
                    <a:pt x="3466" y="37140"/>
                  </a:lnTo>
                  <a:lnTo>
                    <a:pt x="3466" y="36857"/>
                  </a:lnTo>
                  <a:lnTo>
                    <a:pt x="3488" y="36575"/>
                  </a:lnTo>
                  <a:lnTo>
                    <a:pt x="3533" y="36197"/>
                  </a:lnTo>
                  <a:lnTo>
                    <a:pt x="3555" y="35915"/>
                  </a:lnTo>
                  <a:lnTo>
                    <a:pt x="3600" y="35632"/>
                  </a:lnTo>
                  <a:lnTo>
                    <a:pt x="3600" y="35349"/>
                  </a:lnTo>
                  <a:lnTo>
                    <a:pt x="3600" y="35349"/>
                  </a:lnTo>
                  <a:lnTo>
                    <a:pt x="3355" y="35915"/>
                  </a:lnTo>
                  <a:lnTo>
                    <a:pt x="3133" y="35161"/>
                  </a:lnTo>
                  <a:lnTo>
                    <a:pt x="2977" y="36197"/>
                  </a:lnTo>
                  <a:lnTo>
                    <a:pt x="2733" y="35632"/>
                  </a:lnTo>
                  <a:lnTo>
                    <a:pt x="2355" y="35632"/>
                  </a:lnTo>
                  <a:lnTo>
                    <a:pt x="2222" y="36103"/>
                  </a:lnTo>
                  <a:lnTo>
                    <a:pt x="1955" y="36103"/>
                  </a:lnTo>
                  <a:lnTo>
                    <a:pt x="2000" y="33935"/>
                  </a:lnTo>
                  <a:lnTo>
                    <a:pt x="1755" y="32521"/>
                  </a:lnTo>
                  <a:lnTo>
                    <a:pt x="1533" y="33652"/>
                  </a:lnTo>
                  <a:lnTo>
                    <a:pt x="1044" y="32992"/>
                  </a:lnTo>
                  <a:lnTo>
                    <a:pt x="911" y="31484"/>
                  </a:lnTo>
                  <a:lnTo>
                    <a:pt x="844" y="30636"/>
                  </a:lnTo>
                  <a:lnTo>
                    <a:pt x="622" y="30542"/>
                  </a:lnTo>
                  <a:lnTo>
                    <a:pt x="555" y="29316"/>
                  </a:lnTo>
                  <a:lnTo>
                    <a:pt x="955" y="27714"/>
                  </a:lnTo>
                  <a:lnTo>
                    <a:pt x="1044" y="26017"/>
                  </a:lnTo>
                  <a:lnTo>
                    <a:pt x="1422" y="26205"/>
                  </a:lnTo>
                  <a:lnTo>
                    <a:pt x="1822" y="25545"/>
                  </a:lnTo>
                  <a:lnTo>
                    <a:pt x="2222" y="25545"/>
                  </a:lnTo>
                  <a:lnTo>
                    <a:pt x="2222" y="23849"/>
                  </a:lnTo>
                  <a:lnTo>
                    <a:pt x="2288" y="22529"/>
                  </a:lnTo>
                  <a:lnTo>
                    <a:pt x="2000" y="22340"/>
                  </a:lnTo>
                  <a:lnTo>
                    <a:pt x="1711" y="23095"/>
                  </a:lnTo>
                  <a:lnTo>
                    <a:pt x="577" y="23566"/>
                  </a:lnTo>
                  <a:lnTo>
                    <a:pt x="444" y="22058"/>
                  </a:lnTo>
                  <a:lnTo>
                    <a:pt x="222" y="21304"/>
                  </a:lnTo>
                  <a:lnTo>
                    <a:pt x="0" y="20832"/>
                  </a:lnTo>
                  <a:lnTo>
                    <a:pt x="444" y="19230"/>
                  </a:lnTo>
                  <a:lnTo>
                    <a:pt x="800" y="19135"/>
                  </a:lnTo>
                  <a:lnTo>
                    <a:pt x="1244" y="18193"/>
                  </a:lnTo>
                  <a:lnTo>
                    <a:pt x="1266" y="19418"/>
                  </a:lnTo>
                  <a:lnTo>
                    <a:pt x="1644" y="19701"/>
                  </a:lnTo>
                  <a:lnTo>
                    <a:pt x="2044" y="19607"/>
                  </a:lnTo>
                  <a:lnTo>
                    <a:pt x="1777" y="17721"/>
                  </a:lnTo>
                  <a:lnTo>
                    <a:pt x="1355" y="17062"/>
                  </a:lnTo>
                  <a:lnTo>
                    <a:pt x="1133" y="15742"/>
                  </a:lnTo>
                  <a:lnTo>
                    <a:pt x="400" y="14328"/>
                  </a:lnTo>
                  <a:lnTo>
                    <a:pt x="511" y="12914"/>
                  </a:lnTo>
                  <a:lnTo>
                    <a:pt x="1155" y="12820"/>
                  </a:lnTo>
                  <a:lnTo>
                    <a:pt x="1533" y="11688"/>
                  </a:lnTo>
                  <a:lnTo>
                    <a:pt x="1555" y="10274"/>
                  </a:lnTo>
                  <a:lnTo>
                    <a:pt x="1888" y="9426"/>
                  </a:lnTo>
                  <a:lnTo>
                    <a:pt x="2244" y="9426"/>
                  </a:lnTo>
                  <a:lnTo>
                    <a:pt x="2733" y="7824"/>
                  </a:lnTo>
                  <a:lnTo>
                    <a:pt x="3355" y="7824"/>
                  </a:lnTo>
                  <a:lnTo>
                    <a:pt x="3755" y="6881"/>
                  </a:lnTo>
                  <a:lnTo>
                    <a:pt x="4222" y="6881"/>
                  </a:lnTo>
                  <a:lnTo>
                    <a:pt x="4111" y="7824"/>
                  </a:lnTo>
                  <a:lnTo>
                    <a:pt x="4444" y="7729"/>
                  </a:lnTo>
                  <a:lnTo>
                    <a:pt x="5200" y="7824"/>
                  </a:lnTo>
                  <a:lnTo>
                    <a:pt x="5311" y="8766"/>
                  </a:lnTo>
                  <a:lnTo>
                    <a:pt x="6177" y="8766"/>
                  </a:lnTo>
                  <a:lnTo>
                    <a:pt x="6733" y="9426"/>
                  </a:lnTo>
                  <a:lnTo>
                    <a:pt x="7244" y="9426"/>
                  </a:lnTo>
                  <a:lnTo>
                    <a:pt x="7555" y="10180"/>
                  </a:lnTo>
                  <a:lnTo>
                    <a:pt x="8044" y="9709"/>
                  </a:lnTo>
                  <a:lnTo>
                    <a:pt x="8444" y="9992"/>
                  </a:lnTo>
                  <a:lnTo>
                    <a:pt x="8733" y="10746"/>
                  </a:lnTo>
                  <a:lnTo>
                    <a:pt x="9488" y="10934"/>
                  </a:lnTo>
                  <a:lnTo>
                    <a:pt x="9933" y="12348"/>
                  </a:lnTo>
                  <a:lnTo>
                    <a:pt x="10466" y="12443"/>
                  </a:lnTo>
                  <a:lnTo>
                    <a:pt x="11066" y="11217"/>
                  </a:lnTo>
                  <a:lnTo>
                    <a:pt x="11355" y="11217"/>
                  </a:lnTo>
                  <a:lnTo>
                    <a:pt x="11644" y="11123"/>
                  </a:lnTo>
                  <a:lnTo>
                    <a:pt x="12177" y="10180"/>
                  </a:lnTo>
                  <a:lnTo>
                    <a:pt x="12666" y="9520"/>
                  </a:lnTo>
                  <a:lnTo>
                    <a:pt x="12800" y="9709"/>
                  </a:lnTo>
                  <a:lnTo>
                    <a:pt x="12666" y="10274"/>
                  </a:lnTo>
                  <a:lnTo>
                    <a:pt x="12400" y="10746"/>
                  </a:lnTo>
                  <a:lnTo>
                    <a:pt x="12000" y="11217"/>
                  </a:lnTo>
                  <a:lnTo>
                    <a:pt x="11644" y="12820"/>
                  </a:lnTo>
                  <a:lnTo>
                    <a:pt x="12111" y="11877"/>
                  </a:lnTo>
                  <a:lnTo>
                    <a:pt x="12555" y="11123"/>
                  </a:lnTo>
                  <a:lnTo>
                    <a:pt x="12911" y="10934"/>
                  </a:lnTo>
                  <a:lnTo>
                    <a:pt x="13133" y="9992"/>
                  </a:lnTo>
                  <a:lnTo>
                    <a:pt x="13244" y="8578"/>
                  </a:lnTo>
                  <a:lnTo>
                    <a:pt x="13577" y="8955"/>
                  </a:lnTo>
                  <a:lnTo>
                    <a:pt x="13888" y="11123"/>
                  </a:lnTo>
                  <a:lnTo>
                    <a:pt x="14177" y="11406"/>
                  </a:lnTo>
                  <a:lnTo>
                    <a:pt x="14377" y="9709"/>
                  </a:lnTo>
                  <a:lnTo>
                    <a:pt x="14622" y="11500"/>
                  </a:lnTo>
                  <a:lnTo>
                    <a:pt x="14866" y="11406"/>
                  </a:lnTo>
                  <a:lnTo>
                    <a:pt x="15022" y="10463"/>
                  </a:lnTo>
                  <a:lnTo>
                    <a:pt x="15311" y="10463"/>
                  </a:lnTo>
                  <a:lnTo>
                    <a:pt x="15777" y="10652"/>
                  </a:lnTo>
                  <a:lnTo>
                    <a:pt x="16044" y="11688"/>
                  </a:lnTo>
                  <a:lnTo>
                    <a:pt x="17066" y="12914"/>
                  </a:lnTo>
                  <a:lnTo>
                    <a:pt x="17422" y="12820"/>
                  </a:lnTo>
                  <a:lnTo>
                    <a:pt x="18000" y="14045"/>
                  </a:lnTo>
                  <a:lnTo>
                    <a:pt x="17600" y="14611"/>
                  </a:lnTo>
                  <a:lnTo>
                    <a:pt x="17600" y="15365"/>
                  </a:lnTo>
                  <a:lnTo>
                    <a:pt x="18777" y="15836"/>
                  </a:lnTo>
                  <a:lnTo>
                    <a:pt x="19311" y="15365"/>
                  </a:lnTo>
                  <a:lnTo>
                    <a:pt x="19777" y="16213"/>
                  </a:lnTo>
                  <a:lnTo>
                    <a:pt x="20088" y="18476"/>
                  </a:lnTo>
                  <a:lnTo>
                    <a:pt x="20155" y="16590"/>
                  </a:lnTo>
                  <a:lnTo>
                    <a:pt x="20000" y="15365"/>
                  </a:lnTo>
                  <a:lnTo>
                    <a:pt x="20511" y="14516"/>
                  </a:lnTo>
                  <a:lnTo>
                    <a:pt x="20800" y="13668"/>
                  </a:lnTo>
                  <a:lnTo>
                    <a:pt x="21288" y="14799"/>
                  </a:lnTo>
                  <a:lnTo>
                    <a:pt x="21644" y="14893"/>
                  </a:lnTo>
                  <a:lnTo>
                    <a:pt x="22111" y="15836"/>
                  </a:lnTo>
                  <a:lnTo>
                    <a:pt x="23022" y="15742"/>
                  </a:lnTo>
                  <a:lnTo>
                    <a:pt x="23133" y="14611"/>
                  </a:lnTo>
                  <a:lnTo>
                    <a:pt x="23400" y="13857"/>
                  </a:lnTo>
                  <a:lnTo>
                    <a:pt x="22888" y="12348"/>
                  </a:lnTo>
                  <a:lnTo>
                    <a:pt x="23177" y="11877"/>
                  </a:lnTo>
                  <a:lnTo>
                    <a:pt x="23288" y="10463"/>
                  </a:lnTo>
                  <a:lnTo>
                    <a:pt x="23866" y="11500"/>
                  </a:lnTo>
                  <a:lnTo>
                    <a:pt x="23933" y="13385"/>
                  </a:lnTo>
                  <a:lnTo>
                    <a:pt x="23688" y="13385"/>
                  </a:lnTo>
                  <a:lnTo>
                    <a:pt x="23711" y="14611"/>
                  </a:lnTo>
                  <a:lnTo>
                    <a:pt x="23933" y="14611"/>
                  </a:lnTo>
                  <a:lnTo>
                    <a:pt x="23866" y="16025"/>
                  </a:lnTo>
                  <a:lnTo>
                    <a:pt x="24222" y="17062"/>
                  </a:lnTo>
                  <a:lnTo>
                    <a:pt x="24200" y="15082"/>
                  </a:lnTo>
                  <a:lnTo>
                    <a:pt x="24800" y="13857"/>
                  </a:lnTo>
                  <a:lnTo>
                    <a:pt x="24800" y="12443"/>
                  </a:lnTo>
                  <a:lnTo>
                    <a:pt x="24444" y="13385"/>
                  </a:lnTo>
                  <a:lnTo>
                    <a:pt x="24111" y="13385"/>
                  </a:lnTo>
                  <a:lnTo>
                    <a:pt x="24000" y="12160"/>
                  </a:lnTo>
                  <a:lnTo>
                    <a:pt x="24377" y="12443"/>
                  </a:lnTo>
                  <a:lnTo>
                    <a:pt x="24488" y="11406"/>
                  </a:lnTo>
                  <a:lnTo>
                    <a:pt x="24155" y="10463"/>
                  </a:lnTo>
                  <a:lnTo>
                    <a:pt x="23822" y="9238"/>
                  </a:lnTo>
                  <a:lnTo>
                    <a:pt x="23866" y="8483"/>
                  </a:lnTo>
                  <a:lnTo>
                    <a:pt x="23755" y="7541"/>
                  </a:lnTo>
                  <a:lnTo>
                    <a:pt x="23933" y="6315"/>
                  </a:lnTo>
                  <a:lnTo>
                    <a:pt x="24155" y="6315"/>
                  </a:lnTo>
                  <a:lnTo>
                    <a:pt x="24222" y="5561"/>
                  </a:lnTo>
                  <a:lnTo>
                    <a:pt x="24666" y="5655"/>
                  </a:lnTo>
                  <a:lnTo>
                    <a:pt x="25022" y="6881"/>
                  </a:lnTo>
                  <a:lnTo>
                    <a:pt x="25022" y="8012"/>
                  </a:lnTo>
                  <a:lnTo>
                    <a:pt x="25288" y="8106"/>
                  </a:lnTo>
                  <a:lnTo>
                    <a:pt x="25311" y="9520"/>
                  </a:lnTo>
                  <a:lnTo>
                    <a:pt x="25288" y="10652"/>
                  </a:lnTo>
                  <a:lnTo>
                    <a:pt x="25466" y="10934"/>
                  </a:lnTo>
                  <a:lnTo>
                    <a:pt x="25977" y="13197"/>
                  </a:lnTo>
                  <a:lnTo>
                    <a:pt x="26288" y="11971"/>
                  </a:lnTo>
                  <a:lnTo>
                    <a:pt x="26733" y="13668"/>
                  </a:lnTo>
                  <a:lnTo>
                    <a:pt x="26600" y="14611"/>
                  </a:lnTo>
                  <a:lnTo>
                    <a:pt x="26733" y="16307"/>
                  </a:lnTo>
                  <a:lnTo>
                    <a:pt x="27000" y="16779"/>
                  </a:lnTo>
                  <a:lnTo>
                    <a:pt x="27200" y="15742"/>
                  </a:lnTo>
                  <a:lnTo>
                    <a:pt x="27400" y="14328"/>
                  </a:lnTo>
                  <a:lnTo>
                    <a:pt x="27711" y="12348"/>
                  </a:lnTo>
                  <a:lnTo>
                    <a:pt x="27488" y="11500"/>
                  </a:lnTo>
                  <a:lnTo>
                    <a:pt x="27533" y="10463"/>
                  </a:lnTo>
                  <a:lnTo>
                    <a:pt x="27822" y="10180"/>
                  </a:lnTo>
                  <a:lnTo>
                    <a:pt x="27311" y="9520"/>
                  </a:lnTo>
                  <a:lnTo>
                    <a:pt x="27066" y="8766"/>
                  </a:lnTo>
                  <a:lnTo>
                    <a:pt x="26888" y="9049"/>
                  </a:lnTo>
                  <a:lnTo>
                    <a:pt x="26488" y="9049"/>
                  </a:lnTo>
                  <a:lnTo>
                    <a:pt x="26200" y="7824"/>
                  </a:lnTo>
                  <a:lnTo>
                    <a:pt x="26555" y="7541"/>
                  </a:lnTo>
                  <a:lnTo>
                    <a:pt x="26844" y="7729"/>
                  </a:lnTo>
                  <a:lnTo>
                    <a:pt x="26733" y="6787"/>
                  </a:lnTo>
                  <a:lnTo>
                    <a:pt x="26444" y="6598"/>
                  </a:lnTo>
                  <a:lnTo>
                    <a:pt x="26044" y="6315"/>
                  </a:lnTo>
                  <a:lnTo>
                    <a:pt x="26088" y="3864"/>
                  </a:lnTo>
                  <a:lnTo>
                    <a:pt x="26333" y="1696"/>
                  </a:lnTo>
                  <a:lnTo>
                    <a:pt x="26777" y="282"/>
                  </a:lnTo>
                  <a:lnTo>
                    <a:pt x="27244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2806701" y="1668463"/>
              <a:ext cx="7548600" cy="235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19" y="9292"/>
                  </a:moveTo>
                  <a:lnTo>
                    <a:pt x="8050" y="9535"/>
                  </a:lnTo>
                  <a:lnTo>
                    <a:pt x="8201" y="9939"/>
                  </a:lnTo>
                  <a:lnTo>
                    <a:pt x="8126" y="10989"/>
                  </a:lnTo>
                  <a:lnTo>
                    <a:pt x="7873" y="11393"/>
                  </a:lnTo>
                  <a:lnTo>
                    <a:pt x="7873" y="11393"/>
                  </a:lnTo>
                  <a:lnTo>
                    <a:pt x="7848" y="11232"/>
                  </a:lnTo>
                  <a:lnTo>
                    <a:pt x="7798" y="11151"/>
                  </a:lnTo>
                  <a:lnTo>
                    <a:pt x="7747" y="10828"/>
                  </a:lnTo>
                  <a:lnTo>
                    <a:pt x="7671" y="10747"/>
                  </a:lnTo>
                  <a:lnTo>
                    <a:pt x="7621" y="10585"/>
                  </a:lnTo>
                  <a:lnTo>
                    <a:pt x="7596" y="10424"/>
                  </a:lnTo>
                  <a:lnTo>
                    <a:pt x="7545" y="10424"/>
                  </a:lnTo>
                  <a:lnTo>
                    <a:pt x="7470" y="10343"/>
                  </a:lnTo>
                  <a:lnTo>
                    <a:pt x="7394" y="10101"/>
                  </a:lnTo>
                  <a:lnTo>
                    <a:pt x="7343" y="9939"/>
                  </a:lnTo>
                  <a:lnTo>
                    <a:pt x="7268" y="9777"/>
                  </a:lnTo>
                  <a:lnTo>
                    <a:pt x="7268" y="9777"/>
                  </a:lnTo>
                  <a:lnTo>
                    <a:pt x="7419" y="9292"/>
                  </a:lnTo>
                  <a:close/>
                  <a:moveTo>
                    <a:pt x="101854" y="9131"/>
                  </a:moveTo>
                  <a:lnTo>
                    <a:pt x="101905" y="9131"/>
                  </a:lnTo>
                  <a:lnTo>
                    <a:pt x="101905" y="9292"/>
                  </a:lnTo>
                  <a:lnTo>
                    <a:pt x="101905" y="9373"/>
                  </a:lnTo>
                  <a:lnTo>
                    <a:pt x="101930" y="9373"/>
                  </a:lnTo>
                  <a:lnTo>
                    <a:pt x="101930" y="9535"/>
                  </a:lnTo>
                  <a:lnTo>
                    <a:pt x="102031" y="9696"/>
                  </a:lnTo>
                  <a:lnTo>
                    <a:pt x="102056" y="9696"/>
                  </a:lnTo>
                  <a:lnTo>
                    <a:pt x="102107" y="9696"/>
                  </a:lnTo>
                  <a:lnTo>
                    <a:pt x="102157" y="9696"/>
                  </a:lnTo>
                  <a:lnTo>
                    <a:pt x="102182" y="9777"/>
                  </a:lnTo>
                  <a:lnTo>
                    <a:pt x="102233" y="9777"/>
                  </a:lnTo>
                  <a:lnTo>
                    <a:pt x="102309" y="9939"/>
                  </a:lnTo>
                  <a:lnTo>
                    <a:pt x="102359" y="10101"/>
                  </a:lnTo>
                  <a:lnTo>
                    <a:pt x="102359" y="10181"/>
                  </a:lnTo>
                  <a:lnTo>
                    <a:pt x="102359" y="10747"/>
                  </a:lnTo>
                  <a:lnTo>
                    <a:pt x="102182" y="10747"/>
                  </a:lnTo>
                  <a:lnTo>
                    <a:pt x="102157" y="10747"/>
                  </a:lnTo>
                  <a:lnTo>
                    <a:pt x="102107" y="10747"/>
                  </a:lnTo>
                  <a:lnTo>
                    <a:pt x="102031" y="10585"/>
                  </a:lnTo>
                  <a:lnTo>
                    <a:pt x="101930" y="10424"/>
                  </a:lnTo>
                  <a:lnTo>
                    <a:pt x="101905" y="10424"/>
                  </a:lnTo>
                  <a:lnTo>
                    <a:pt x="101854" y="10343"/>
                  </a:lnTo>
                  <a:lnTo>
                    <a:pt x="101804" y="10343"/>
                  </a:lnTo>
                  <a:lnTo>
                    <a:pt x="101779" y="10343"/>
                  </a:lnTo>
                  <a:lnTo>
                    <a:pt x="101703" y="10343"/>
                  </a:lnTo>
                  <a:lnTo>
                    <a:pt x="101602" y="10343"/>
                  </a:lnTo>
                  <a:lnTo>
                    <a:pt x="101577" y="10343"/>
                  </a:lnTo>
                  <a:lnTo>
                    <a:pt x="101476" y="10343"/>
                  </a:lnTo>
                  <a:lnTo>
                    <a:pt x="101400" y="10424"/>
                  </a:lnTo>
                  <a:lnTo>
                    <a:pt x="101350" y="10424"/>
                  </a:lnTo>
                  <a:lnTo>
                    <a:pt x="101274" y="10424"/>
                  </a:lnTo>
                  <a:lnTo>
                    <a:pt x="101198" y="10424"/>
                  </a:lnTo>
                  <a:lnTo>
                    <a:pt x="101123" y="10343"/>
                  </a:lnTo>
                  <a:lnTo>
                    <a:pt x="101022" y="10343"/>
                  </a:lnTo>
                  <a:lnTo>
                    <a:pt x="100946" y="10343"/>
                  </a:lnTo>
                  <a:lnTo>
                    <a:pt x="101022" y="10181"/>
                  </a:lnTo>
                  <a:lnTo>
                    <a:pt x="101123" y="10101"/>
                  </a:lnTo>
                  <a:lnTo>
                    <a:pt x="101198" y="9777"/>
                  </a:lnTo>
                  <a:lnTo>
                    <a:pt x="101274" y="9696"/>
                  </a:lnTo>
                  <a:lnTo>
                    <a:pt x="101324" y="9696"/>
                  </a:lnTo>
                  <a:lnTo>
                    <a:pt x="101400" y="9696"/>
                  </a:lnTo>
                  <a:lnTo>
                    <a:pt x="101400" y="9535"/>
                  </a:lnTo>
                  <a:lnTo>
                    <a:pt x="101400" y="9535"/>
                  </a:lnTo>
                  <a:lnTo>
                    <a:pt x="101451" y="9373"/>
                  </a:lnTo>
                  <a:lnTo>
                    <a:pt x="101451" y="9292"/>
                  </a:lnTo>
                  <a:lnTo>
                    <a:pt x="101476" y="9292"/>
                  </a:lnTo>
                  <a:lnTo>
                    <a:pt x="101577" y="9131"/>
                  </a:lnTo>
                  <a:lnTo>
                    <a:pt x="101652" y="9131"/>
                  </a:lnTo>
                  <a:lnTo>
                    <a:pt x="101728" y="9131"/>
                  </a:lnTo>
                  <a:lnTo>
                    <a:pt x="101804" y="9131"/>
                  </a:lnTo>
                  <a:lnTo>
                    <a:pt x="101854" y="9131"/>
                  </a:lnTo>
                  <a:close/>
                  <a:moveTo>
                    <a:pt x="10473" y="8646"/>
                  </a:moveTo>
                  <a:lnTo>
                    <a:pt x="10599" y="9131"/>
                  </a:lnTo>
                  <a:lnTo>
                    <a:pt x="10649" y="9131"/>
                  </a:lnTo>
                  <a:lnTo>
                    <a:pt x="10649" y="9292"/>
                  </a:lnTo>
                  <a:lnTo>
                    <a:pt x="10725" y="9373"/>
                  </a:lnTo>
                  <a:lnTo>
                    <a:pt x="10776" y="9535"/>
                  </a:lnTo>
                  <a:lnTo>
                    <a:pt x="10851" y="9777"/>
                  </a:lnTo>
                  <a:lnTo>
                    <a:pt x="10902" y="9939"/>
                  </a:lnTo>
                  <a:lnTo>
                    <a:pt x="10927" y="10181"/>
                  </a:lnTo>
                  <a:lnTo>
                    <a:pt x="10927" y="10343"/>
                  </a:lnTo>
                  <a:lnTo>
                    <a:pt x="10927" y="10424"/>
                  </a:lnTo>
                  <a:lnTo>
                    <a:pt x="10902" y="10424"/>
                  </a:lnTo>
                  <a:lnTo>
                    <a:pt x="10574" y="10989"/>
                  </a:lnTo>
                  <a:lnTo>
                    <a:pt x="10801" y="11555"/>
                  </a:lnTo>
                  <a:lnTo>
                    <a:pt x="11104" y="12282"/>
                  </a:lnTo>
                  <a:lnTo>
                    <a:pt x="11255" y="13090"/>
                  </a:lnTo>
                  <a:lnTo>
                    <a:pt x="11053" y="14141"/>
                  </a:lnTo>
                  <a:lnTo>
                    <a:pt x="10599" y="14141"/>
                  </a:lnTo>
                  <a:lnTo>
                    <a:pt x="10599" y="14303"/>
                  </a:lnTo>
                  <a:lnTo>
                    <a:pt x="10574" y="14464"/>
                  </a:lnTo>
                  <a:lnTo>
                    <a:pt x="10523" y="14545"/>
                  </a:lnTo>
                  <a:lnTo>
                    <a:pt x="10447" y="14707"/>
                  </a:lnTo>
                  <a:lnTo>
                    <a:pt x="10397" y="14949"/>
                  </a:lnTo>
                  <a:lnTo>
                    <a:pt x="10321" y="14949"/>
                  </a:lnTo>
                  <a:lnTo>
                    <a:pt x="10321" y="14949"/>
                  </a:lnTo>
                  <a:lnTo>
                    <a:pt x="10220" y="14787"/>
                  </a:lnTo>
                  <a:lnTo>
                    <a:pt x="10145" y="14707"/>
                  </a:lnTo>
                  <a:lnTo>
                    <a:pt x="10069" y="14707"/>
                  </a:lnTo>
                  <a:lnTo>
                    <a:pt x="9993" y="14545"/>
                  </a:lnTo>
                  <a:lnTo>
                    <a:pt x="9892" y="14464"/>
                  </a:lnTo>
                  <a:lnTo>
                    <a:pt x="9867" y="14303"/>
                  </a:lnTo>
                  <a:lnTo>
                    <a:pt x="9867" y="14060"/>
                  </a:lnTo>
                  <a:lnTo>
                    <a:pt x="9817" y="13898"/>
                  </a:lnTo>
                  <a:lnTo>
                    <a:pt x="9766" y="13656"/>
                  </a:lnTo>
                  <a:lnTo>
                    <a:pt x="9766" y="13494"/>
                  </a:lnTo>
                  <a:lnTo>
                    <a:pt x="9741" y="13252"/>
                  </a:lnTo>
                  <a:lnTo>
                    <a:pt x="9741" y="13252"/>
                  </a:lnTo>
                  <a:lnTo>
                    <a:pt x="9362" y="13010"/>
                  </a:lnTo>
                  <a:lnTo>
                    <a:pt x="9160" y="12606"/>
                  </a:lnTo>
                  <a:lnTo>
                    <a:pt x="8858" y="11878"/>
                  </a:lnTo>
                  <a:lnTo>
                    <a:pt x="8908" y="11232"/>
                  </a:lnTo>
                  <a:lnTo>
                    <a:pt x="9160" y="11232"/>
                  </a:lnTo>
                  <a:lnTo>
                    <a:pt x="9160" y="11232"/>
                  </a:lnTo>
                  <a:lnTo>
                    <a:pt x="9211" y="11393"/>
                  </a:lnTo>
                  <a:lnTo>
                    <a:pt x="9236" y="11555"/>
                  </a:lnTo>
                  <a:lnTo>
                    <a:pt x="9312" y="11636"/>
                  </a:lnTo>
                  <a:lnTo>
                    <a:pt x="9362" y="11797"/>
                  </a:lnTo>
                  <a:lnTo>
                    <a:pt x="9413" y="11878"/>
                  </a:lnTo>
                  <a:lnTo>
                    <a:pt x="9488" y="11878"/>
                  </a:lnTo>
                  <a:lnTo>
                    <a:pt x="9539" y="11878"/>
                  </a:lnTo>
                  <a:lnTo>
                    <a:pt x="9564" y="11797"/>
                  </a:lnTo>
                  <a:lnTo>
                    <a:pt x="9615" y="11636"/>
                  </a:lnTo>
                  <a:lnTo>
                    <a:pt x="9615" y="11636"/>
                  </a:lnTo>
                  <a:lnTo>
                    <a:pt x="9741" y="10747"/>
                  </a:lnTo>
                  <a:lnTo>
                    <a:pt x="9438" y="9939"/>
                  </a:lnTo>
                  <a:lnTo>
                    <a:pt x="9413" y="9292"/>
                  </a:lnTo>
                  <a:lnTo>
                    <a:pt x="9690" y="8969"/>
                  </a:lnTo>
                  <a:lnTo>
                    <a:pt x="9993" y="9373"/>
                  </a:lnTo>
                  <a:lnTo>
                    <a:pt x="10119" y="9373"/>
                  </a:lnTo>
                  <a:lnTo>
                    <a:pt x="10145" y="8646"/>
                  </a:lnTo>
                  <a:lnTo>
                    <a:pt x="10473" y="8646"/>
                  </a:lnTo>
                  <a:close/>
                  <a:moveTo>
                    <a:pt x="12391" y="8323"/>
                  </a:moveTo>
                  <a:lnTo>
                    <a:pt x="12744" y="8727"/>
                  </a:lnTo>
                  <a:lnTo>
                    <a:pt x="13072" y="8727"/>
                  </a:lnTo>
                  <a:lnTo>
                    <a:pt x="13173" y="8888"/>
                  </a:lnTo>
                  <a:lnTo>
                    <a:pt x="13249" y="8888"/>
                  </a:lnTo>
                  <a:lnTo>
                    <a:pt x="13299" y="8969"/>
                  </a:lnTo>
                  <a:lnTo>
                    <a:pt x="13375" y="9131"/>
                  </a:lnTo>
                  <a:lnTo>
                    <a:pt x="13425" y="9292"/>
                  </a:lnTo>
                  <a:lnTo>
                    <a:pt x="13451" y="9292"/>
                  </a:lnTo>
                  <a:lnTo>
                    <a:pt x="13198" y="10181"/>
                  </a:lnTo>
                  <a:lnTo>
                    <a:pt x="12996" y="11232"/>
                  </a:lnTo>
                  <a:lnTo>
                    <a:pt x="12794" y="11797"/>
                  </a:lnTo>
                  <a:lnTo>
                    <a:pt x="12391" y="11555"/>
                  </a:lnTo>
                  <a:lnTo>
                    <a:pt x="12340" y="12444"/>
                  </a:lnTo>
                  <a:lnTo>
                    <a:pt x="12088" y="13010"/>
                  </a:lnTo>
                  <a:lnTo>
                    <a:pt x="11709" y="13090"/>
                  </a:lnTo>
                  <a:lnTo>
                    <a:pt x="11684" y="13010"/>
                  </a:lnTo>
                  <a:lnTo>
                    <a:pt x="11684" y="12686"/>
                  </a:lnTo>
                  <a:lnTo>
                    <a:pt x="11634" y="12444"/>
                  </a:lnTo>
                  <a:lnTo>
                    <a:pt x="11634" y="12040"/>
                  </a:lnTo>
                  <a:lnTo>
                    <a:pt x="11608" y="11797"/>
                  </a:lnTo>
                  <a:lnTo>
                    <a:pt x="11608" y="11636"/>
                  </a:lnTo>
                  <a:lnTo>
                    <a:pt x="11608" y="11555"/>
                  </a:lnTo>
                  <a:lnTo>
                    <a:pt x="11608" y="9939"/>
                  </a:lnTo>
                  <a:lnTo>
                    <a:pt x="11608" y="9939"/>
                  </a:lnTo>
                  <a:lnTo>
                    <a:pt x="11684" y="9777"/>
                  </a:lnTo>
                  <a:lnTo>
                    <a:pt x="11760" y="9696"/>
                  </a:lnTo>
                  <a:lnTo>
                    <a:pt x="11810" y="9535"/>
                  </a:lnTo>
                  <a:lnTo>
                    <a:pt x="11835" y="9292"/>
                  </a:lnTo>
                  <a:lnTo>
                    <a:pt x="11835" y="8969"/>
                  </a:lnTo>
                  <a:lnTo>
                    <a:pt x="11835" y="8888"/>
                  </a:lnTo>
                  <a:lnTo>
                    <a:pt x="11810" y="8646"/>
                  </a:lnTo>
                  <a:lnTo>
                    <a:pt x="11835" y="8484"/>
                  </a:lnTo>
                  <a:lnTo>
                    <a:pt x="11835" y="8484"/>
                  </a:lnTo>
                  <a:lnTo>
                    <a:pt x="11936" y="8484"/>
                  </a:lnTo>
                  <a:lnTo>
                    <a:pt x="12063" y="8484"/>
                  </a:lnTo>
                  <a:lnTo>
                    <a:pt x="12138" y="8484"/>
                  </a:lnTo>
                  <a:lnTo>
                    <a:pt x="12264" y="8484"/>
                  </a:lnTo>
                  <a:lnTo>
                    <a:pt x="12340" y="8323"/>
                  </a:lnTo>
                  <a:lnTo>
                    <a:pt x="12391" y="8323"/>
                  </a:lnTo>
                  <a:close/>
                  <a:moveTo>
                    <a:pt x="99255" y="8080"/>
                  </a:moveTo>
                  <a:lnTo>
                    <a:pt x="99331" y="8080"/>
                  </a:lnTo>
                  <a:lnTo>
                    <a:pt x="99381" y="8242"/>
                  </a:lnTo>
                  <a:lnTo>
                    <a:pt x="99406" y="8323"/>
                  </a:lnTo>
                  <a:lnTo>
                    <a:pt x="99406" y="8646"/>
                  </a:lnTo>
                  <a:lnTo>
                    <a:pt x="99507" y="8888"/>
                  </a:lnTo>
                  <a:lnTo>
                    <a:pt x="99533" y="9131"/>
                  </a:lnTo>
                  <a:lnTo>
                    <a:pt x="99583" y="9131"/>
                  </a:lnTo>
                  <a:lnTo>
                    <a:pt x="99634" y="9292"/>
                  </a:lnTo>
                  <a:lnTo>
                    <a:pt x="99659" y="9292"/>
                  </a:lnTo>
                  <a:lnTo>
                    <a:pt x="99709" y="9292"/>
                  </a:lnTo>
                  <a:lnTo>
                    <a:pt x="99760" y="9373"/>
                  </a:lnTo>
                  <a:lnTo>
                    <a:pt x="99760" y="9535"/>
                  </a:lnTo>
                  <a:lnTo>
                    <a:pt x="99760" y="9535"/>
                  </a:lnTo>
                  <a:lnTo>
                    <a:pt x="99406" y="9535"/>
                  </a:lnTo>
                  <a:lnTo>
                    <a:pt x="99406" y="9292"/>
                  </a:lnTo>
                  <a:lnTo>
                    <a:pt x="99406" y="9131"/>
                  </a:lnTo>
                  <a:lnTo>
                    <a:pt x="99381" y="8969"/>
                  </a:lnTo>
                  <a:lnTo>
                    <a:pt x="99381" y="8888"/>
                  </a:lnTo>
                  <a:lnTo>
                    <a:pt x="99305" y="8646"/>
                  </a:lnTo>
                  <a:lnTo>
                    <a:pt x="99255" y="8323"/>
                  </a:lnTo>
                  <a:lnTo>
                    <a:pt x="99255" y="8242"/>
                  </a:lnTo>
                  <a:lnTo>
                    <a:pt x="99255" y="8080"/>
                  </a:lnTo>
                  <a:close/>
                  <a:moveTo>
                    <a:pt x="100996" y="8080"/>
                  </a:moveTo>
                  <a:lnTo>
                    <a:pt x="101148" y="8080"/>
                  </a:lnTo>
                  <a:lnTo>
                    <a:pt x="101198" y="8080"/>
                  </a:lnTo>
                  <a:lnTo>
                    <a:pt x="101223" y="8080"/>
                  </a:lnTo>
                  <a:lnTo>
                    <a:pt x="101324" y="8242"/>
                  </a:lnTo>
                  <a:lnTo>
                    <a:pt x="101350" y="8242"/>
                  </a:lnTo>
                  <a:lnTo>
                    <a:pt x="101400" y="8242"/>
                  </a:lnTo>
                  <a:lnTo>
                    <a:pt x="101451" y="8242"/>
                  </a:lnTo>
                  <a:lnTo>
                    <a:pt x="101476" y="8323"/>
                  </a:lnTo>
                  <a:lnTo>
                    <a:pt x="101451" y="8484"/>
                  </a:lnTo>
                  <a:lnTo>
                    <a:pt x="101451" y="8484"/>
                  </a:lnTo>
                  <a:lnTo>
                    <a:pt x="101451" y="8646"/>
                  </a:lnTo>
                  <a:lnTo>
                    <a:pt x="101400" y="8646"/>
                  </a:lnTo>
                  <a:lnTo>
                    <a:pt x="101350" y="8727"/>
                  </a:lnTo>
                  <a:lnTo>
                    <a:pt x="101324" y="8727"/>
                  </a:lnTo>
                  <a:lnTo>
                    <a:pt x="101274" y="8727"/>
                  </a:lnTo>
                  <a:lnTo>
                    <a:pt x="101198" y="8727"/>
                  </a:lnTo>
                  <a:lnTo>
                    <a:pt x="101123" y="8646"/>
                  </a:lnTo>
                  <a:lnTo>
                    <a:pt x="101072" y="8646"/>
                  </a:lnTo>
                  <a:lnTo>
                    <a:pt x="101022" y="8646"/>
                  </a:lnTo>
                  <a:lnTo>
                    <a:pt x="100996" y="8484"/>
                  </a:lnTo>
                  <a:lnTo>
                    <a:pt x="100946" y="8323"/>
                  </a:lnTo>
                  <a:lnTo>
                    <a:pt x="100996" y="8242"/>
                  </a:lnTo>
                  <a:lnTo>
                    <a:pt x="100996" y="8080"/>
                  </a:lnTo>
                  <a:close/>
                  <a:moveTo>
                    <a:pt x="1261" y="7515"/>
                  </a:moveTo>
                  <a:lnTo>
                    <a:pt x="1817" y="7676"/>
                  </a:lnTo>
                  <a:lnTo>
                    <a:pt x="2220" y="8242"/>
                  </a:lnTo>
                  <a:lnTo>
                    <a:pt x="2675" y="8646"/>
                  </a:lnTo>
                  <a:lnTo>
                    <a:pt x="3053" y="8242"/>
                  </a:lnTo>
                  <a:lnTo>
                    <a:pt x="3381" y="8242"/>
                  </a:lnTo>
                  <a:lnTo>
                    <a:pt x="3911" y="9292"/>
                  </a:lnTo>
                  <a:lnTo>
                    <a:pt x="3962" y="10101"/>
                  </a:lnTo>
                  <a:lnTo>
                    <a:pt x="3533" y="10585"/>
                  </a:lnTo>
                  <a:lnTo>
                    <a:pt x="2801" y="11393"/>
                  </a:lnTo>
                  <a:lnTo>
                    <a:pt x="2801" y="11555"/>
                  </a:lnTo>
                  <a:lnTo>
                    <a:pt x="2750" y="11636"/>
                  </a:lnTo>
                  <a:lnTo>
                    <a:pt x="2675" y="11797"/>
                  </a:lnTo>
                  <a:lnTo>
                    <a:pt x="2624" y="11878"/>
                  </a:lnTo>
                  <a:lnTo>
                    <a:pt x="2599" y="12202"/>
                  </a:lnTo>
                  <a:lnTo>
                    <a:pt x="2548" y="12282"/>
                  </a:lnTo>
                  <a:lnTo>
                    <a:pt x="2498" y="12444"/>
                  </a:lnTo>
                  <a:lnTo>
                    <a:pt x="2473" y="12606"/>
                  </a:lnTo>
                  <a:lnTo>
                    <a:pt x="2372" y="12686"/>
                  </a:lnTo>
                  <a:lnTo>
                    <a:pt x="2296" y="12848"/>
                  </a:lnTo>
                  <a:lnTo>
                    <a:pt x="2271" y="13010"/>
                  </a:lnTo>
                  <a:lnTo>
                    <a:pt x="2170" y="13010"/>
                  </a:lnTo>
                  <a:lnTo>
                    <a:pt x="2170" y="13090"/>
                  </a:lnTo>
                  <a:lnTo>
                    <a:pt x="2044" y="14303"/>
                  </a:lnTo>
                  <a:lnTo>
                    <a:pt x="1817" y="14787"/>
                  </a:lnTo>
                  <a:lnTo>
                    <a:pt x="1388" y="14787"/>
                  </a:lnTo>
                  <a:lnTo>
                    <a:pt x="1059" y="15757"/>
                  </a:lnTo>
                  <a:lnTo>
                    <a:pt x="681" y="14141"/>
                  </a:lnTo>
                  <a:lnTo>
                    <a:pt x="0" y="13494"/>
                  </a:lnTo>
                  <a:lnTo>
                    <a:pt x="529" y="11232"/>
                  </a:lnTo>
                  <a:lnTo>
                    <a:pt x="656" y="9535"/>
                  </a:lnTo>
                  <a:lnTo>
                    <a:pt x="555" y="8323"/>
                  </a:lnTo>
                  <a:lnTo>
                    <a:pt x="555" y="7838"/>
                  </a:lnTo>
                  <a:lnTo>
                    <a:pt x="1261" y="7515"/>
                  </a:lnTo>
                  <a:close/>
                  <a:moveTo>
                    <a:pt x="10776" y="7191"/>
                  </a:moveTo>
                  <a:lnTo>
                    <a:pt x="10902" y="7838"/>
                  </a:lnTo>
                  <a:lnTo>
                    <a:pt x="10599" y="7838"/>
                  </a:lnTo>
                  <a:lnTo>
                    <a:pt x="10776" y="7191"/>
                  </a:lnTo>
                  <a:close/>
                  <a:moveTo>
                    <a:pt x="8201" y="5333"/>
                  </a:moveTo>
                  <a:lnTo>
                    <a:pt x="8252" y="5333"/>
                  </a:lnTo>
                  <a:lnTo>
                    <a:pt x="8328" y="5414"/>
                  </a:lnTo>
                  <a:lnTo>
                    <a:pt x="8378" y="5575"/>
                  </a:lnTo>
                  <a:lnTo>
                    <a:pt x="8403" y="5575"/>
                  </a:lnTo>
                  <a:lnTo>
                    <a:pt x="8454" y="5737"/>
                  </a:lnTo>
                  <a:lnTo>
                    <a:pt x="8403" y="5979"/>
                  </a:lnTo>
                  <a:lnTo>
                    <a:pt x="8403" y="6060"/>
                  </a:lnTo>
                  <a:lnTo>
                    <a:pt x="8378" y="6222"/>
                  </a:lnTo>
                  <a:lnTo>
                    <a:pt x="8328" y="6383"/>
                  </a:lnTo>
                  <a:lnTo>
                    <a:pt x="8075" y="6383"/>
                  </a:lnTo>
                  <a:lnTo>
                    <a:pt x="8000" y="5737"/>
                  </a:lnTo>
                  <a:lnTo>
                    <a:pt x="8050" y="5737"/>
                  </a:lnTo>
                  <a:lnTo>
                    <a:pt x="8075" y="5737"/>
                  </a:lnTo>
                  <a:lnTo>
                    <a:pt x="8126" y="5575"/>
                  </a:lnTo>
                  <a:lnTo>
                    <a:pt x="8126" y="5575"/>
                  </a:lnTo>
                  <a:lnTo>
                    <a:pt x="8176" y="5414"/>
                  </a:lnTo>
                  <a:lnTo>
                    <a:pt x="8176" y="5333"/>
                  </a:lnTo>
                  <a:lnTo>
                    <a:pt x="8201" y="5333"/>
                  </a:lnTo>
                  <a:close/>
                  <a:moveTo>
                    <a:pt x="11962" y="4929"/>
                  </a:moveTo>
                  <a:lnTo>
                    <a:pt x="12138" y="5575"/>
                  </a:lnTo>
                  <a:lnTo>
                    <a:pt x="12391" y="6060"/>
                  </a:lnTo>
                  <a:lnTo>
                    <a:pt x="12290" y="7030"/>
                  </a:lnTo>
                  <a:lnTo>
                    <a:pt x="12088" y="7434"/>
                  </a:lnTo>
                  <a:lnTo>
                    <a:pt x="11810" y="7030"/>
                  </a:lnTo>
                  <a:lnTo>
                    <a:pt x="11507" y="7030"/>
                  </a:lnTo>
                  <a:lnTo>
                    <a:pt x="11230" y="6222"/>
                  </a:lnTo>
                  <a:lnTo>
                    <a:pt x="11305" y="5575"/>
                  </a:lnTo>
                  <a:lnTo>
                    <a:pt x="11709" y="5010"/>
                  </a:lnTo>
                  <a:lnTo>
                    <a:pt x="11962" y="4929"/>
                  </a:lnTo>
                  <a:close/>
                  <a:moveTo>
                    <a:pt x="103419" y="4929"/>
                  </a:moveTo>
                  <a:lnTo>
                    <a:pt x="103470" y="5171"/>
                  </a:lnTo>
                  <a:lnTo>
                    <a:pt x="103520" y="5333"/>
                  </a:lnTo>
                  <a:lnTo>
                    <a:pt x="103596" y="5575"/>
                  </a:lnTo>
                  <a:lnTo>
                    <a:pt x="103621" y="5575"/>
                  </a:lnTo>
                  <a:lnTo>
                    <a:pt x="103722" y="5575"/>
                  </a:lnTo>
                  <a:lnTo>
                    <a:pt x="103747" y="5575"/>
                  </a:lnTo>
                  <a:lnTo>
                    <a:pt x="103848" y="5575"/>
                  </a:lnTo>
                  <a:lnTo>
                    <a:pt x="103848" y="5414"/>
                  </a:lnTo>
                  <a:lnTo>
                    <a:pt x="103848" y="5333"/>
                  </a:lnTo>
                  <a:lnTo>
                    <a:pt x="103848" y="5333"/>
                  </a:lnTo>
                  <a:lnTo>
                    <a:pt x="103873" y="5333"/>
                  </a:lnTo>
                  <a:lnTo>
                    <a:pt x="103924" y="5171"/>
                  </a:lnTo>
                  <a:lnTo>
                    <a:pt x="104000" y="5171"/>
                  </a:lnTo>
                  <a:lnTo>
                    <a:pt x="104075" y="5333"/>
                  </a:lnTo>
                  <a:lnTo>
                    <a:pt x="104176" y="5333"/>
                  </a:lnTo>
                  <a:lnTo>
                    <a:pt x="104176" y="5979"/>
                  </a:lnTo>
                  <a:lnTo>
                    <a:pt x="104201" y="5979"/>
                  </a:lnTo>
                  <a:lnTo>
                    <a:pt x="104252" y="5979"/>
                  </a:lnTo>
                  <a:lnTo>
                    <a:pt x="104378" y="5979"/>
                  </a:lnTo>
                  <a:lnTo>
                    <a:pt x="104429" y="5979"/>
                  </a:lnTo>
                  <a:lnTo>
                    <a:pt x="104454" y="5979"/>
                  </a:lnTo>
                  <a:lnTo>
                    <a:pt x="104504" y="5979"/>
                  </a:lnTo>
                  <a:lnTo>
                    <a:pt x="104580" y="5979"/>
                  </a:lnTo>
                  <a:lnTo>
                    <a:pt x="104656" y="5979"/>
                  </a:lnTo>
                  <a:lnTo>
                    <a:pt x="104706" y="5818"/>
                  </a:lnTo>
                  <a:lnTo>
                    <a:pt x="104757" y="5818"/>
                  </a:lnTo>
                  <a:lnTo>
                    <a:pt x="104883" y="5818"/>
                  </a:lnTo>
                  <a:lnTo>
                    <a:pt x="104958" y="5979"/>
                  </a:lnTo>
                  <a:lnTo>
                    <a:pt x="105034" y="5979"/>
                  </a:lnTo>
                  <a:lnTo>
                    <a:pt x="105034" y="5979"/>
                  </a:lnTo>
                  <a:lnTo>
                    <a:pt x="105034" y="5979"/>
                  </a:lnTo>
                  <a:lnTo>
                    <a:pt x="105034" y="6060"/>
                  </a:lnTo>
                  <a:lnTo>
                    <a:pt x="105034" y="6222"/>
                  </a:lnTo>
                  <a:lnTo>
                    <a:pt x="105034" y="6787"/>
                  </a:lnTo>
                  <a:lnTo>
                    <a:pt x="104984" y="6787"/>
                  </a:lnTo>
                  <a:lnTo>
                    <a:pt x="104908" y="6787"/>
                  </a:lnTo>
                  <a:lnTo>
                    <a:pt x="104883" y="6787"/>
                  </a:lnTo>
                  <a:lnTo>
                    <a:pt x="104832" y="6787"/>
                  </a:lnTo>
                  <a:lnTo>
                    <a:pt x="104832" y="6787"/>
                  </a:lnTo>
                  <a:lnTo>
                    <a:pt x="104782" y="6868"/>
                  </a:lnTo>
                  <a:lnTo>
                    <a:pt x="104782" y="7030"/>
                  </a:lnTo>
                  <a:lnTo>
                    <a:pt x="104757" y="7191"/>
                  </a:lnTo>
                  <a:lnTo>
                    <a:pt x="104757" y="7191"/>
                  </a:lnTo>
                  <a:lnTo>
                    <a:pt x="104706" y="7272"/>
                  </a:lnTo>
                  <a:lnTo>
                    <a:pt x="104656" y="7272"/>
                  </a:lnTo>
                  <a:lnTo>
                    <a:pt x="104630" y="7272"/>
                  </a:lnTo>
                  <a:lnTo>
                    <a:pt x="104529" y="7272"/>
                  </a:lnTo>
                  <a:lnTo>
                    <a:pt x="104454" y="7272"/>
                  </a:lnTo>
                  <a:lnTo>
                    <a:pt x="104378" y="7272"/>
                  </a:lnTo>
                  <a:lnTo>
                    <a:pt x="104328" y="7191"/>
                  </a:lnTo>
                  <a:lnTo>
                    <a:pt x="104302" y="7191"/>
                  </a:lnTo>
                  <a:lnTo>
                    <a:pt x="104252" y="7191"/>
                  </a:lnTo>
                  <a:lnTo>
                    <a:pt x="104201" y="7030"/>
                  </a:lnTo>
                  <a:lnTo>
                    <a:pt x="104201" y="7030"/>
                  </a:lnTo>
                  <a:lnTo>
                    <a:pt x="104176" y="6868"/>
                  </a:lnTo>
                  <a:lnTo>
                    <a:pt x="104126" y="6787"/>
                  </a:lnTo>
                  <a:lnTo>
                    <a:pt x="104075" y="6787"/>
                  </a:lnTo>
                  <a:lnTo>
                    <a:pt x="104050" y="6626"/>
                  </a:lnTo>
                  <a:lnTo>
                    <a:pt x="104000" y="6464"/>
                  </a:lnTo>
                  <a:lnTo>
                    <a:pt x="103924" y="6626"/>
                  </a:lnTo>
                  <a:lnTo>
                    <a:pt x="103873" y="6626"/>
                  </a:lnTo>
                  <a:lnTo>
                    <a:pt x="103798" y="6787"/>
                  </a:lnTo>
                  <a:lnTo>
                    <a:pt x="103747" y="6787"/>
                  </a:lnTo>
                  <a:lnTo>
                    <a:pt x="103671" y="6787"/>
                  </a:lnTo>
                  <a:lnTo>
                    <a:pt x="103596" y="6787"/>
                  </a:lnTo>
                  <a:lnTo>
                    <a:pt x="103545" y="6626"/>
                  </a:lnTo>
                  <a:lnTo>
                    <a:pt x="103545" y="6626"/>
                  </a:lnTo>
                  <a:lnTo>
                    <a:pt x="103520" y="6464"/>
                  </a:lnTo>
                  <a:lnTo>
                    <a:pt x="103520" y="6464"/>
                  </a:lnTo>
                  <a:lnTo>
                    <a:pt x="103419" y="6383"/>
                  </a:lnTo>
                  <a:lnTo>
                    <a:pt x="103343" y="6222"/>
                  </a:lnTo>
                  <a:lnTo>
                    <a:pt x="103343" y="6222"/>
                  </a:lnTo>
                  <a:lnTo>
                    <a:pt x="103343" y="6060"/>
                  </a:lnTo>
                  <a:lnTo>
                    <a:pt x="103343" y="6060"/>
                  </a:lnTo>
                  <a:lnTo>
                    <a:pt x="103343" y="4929"/>
                  </a:lnTo>
                  <a:lnTo>
                    <a:pt x="103419" y="4929"/>
                  </a:lnTo>
                  <a:close/>
                  <a:moveTo>
                    <a:pt x="99305" y="4525"/>
                  </a:moveTo>
                  <a:lnTo>
                    <a:pt x="99305" y="4525"/>
                  </a:lnTo>
                  <a:lnTo>
                    <a:pt x="99331" y="4525"/>
                  </a:lnTo>
                  <a:lnTo>
                    <a:pt x="99381" y="4606"/>
                  </a:lnTo>
                  <a:lnTo>
                    <a:pt x="99406" y="4606"/>
                  </a:lnTo>
                  <a:lnTo>
                    <a:pt x="99457" y="4606"/>
                  </a:lnTo>
                  <a:lnTo>
                    <a:pt x="99457" y="4929"/>
                  </a:lnTo>
                  <a:lnTo>
                    <a:pt x="99406" y="5010"/>
                  </a:lnTo>
                  <a:lnTo>
                    <a:pt x="99457" y="5171"/>
                  </a:lnTo>
                  <a:lnTo>
                    <a:pt x="99457" y="5333"/>
                  </a:lnTo>
                  <a:lnTo>
                    <a:pt x="99406" y="5414"/>
                  </a:lnTo>
                  <a:lnTo>
                    <a:pt x="99406" y="5575"/>
                  </a:lnTo>
                  <a:lnTo>
                    <a:pt x="99381" y="5575"/>
                  </a:lnTo>
                  <a:lnTo>
                    <a:pt x="99331" y="5575"/>
                  </a:lnTo>
                  <a:lnTo>
                    <a:pt x="99305" y="5414"/>
                  </a:lnTo>
                  <a:lnTo>
                    <a:pt x="99305" y="5414"/>
                  </a:lnTo>
                  <a:lnTo>
                    <a:pt x="99255" y="5333"/>
                  </a:lnTo>
                  <a:lnTo>
                    <a:pt x="99205" y="5333"/>
                  </a:lnTo>
                  <a:lnTo>
                    <a:pt x="99205" y="5171"/>
                  </a:lnTo>
                  <a:lnTo>
                    <a:pt x="99205" y="4767"/>
                  </a:lnTo>
                  <a:lnTo>
                    <a:pt x="99205" y="4606"/>
                  </a:lnTo>
                  <a:lnTo>
                    <a:pt x="99255" y="4525"/>
                  </a:lnTo>
                  <a:lnTo>
                    <a:pt x="99305" y="4525"/>
                  </a:lnTo>
                  <a:close/>
                  <a:moveTo>
                    <a:pt x="3078" y="3959"/>
                  </a:moveTo>
                  <a:lnTo>
                    <a:pt x="2876" y="5171"/>
                  </a:lnTo>
                  <a:lnTo>
                    <a:pt x="2498" y="5010"/>
                  </a:lnTo>
                  <a:lnTo>
                    <a:pt x="2725" y="4282"/>
                  </a:lnTo>
                  <a:lnTo>
                    <a:pt x="3078" y="3959"/>
                  </a:lnTo>
                  <a:close/>
                  <a:moveTo>
                    <a:pt x="100769" y="3878"/>
                  </a:moveTo>
                  <a:lnTo>
                    <a:pt x="100820" y="3878"/>
                  </a:lnTo>
                  <a:lnTo>
                    <a:pt x="100820" y="3878"/>
                  </a:lnTo>
                  <a:lnTo>
                    <a:pt x="100820" y="3959"/>
                  </a:lnTo>
                  <a:lnTo>
                    <a:pt x="100820" y="4121"/>
                  </a:lnTo>
                  <a:lnTo>
                    <a:pt x="100870" y="4121"/>
                  </a:lnTo>
                  <a:lnTo>
                    <a:pt x="100895" y="4282"/>
                  </a:lnTo>
                  <a:lnTo>
                    <a:pt x="100895" y="4363"/>
                  </a:lnTo>
                  <a:lnTo>
                    <a:pt x="100946" y="4525"/>
                  </a:lnTo>
                  <a:lnTo>
                    <a:pt x="100946" y="4525"/>
                  </a:lnTo>
                  <a:lnTo>
                    <a:pt x="100996" y="4606"/>
                  </a:lnTo>
                  <a:lnTo>
                    <a:pt x="100996" y="4767"/>
                  </a:lnTo>
                  <a:lnTo>
                    <a:pt x="101022" y="4767"/>
                  </a:lnTo>
                  <a:lnTo>
                    <a:pt x="101072" y="4767"/>
                  </a:lnTo>
                  <a:lnTo>
                    <a:pt x="101148" y="4767"/>
                  </a:lnTo>
                  <a:lnTo>
                    <a:pt x="101223" y="4767"/>
                  </a:lnTo>
                  <a:lnTo>
                    <a:pt x="101324" y="4767"/>
                  </a:lnTo>
                  <a:lnTo>
                    <a:pt x="101400" y="4767"/>
                  </a:lnTo>
                  <a:lnTo>
                    <a:pt x="101400" y="4121"/>
                  </a:lnTo>
                  <a:lnTo>
                    <a:pt x="101451" y="3959"/>
                  </a:lnTo>
                  <a:lnTo>
                    <a:pt x="101476" y="3959"/>
                  </a:lnTo>
                  <a:lnTo>
                    <a:pt x="101577" y="3959"/>
                  </a:lnTo>
                  <a:lnTo>
                    <a:pt x="101652" y="3959"/>
                  </a:lnTo>
                  <a:lnTo>
                    <a:pt x="101703" y="4121"/>
                  </a:lnTo>
                  <a:lnTo>
                    <a:pt x="101728" y="4121"/>
                  </a:lnTo>
                  <a:lnTo>
                    <a:pt x="101804" y="4121"/>
                  </a:lnTo>
                  <a:lnTo>
                    <a:pt x="101905" y="4121"/>
                  </a:lnTo>
                  <a:lnTo>
                    <a:pt x="101905" y="4282"/>
                  </a:lnTo>
                  <a:lnTo>
                    <a:pt x="101930" y="4363"/>
                  </a:lnTo>
                  <a:lnTo>
                    <a:pt x="101905" y="4525"/>
                  </a:lnTo>
                  <a:lnTo>
                    <a:pt x="101854" y="4606"/>
                  </a:lnTo>
                  <a:lnTo>
                    <a:pt x="101854" y="4929"/>
                  </a:lnTo>
                  <a:lnTo>
                    <a:pt x="101804" y="4929"/>
                  </a:lnTo>
                  <a:lnTo>
                    <a:pt x="101779" y="5010"/>
                  </a:lnTo>
                  <a:lnTo>
                    <a:pt x="101779" y="5010"/>
                  </a:lnTo>
                  <a:lnTo>
                    <a:pt x="101779" y="5818"/>
                  </a:lnTo>
                  <a:lnTo>
                    <a:pt x="101804" y="5818"/>
                  </a:lnTo>
                  <a:lnTo>
                    <a:pt x="101854" y="5818"/>
                  </a:lnTo>
                  <a:lnTo>
                    <a:pt x="101930" y="5818"/>
                  </a:lnTo>
                  <a:lnTo>
                    <a:pt x="102031" y="5818"/>
                  </a:lnTo>
                  <a:lnTo>
                    <a:pt x="102031" y="5575"/>
                  </a:lnTo>
                  <a:lnTo>
                    <a:pt x="102031" y="5333"/>
                  </a:lnTo>
                  <a:lnTo>
                    <a:pt x="102031" y="5010"/>
                  </a:lnTo>
                  <a:lnTo>
                    <a:pt x="102056" y="4929"/>
                  </a:lnTo>
                  <a:lnTo>
                    <a:pt x="102107" y="4929"/>
                  </a:lnTo>
                  <a:lnTo>
                    <a:pt x="102107" y="4767"/>
                  </a:lnTo>
                  <a:lnTo>
                    <a:pt x="102157" y="4606"/>
                  </a:lnTo>
                  <a:lnTo>
                    <a:pt x="102157" y="4525"/>
                  </a:lnTo>
                  <a:lnTo>
                    <a:pt x="102182" y="4525"/>
                  </a:lnTo>
                  <a:lnTo>
                    <a:pt x="102233" y="4363"/>
                  </a:lnTo>
                  <a:lnTo>
                    <a:pt x="102258" y="4363"/>
                  </a:lnTo>
                  <a:lnTo>
                    <a:pt x="102309" y="4363"/>
                  </a:lnTo>
                  <a:lnTo>
                    <a:pt x="102384" y="4525"/>
                  </a:lnTo>
                  <a:lnTo>
                    <a:pt x="102485" y="4525"/>
                  </a:lnTo>
                  <a:lnTo>
                    <a:pt x="102511" y="4525"/>
                  </a:lnTo>
                  <a:lnTo>
                    <a:pt x="102611" y="4525"/>
                  </a:lnTo>
                  <a:lnTo>
                    <a:pt x="102637" y="4525"/>
                  </a:lnTo>
                  <a:lnTo>
                    <a:pt x="102687" y="4525"/>
                  </a:lnTo>
                  <a:lnTo>
                    <a:pt x="102712" y="4525"/>
                  </a:lnTo>
                  <a:lnTo>
                    <a:pt x="102712" y="4606"/>
                  </a:lnTo>
                  <a:lnTo>
                    <a:pt x="102712" y="4767"/>
                  </a:lnTo>
                  <a:lnTo>
                    <a:pt x="102763" y="4767"/>
                  </a:lnTo>
                  <a:lnTo>
                    <a:pt x="102813" y="4767"/>
                  </a:lnTo>
                  <a:lnTo>
                    <a:pt x="102889" y="4767"/>
                  </a:lnTo>
                  <a:lnTo>
                    <a:pt x="102889" y="4929"/>
                  </a:lnTo>
                  <a:lnTo>
                    <a:pt x="102889" y="5010"/>
                  </a:lnTo>
                  <a:lnTo>
                    <a:pt x="102839" y="5171"/>
                  </a:lnTo>
                  <a:lnTo>
                    <a:pt x="102839" y="5333"/>
                  </a:lnTo>
                  <a:lnTo>
                    <a:pt x="102813" y="5414"/>
                  </a:lnTo>
                  <a:lnTo>
                    <a:pt x="102763" y="5575"/>
                  </a:lnTo>
                  <a:lnTo>
                    <a:pt x="102712" y="5737"/>
                  </a:lnTo>
                  <a:lnTo>
                    <a:pt x="102712" y="5818"/>
                  </a:lnTo>
                  <a:lnTo>
                    <a:pt x="102712" y="6060"/>
                  </a:lnTo>
                  <a:lnTo>
                    <a:pt x="102712" y="6222"/>
                  </a:lnTo>
                  <a:lnTo>
                    <a:pt x="102712" y="6464"/>
                  </a:lnTo>
                  <a:lnTo>
                    <a:pt x="102384" y="6464"/>
                  </a:lnTo>
                  <a:lnTo>
                    <a:pt x="102359" y="6464"/>
                  </a:lnTo>
                  <a:lnTo>
                    <a:pt x="102309" y="6464"/>
                  </a:lnTo>
                  <a:lnTo>
                    <a:pt x="102233" y="6383"/>
                  </a:lnTo>
                  <a:lnTo>
                    <a:pt x="102233" y="6383"/>
                  </a:lnTo>
                  <a:lnTo>
                    <a:pt x="102182" y="6222"/>
                  </a:lnTo>
                  <a:lnTo>
                    <a:pt x="102157" y="6222"/>
                  </a:lnTo>
                  <a:lnTo>
                    <a:pt x="102107" y="6222"/>
                  </a:lnTo>
                  <a:lnTo>
                    <a:pt x="102056" y="6222"/>
                  </a:lnTo>
                  <a:lnTo>
                    <a:pt x="102031" y="6222"/>
                  </a:lnTo>
                  <a:lnTo>
                    <a:pt x="101981" y="6383"/>
                  </a:lnTo>
                  <a:lnTo>
                    <a:pt x="101930" y="6464"/>
                  </a:lnTo>
                  <a:lnTo>
                    <a:pt x="101905" y="6626"/>
                  </a:lnTo>
                  <a:lnTo>
                    <a:pt x="101854" y="6787"/>
                  </a:lnTo>
                  <a:lnTo>
                    <a:pt x="101779" y="6787"/>
                  </a:lnTo>
                  <a:lnTo>
                    <a:pt x="101728" y="6787"/>
                  </a:lnTo>
                  <a:lnTo>
                    <a:pt x="101703" y="6787"/>
                  </a:lnTo>
                  <a:lnTo>
                    <a:pt x="101703" y="6626"/>
                  </a:lnTo>
                  <a:lnTo>
                    <a:pt x="101652" y="6626"/>
                  </a:lnTo>
                  <a:lnTo>
                    <a:pt x="101652" y="6464"/>
                  </a:lnTo>
                  <a:lnTo>
                    <a:pt x="101602" y="6464"/>
                  </a:lnTo>
                  <a:lnTo>
                    <a:pt x="101577" y="6464"/>
                  </a:lnTo>
                  <a:lnTo>
                    <a:pt x="101526" y="6464"/>
                  </a:lnTo>
                  <a:lnTo>
                    <a:pt x="101476" y="6464"/>
                  </a:lnTo>
                  <a:lnTo>
                    <a:pt x="101476" y="6626"/>
                  </a:lnTo>
                  <a:lnTo>
                    <a:pt x="101476" y="6626"/>
                  </a:lnTo>
                  <a:lnTo>
                    <a:pt x="101476" y="6787"/>
                  </a:lnTo>
                  <a:lnTo>
                    <a:pt x="101350" y="6787"/>
                  </a:lnTo>
                  <a:lnTo>
                    <a:pt x="101274" y="6787"/>
                  </a:lnTo>
                  <a:lnTo>
                    <a:pt x="101198" y="6868"/>
                  </a:lnTo>
                  <a:lnTo>
                    <a:pt x="101123" y="6868"/>
                  </a:lnTo>
                  <a:lnTo>
                    <a:pt x="101022" y="6868"/>
                  </a:lnTo>
                  <a:lnTo>
                    <a:pt x="100946" y="6868"/>
                  </a:lnTo>
                  <a:lnTo>
                    <a:pt x="100870" y="6787"/>
                  </a:lnTo>
                  <a:lnTo>
                    <a:pt x="100820" y="6464"/>
                  </a:lnTo>
                  <a:lnTo>
                    <a:pt x="100769" y="6626"/>
                  </a:lnTo>
                  <a:lnTo>
                    <a:pt x="100769" y="6787"/>
                  </a:lnTo>
                  <a:lnTo>
                    <a:pt x="100744" y="6787"/>
                  </a:lnTo>
                  <a:lnTo>
                    <a:pt x="100744" y="6868"/>
                  </a:lnTo>
                  <a:lnTo>
                    <a:pt x="100744" y="7030"/>
                  </a:lnTo>
                  <a:lnTo>
                    <a:pt x="100744" y="7434"/>
                  </a:lnTo>
                  <a:lnTo>
                    <a:pt x="100618" y="7515"/>
                  </a:lnTo>
                  <a:lnTo>
                    <a:pt x="100542" y="7515"/>
                  </a:lnTo>
                  <a:lnTo>
                    <a:pt x="100492" y="7515"/>
                  </a:lnTo>
                  <a:lnTo>
                    <a:pt x="100416" y="7515"/>
                  </a:lnTo>
                  <a:lnTo>
                    <a:pt x="100416" y="7434"/>
                  </a:lnTo>
                  <a:lnTo>
                    <a:pt x="100365" y="7272"/>
                  </a:lnTo>
                  <a:lnTo>
                    <a:pt x="100365" y="7191"/>
                  </a:lnTo>
                  <a:lnTo>
                    <a:pt x="100315" y="6868"/>
                  </a:lnTo>
                  <a:lnTo>
                    <a:pt x="100290" y="6787"/>
                  </a:lnTo>
                  <a:lnTo>
                    <a:pt x="100214" y="6626"/>
                  </a:lnTo>
                  <a:lnTo>
                    <a:pt x="100164" y="6626"/>
                  </a:lnTo>
                  <a:lnTo>
                    <a:pt x="100113" y="6626"/>
                  </a:lnTo>
                  <a:lnTo>
                    <a:pt x="100088" y="6464"/>
                  </a:lnTo>
                  <a:lnTo>
                    <a:pt x="100037" y="6464"/>
                  </a:lnTo>
                  <a:lnTo>
                    <a:pt x="99987" y="6383"/>
                  </a:lnTo>
                  <a:lnTo>
                    <a:pt x="99962" y="6383"/>
                  </a:lnTo>
                  <a:lnTo>
                    <a:pt x="99962" y="6222"/>
                  </a:lnTo>
                  <a:lnTo>
                    <a:pt x="99911" y="6060"/>
                  </a:lnTo>
                  <a:lnTo>
                    <a:pt x="99911" y="5979"/>
                  </a:lnTo>
                  <a:lnTo>
                    <a:pt x="99861" y="5818"/>
                  </a:lnTo>
                  <a:lnTo>
                    <a:pt x="99911" y="6060"/>
                  </a:lnTo>
                  <a:lnTo>
                    <a:pt x="99962" y="5818"/>
                  </a:lnTo>
                  <a:lnTo>
                    <a:pt x="99962" y="5737"/>
                  </a:lnTo>
                  <a:lnTo>
                    <a:pt x="99962" y="5575"/>
                  </a:lnTo>
                  <a:lnTo>
                    <a:pt x="99987" y="5414"/>
                  </a:lnTo>
                  <a:lnTo>
                    <a:pt x="99987" y="5171"/>
                  </a:lnTo>
                  <a:lnTo>
                    <a:pt x="100037" y="5010"/>
                  </a:lnTo>
                  <a:lnTo>
                    <a:pt x="100037" y="4929"/>
                  </a:lnTo>
                  <a:lnTo>
                    <a:pt x="100088" y="4767"/>
                  </a:lnTo>
                  <a:lnTo>
                    <a:pt x="100113" y="4525"/>
                  </a:lnTo>
                  <a:lnTo>
                    <a:pt x="100113" y="4282"/>
                  </a:lnTo>
                  <a:lnTo>
                    <a:pt x="100113" y="4121"/>
                  </a:lnTo>
                  <a:lnTo>
                    <a:pt x="100088" y="3878"/>
                  </a:lnTo>
                  <a:lnTo>
                    <a:pt x="100239" y="3878"/>
                  </a:lnTo>
                  <a:lnTo>
                    <a:pt x="100365" y="3878"/>
                  </a:lnTo>
                  <a:lnTo>
                    <a:pt x="100492" y="3878"/>
                  </a:lnTo>
                  <a:lnTo>
                    <a:pt x="100542" y="3878"/>
                  </a:lnTo>
                  <a:lnTo>
                    <a:pt x="100567" y="3878"/>
                  </a:lnTo>
                  <a:lnTo>
                    <a:pt x="100694" y="3878"/>
                  </a:lnTo>
                  <a:lnTo>
                    <a:pt x="100744" y="3878"/>
                  </a:lnTo>
                  <a:lnTo>
                    <a:pt x="100769" y="3878"/>
                  </a:lnTo>
                  <a:close/>
                  <a:moveTo>
                    <a:pt x="12921" y="2262"/>
                  </a:moveTo>
                  <a:lnTo>
                    <a:pt x="13425" y="2262"/>
                  </a:lnTo>
                  <a:lnTo>
                    <a:pt x="13577" y="3151"/>
                  </a:lnTo>
                  <a:lnTo>
                    <a:pt x="13627" y="4121"/>
                  </a:lnTo>
                  <a:lnTo>
                    <a:pt x="13981" y="5010"/>
                  </a:lnTo>
                  <a:lnTo>
                    <a:pt x="14435" y="5010"/>
                  </a:lnTo>
                  <a:lnTo>
                    <a:pt x="14990" y="5333"/>
                  </a:lnTo>
                  <a:lnTo>
                    <a:pt x="15394" y="5171"/>
                  </a:lnTo>
                  <a:lnTo>
                    <a:pt x="16025" y="4767"/>
                  </a:lnTo>
                  <a:lnTo>
                    <a:pt x="16429" y="4363"/>
                  </a:lnTo>
                  <a:lnTo>
                    <a:pt x="16958" y="4767"/>
                  </a:lnTo>
                  <a:lnTo>
                    <a:pt x="17514" y="5171"/>
                  </a:lnTo>
                  <a:lnTo>
                    <a:pt x="17539" y="6222"/>
                  </a:lnTo>
                  <a:lnTo>
                    <a:pt x="17539" y="6222"/>
                  </a:lnTo>
                  <a:lnTo>
                    <a:pt x="17514" y="6222"/>
                  </a:lnTo>
                  <a:lnTo>
                    <a:pt x="17413" y="6383"/>
                  </a:lnTo>
                  <a:lnTo>
                    <a:pt x="17388" y="6464"/>
                  </a:lnTo>
                  <a:lnTo>
                    <a:pt x="17337" y="6626"/>
                  </a:lnTo>
                  <a:lnTo>
                    <a:pt x="17337" y="6787"/>
                  </a:lnTo>
                  <a:lnTo>
                    <a:pt x="17337" y="7030"/>
                  </a:lnTo>
                  <a:lnTo>
                    <a:pt x="17388" y="7191"/>
                  </a:lnTo>
                  <a:lnTo>
                    <a:pt x="17337" y="7272"/>
                  </a:lnTo>
                  <a:lnTo>
                    <a:pt x="17287" y="7272"/>
                  </a:lnTo>
                  <a:lnTo>
                    <a:pt x="17261" y="7272"/>
                  </a:lnTo>
                  <a:lnTo>
                    <a:pt x="17135" y="7434"/>
                  </a:lnTo>
                  <a:lnTo>
                    <a:pt x="17059" y="7434"/>
                  </a:lnTo>
                  <a:lnTo>
                    <a:pt x="16933" y="7434"/>
                  </a:lnTo>
                  <a:lnTo>
                    <a:pt x="16832" y="7434"/>
                  </a:lnTo>
                  <a:lnTo>
                    <a:pt x="16757" y="7515"/>
                  </a:lnTo>
                  <a:lnTo>
                    <a:pt x="16706" y="7515"/>
                  </a:lnTo>
                  <a:lnTo>
                    <a:pt x="16378" y="7515"/>
                  </a:lnTo>
                  <a:lnTo>
                    <a:pt x="16176" y="7030"/>
                  </a:lnTo>
                  <a:lnTo>
                    <a:pt x="16050" y="7515"/>
                  </a:lnTo>
                  <a:lnTo>
                    <a:pt x="15772" y="7838"/>
                  </a:lnTo>
                  <a:lnTo>
                    <a:pt x="15116" y="7838"/>
                  </a:lnTo>
                  <a:lnTo>
                    <a:pt x="15066" y="7838"/>
                  </a:lnTo>
                  <a:lnTo>
                    <a:pt x="14990" y="7838"/>
                  </a:lnTo>
                  <a:lnTo>
                    <a:pt x="14889" y="7838"/>
                  </a:lnTo>
                  <a:lnTo>
                    <a:pt x="14788" y="7838"/>
                  </a:lnTo>
                  <a:lnTo>
                    <a:pt x="14687" y="7838"/>
                  </a:lnTo>
                  <a:lnTo>
                    <a:pt x="14561" y="7838"/>
                  </a:lnTo>
                  <a:lnTo>
                    <a:pt x="14536" y="7676"/>
                  </a:lnTo>
                  <a:lnTo>
                    <a:pt x="14435" y="7515"/>
                  </a:lnTo>
                  <a:lnTo>
                    <a:pt x="14410" y="7434"/>
                  </a:lnTo>
                  <a:lnTo>
                    <a:pt x="14334" y="7191"/>
                  </a:lnTo>
                  <a:lnTo>
                    <a:pt x="14233" y="7030"/>
                  </a:lnTo>
                  <a:lnTo>
                    <a:pt x="14208" y="6868"/>
                  </a:lnTo>
                  <a:lnTo>
                    <a:pt x="14157" y="6868"/>
                  </a:lnTo>
                  <a:lnTo>
                    <a:pt x="13905" y="7434"/>
                  </a:lnTo>
                  <a:lnTo>
                    <a:pt x="13375" y="7515"/>
                  </a:lnTo>
                  <a:lnTo>
                    <a:pt x="12996" y="6787"/>
                  </a:lnTo>
                  <a:lnTo>
                    <a:pt x="12794" y="5979"/>
                  </a:lnTo>
                  <a:lnTo>
                    <a:pt x="12971" y="4929"/>
                  </a:lnTo>
                  <a:lnTo>
                    <a:pt x="12971" y="4929"/>
                  </a:lnTo>
                  <a:lnTo>
                    <a:pt x="12921" y="4767"/>
                  </a:lnTo>
                  <a:lnTo>
                    <a:pt x="12870" y="4525"/>
                  </a:lnTo>
                  <a:lnTo>
                    <a:pt x="12794" y="4282"/>
                  </a:lnTo>
                  <a:lnTo>
                    <a:pt x="12744" y="3959"/>
                  </a:lnTo>
                  <a:lnTo>
                    <a:pt x="12744" y="3717"/>
                  </a:lnTo>
                  <a:lnTo>
                    <a:pt x="12719" y="3555"/>
                  </a:lnTo>
                  <a:lnTo>
                    <a:pt x="12668" y="3313"/>
                  </a:lnTo>
                  <a:lnTo>
                    <a:pt x="12668" y="3070"/>
                  </a:lnTo>
                  <a:lnTo>
                    <a:pt x="12618" y="2666"/>
                  </a:lnTo>
                  <a:lnTo>
                    <a:pt x="12593" y="2505"/>
                  </a:lnTo>
                  <a:lnTo>
                    <a:pt x="12593" y="2424"/>
                  </a:lnTo>
                  <a:lnTo>
                    <a:pt x="12921" y="2262"/>
                  </a:lnTo>
                  <a:close/>
                  <a:moveTo>
                    <a:pt x="6233" y="1858"/>
                  </a:moveTo>
                  <a:lnTo>
                    <a:pt x="6561" y="1858"/>
                  </a:lnTo>
                  <a:lnTo>
                    <a:pt x="6687" y="2666"/>
                  </a:lnTo>
                  <a:lnTo>
                    <a:pt x="6687" y="3313"/>
                  </a:lnTo>
                  <a:lnTo>
                    <a:pt x="7015" y="4121"/>
                  </a:lnTo>
                  <a:lnTo>
                    <a:pt x="7268" y="4525"/>
                  </a:lnTo>
                  <a:lnTo>
                    <a:pt x="7293" y="3878"/>
                  </a:lnTo>
                  <a:lnTo>
                    <a:pt x="7545" y="3878"/>
                  </a:lnTo>
                  <a:lnTo>
                    <a:pt x="7722" y="4363"/>
                  </a:lnTo>
                  <a:lnTo>
                    <a:pt x="7596" y="5737"/>
                  </a:lnTo>
                  <a:lnTo>
                    <a:pt x="7394" y="6464"/>
                  </a:lnTo>
                  <a:lnTo>
                    <a:pt x="6435" y="6464"/>
                  </a:lnTo>
                  <a:lnTo>
                    <a:pt x="6107" y="6464"/>
                  </a:lnTo>
                  <a:lnTo>
                    <a:pt x="5779" y="7272"/>
                  </a:lnTo>
                  <a:lnTo>
                    <a:pt x="5274" y="7919"/>
                  </a:lnTo>
                  <a:lnTo>
                    <a:pt x="4769" y="7919"/>
                  </a:lnTo>
                  <a:lnTo>
                    <a:pt x="4542" y="7515"/>
                  </a:lnTo>
                  <a:lnTo>
                    <a:pt x="4492" y="7030"/>
                  </a:lnTo>
                  <a:lnTo>
                    <a:pt x="4744" y="6626"/>
                  </a:lnTo>
                  <a:lnTo>
                    <a:pt x="5123" y="6626"/>
                  </a:lnTo>
                  <a:lnTo>
                    <a:pt x="5148" y="6626"/>
                  </a:lnTo>
                  <a:lnTo>
                    <a:pt x="5223" y="6626"/>
                  </a:lnTo>
                  <a:lnTo>
                    <a:pt x="5350" y="6464"/>
                  </a:lnTo>
                  <a:lnTo>
                    <a:pt x="5451" y="6464"/>
                  </a:lnTo>
                  <a:lnTo>
                    <a:pt x="5526" y="6222"/>
                  </a:lnTo>
                  <a:lnTo>
                    <a:pt x="5198" y="6222"/>
                  </a:lnTo>
                  <a:lnTo>
                    <a:pt x="4668" y="5979"/>
                  </a:lnTo>
                  <a:lnTo>
                    <a:pt x="4365" y="6383"/>
                  </a:lnTo>
                  <a:lnTo>
                    <a:pt x="4037" y="6464"/>
                  </a:lnTo>
                  <a:lnTo>
                    <a:pt x="3659" y="6222"/>
                  </a:lnTo>
                  <a:lnTo>
                    <a:pt x="3205" y="6060"/>
                  </a:lnTo>
                  <a:lnTo>
                    <a:pt x="3179" y="5333"/>
                  </a:lnTo>
                  <a:lnTo>
                    <a:pt x="3406" y="4606"/>
                  </a:lnTo>
                  <a:lnTo>
                    <a:pt x="3583" y="3959"/>
                  </a:lnTo>
                  <a:lnTo>
                    <a:pt x="3785" y="3151"/>
                  </a:lnTo>
                  <a:lnTo>
                    <a:pt x="4164" y="2828"/>
                  </a:lnTo>
                  <a:lnTo>
                    <a:pt x="4365" y="2909"/>
                  </a:lnTo>
                  <a:lnTo>
                    <a:pt x="4668" y="3313"/>
                  </a:lnTo>
                  <a:lnTo>
                    <a:pt x="4946" y="3313"/>
                  </a:lnTo>
                  <a:lnTo>
                    <a:pt x="5223" y="3717"/>
                  </a:lnTo>
                  <a:lnTo>
                    <a:pt x="5526" y="4767"/>
                  </a:lnTo>
                  <a:lnTo>
                    <a:pt x="5779" y="5171"/>
                  </a:lnTo>
                  <a:lnTo>
                    <a:pt x="6132" y="5171"/>
                  </a:lnTo>
                  <a:lnTo>
                    <a:pt x="6182" y="5171"/>
                  </a:lnTo>
                  <a:lnTo>
                    <a:pt x="6258" y="5171"/>
                  </a:lnTo>
                  <a:lnTo>
                    <a:pt x="6359" y="5171"/>
                  </a:lnTo>
                  <a:lnTo>
                    <a:pt x="6384" y="5171"/>
                  </a:lnTo>
                  <a:lnTo>
                    <a:pt x="6435" y="5010"/>
                  </a:lnTo>
                  <a:lnTo>
                    <a:pt x="6435" y="4929"/>
                  </a:lnTo>
                  <a:lnTo>
                    <a:pt x="6435" y="4767"/>
                  </a:lnTo>
                  <a:lnTo>
                    <a:pt x="6384" y="4606"/>
                  </a:lnTo>
                  <a:lnTo>
                    <a:pt x="6384" y="4606"/>
                  </a:lnTo>
                  <a:lnTo>
                    <a:pt x="6107" y="4525"/>
                  </a:lnTo>
                  <a:lnTo>
                    <a:pt x="6107" y="4363"/>
                  </a:lnTo>
                  <a:lnTo>
                    <a:pt x="6132" y="4282"/>
                  </a:lnTo>
                  <a:lnTo>
                    <a:pt x="6132" y="3878"/>
                  </a:lnTo>
                  <a:lnTo>
                    <a:pt x="6132" y="3555"/>
                  </a:lnTo>
                  <a:lnTo>
                    <a:pt x="5930" y="3070"/>
                  </a:lnTo>
                  <a:lnTo>
                    <a:pt x="5905" y="2505"/>
                  </a:lnTo>
                  <a:lnTo>
                    <a:pt x="6132" y="2424"/>
                  </a:lnTo>
                  <a:lnTo>
                    <a:pt x="6233" y="1858"/>
                  </a:lnTo>
                  <a:close/>
                  <a:moveTo>
                    <a:pt x="8126" y="1858"/>
                  </a:moveTo>
                  <a:lnTo>
                    <a:pt x="8656" y="2424"/>
                  </a:lnTo>
                  <a:lnTo>
                    <a:pt x="8832" y="3717"/>
                  </a:lnTo>
                  <a:lnTo>
                    <a:pt x="9211" y="4363"/>
                  </a:lnTo>
                  <a:lnTo>
                    <a:pt x="9110" y="3555"/>
                  </a:lnTo>
                  <a:lnTo>
                    <a:pt x="9085" y="2828"/>
                  </a:lnTo>
                  <a:lnTo>
                    <a:pt x="9362" y="2828"/>
                  </a:lnTo>
                  <a:lnTo>
                    <a:pt x="9766" y="3959"/>
                  </a:lnTo>
                  <a:lnTo>
                    <a:pt x="9766" y="3959"/>
                  </a:lnTo>
                  <a:lnTo>
                    <a:pt x="9817" y="4121"/>
                  </a:lnTo>
                  <a:lnTo>
                    <a:pt x="9892" y="4121"/>
                  </a:lnTo>
                  <a:lnTo>
                    <a:pt x="9943" y="4121"/>
                  </a:lnTo>
                  <a:lnTo>
                    <a:pt x="9993" y="4121"/>
                  </a:lnTo>
                  <a:lnTo>
                    <a:pt x="10018" y="4121"/>
                  </a:lnTo>
                  <a:lnTo>
                    <a:pt x="10018" y="3959"/>
                  </a:lnTo>
                  <a:lnTo>
                    <a:pt x="9993" y="3717"/>
                  </a:lnTo>
                  <a:lnTo>
                    <a:pt x="9892" y="3474"/>
                  </a:lnTo>
                  <a:lnTo>
                    <a:pt x="9867" y="3151"/>
                  </a:lnTo>
                  <a:lnTo>
                    <a:pt x="9766" y="3070"/>
                  </a:lnTo>
                  <a:lnTo>
                    <a:pt x="9741" y="2909"/>
                  </a:lnTo>
                  <a:lnTo>
                    <a:pt x="9741" y="2828"/>
                  </a:lnTo>
                  <a:lnTo>
                    <a:pt x="9488" y="2101"/>
                  </a:lnTo>
                  <a:lnTo>
                    <a:pt x="9817" y="2101"/>
                  </a:lnTo>
                  <a:lnTo>
                    <a:pt x="10195" y="2909"/>
                  </a:lnTo>
                  <a:lnTo>
                    <a:pt x="10195" y="2909"/>
                  </a:lnTo>
                  <a:lnTo>
                    <a:pt x="10220" y="2828"/>
                  </a:lnTo>
                  <a:lnTo>
                    <a:pt x="10271" y="2666"/>
                  </a:lnTo>
                  <a:lnTo>
                    <a:pt x="10347" y="2505"/>
                  </a:lnTo>
                  <a:lnTo>
                    <a:pt x="10397" y="2505"/>
                  </a:lnTo>
                  <a:lnTo>
                    <a:pt x="10473" y="2505"/>
                  </a:lnTo>
                  <a:lnTo>
                    <a:pt x="10574" y="2666"/>
                  </a:lnTo>
                  <a:lnTo>
                    <a:pt x="10599" y="2828"/>
                  </a:lnTo>
                  <a:lnTo>
                    <a:pt x="10700" y="2909"/>
                  </a:lnTo>
                  <a:lnTo>
                    <a:pt x="10725" y="2909"/>
                  </a:lnTo>
                  <a:lnTo>
                    <a:pt x="10776" y="3070"/>
                  </a:lnTo>
                  <a:lnTo>
                    <a:pt x="10776" y="3070"/>
                  </a:lnTo>
                  <a:lnTo>
                    <a:pt x="10776" y="3151"/>
                  </a:lnTo>
                  <a:lnTo>
                    <a:pt x="10801" y="3313"/>
                  </a:lnTo>
                  <a:lnTo>
                    <a:pt x="10851" y="3474"/>
                  </a:lnTo>
                  <a:lnTo>
                    <a:pt x="10851" y="3555"/>
                  </a:lnTo>
                  <a:lnTo>
                    <a:pt x="10801" y="3717"/>
                  </a:lnTo>
                  <a:lnTo>
                    <a:pt x="10776" y="3959"/>
                  </a:lnTo>
                  <a:lnTo>
                    <a:pt x="10725" y="4121"/>
                  </a:lnTo>
                  <a:lnTo>
                    <a:pt x="10700" y="4282"/>
                  </a:lnTo>
                  <a:lnTo>
                    <a:pt x="10700" y="4282"/>
                  </a:lnTo>
                  <a:lnTo>
                    <a:pt x="10700" y="5333"/>
                  </a:lnTo>
                  <a:lnTo>
                    <a:pt x="10700" y="5979"/>
                  </a:lnTo>
                  <a:lnTo>
                    <a:pt x="10447" y="6060"/>
                  </a:lnTo>
                  <a:lnTo>
                    <a:pt x="10119" y="6222"/>
                  </a:lnTo>
                  <a:lnTo>
                    <a:pt x="9892" y="6464"/>
                  </a:lnTo>
                  <a:lnTo>
                    <a:pt x="9741" y="5333"/>
                  </a:lnTo>
                  <a:lnTo>
                    <a:pt x="9615" y="4767"/>
                  </a:lnTo>
                  <a:lnTo>
                    <a:pt x="9413" y="4929"/>
                  </a:lnTo>
                  <a:lnTo>
                    <a:pt x="9160" y="5171"/>
                  </a:lnTo>
                  <a:lnTo>
                    <a:pt x="8757" y="4767"/>
                  </a:lnTo>
                  <a:lnTo>
                    <a:pt x="8706" y="4606"/>
                  </a:lnTo>
                  <a:lnTo>
                    <a:pt x="8630" y="4363"/>
                  </a:lnTo>
                  <a:lnTo>
                    <a:pt x="8529" y="4282"/>
                  </a:lnTo>
                  <a:lnTo>
                    <a:pt x="8454" y="4121"/>
                  </a:lnTo>
                  <a:lnTo>
                    <a:pt x="8378" y="3878"/>
                  </a:lnTo>
                  <a:lnTo>
                    <a:pt x="8328" y="3717"/>
                  </a:lnTo>
                  <a:lnTo>
                    <a:pt x="8252" y="3555"/>
                  </a:lnTo>
                  <a:lnTo>
                    <a:pt x="8252" y="3555"/>
                  </a:lnTo>
                  <a:lnTo>
                    <a:pt x="8126" y="2909"/>
                  </a:lnTo>
                  <a:lnTo>
                    <a:pt x="8126" y="1858"/>
                  </a:lnTo>
                  <a:close/>
                  <a:moveTo>
                    <a:pt x="73488" y="1616"/>
                  </a:moveTo>
                  <a:lnTo>
                    <a:pt x="73640" y="1616"/>
                  </a:lnTo>
                  <a:lnTo>
                    <a:pt x="73690" y="1616"/>
                  </a:lnTo>
                  <a:lnTo>
                    <a:pt x="73716" y="1616"/>
                  </a:lnTo>
                  <a:lnTo>
                    <a:pt x="73766" y="1616"/>
                  </a:lnTo>
                  <a:lnTo>
                    <a:pt x="73817" y="1616"/>
                  </a:lnTo>
                  <a:lnTo>
                    <a:pt x="73892" y="1616"/>
                  </a:lnTo>
                  <a:lnTo>
                    <a:pt x="73943" y="1616"/>
                  </a:lnTo>
                  <a:lnTo>
                    <a:pt x="73943" y="1696"/>
                  </a:lnTo>
                  <a:lnTo>
                    <a:pt x="73943" y="1858"/>
                  </a:lnTo>
                  <a:lnTo>
                    <a:pt x="73943" y="1858"/>
                  </a:lnTo>
                  <a:lnTo>
                    <a:pt x="73968" y="2101"/>
                  </a:lnTo>
                  <a:lnTo>
                    <a:pt x="74018" y="2262"/>
                  </a:lnTo>
                  <a:lnTo>
                    <a:pt x="74018" y="2424"/>
                  </a:lnTo>
                  <a:lnTo>
                    <a:pt x="74044" y="2424"/>
                  </a:lnTo>
                  <a:lnTo>
                    <a:pt x="74018" y="2666"/>
                  </a:lnTo>
                  <a:lnTo>
                    <a:pt x="74018" y="2828"/>
                  </a:lnTo>
                  <a:lnTo>
                    <a:pt x="73943" y="2828"/>
                  </a:lnTo>
                  <a:lnTo>
                    <a:pt x="73842" y="2828"/>
                  </a:lnTo>
                  <a:lnTo>
                    <a:pt x="73817" y="2828"/>
                  </a:lnTo>
                  <a:lnTo>
                    <a:pt x="73766" y="2909"/>
                  </a:lnTo>
                  <a:lnTo>
                    <a:pt x="73766" y="2909"/>
                  </a:lnTo>
                  <a:lnTo>
                    <a:pt x="73716" y="3070"/>
                  </a:lnTo>
                  <a:lnTo>
                    <a:pt x="73716" y="3151"/>
                  </a:lnTo>
                  <a:lnTo>
                    <a:pt x="73690" y="3474"/>
                  </a:lnTo>
                  <a:lnTo>
                    <a:pt x="73589" y="3555"/>
                  </a:lnTo>
                  <a:lnTo>
                    <a:pt x="73564" y="3717"/>
                  </a:lnTo>
                  <a:lnTo>
                    <a:pt x="73514" y="3717"/>
                  </a:lnTo>
                  <a:lnTo>
                    <a:pt x="73110" y="3717"/>
                  </a:lnTo>
                  <a:lnTo>
                    <a:pt x="73059" y="3878"/>
                  </a:lnTo>
                  <a:lnTo>
                    <a:pt x="73034" y="3959"/>
                  </a:lnTo>
                  <a:lnTo>
                    <a:pt x="72984" y="4121"/>
                  </a:lnTo>
                  <a:lnTo>
                    <a:pt x="72933" y="4121"/>
                  </a:lnTo>
                  <a:lnTo>
                    <a:pt x="72858" y="4121"/>
                  </a:lnTo>
                  <a:lnTo>
                    <a:pt x="72782" y="4121"/>
                  </a:lnTo>
                  <a:lnTo>
                    <a:pt x="72731" y="4121"/>
                  </a:lnTo>
                  <a:lnTo>
                    <a:pt x="72656" y="4282"/>
                  </a:lnTo>
                  <a:lnTo>
                    <a:pt x="72605" y="4282"/>
                  </a:lnTo>
                  <a:lnTo>
                    <a:pt x="72580" y="4363"/>
                  </a:lnTo>
                  <a:lnTo>
                    <a:pt x="72580" y="4525"/>
                  </a:lnTo>
                  <a:lnTo>
                    <a:pt x="72529" y="4525"/>
                  </a:lnTo>
                  <a:lnTo>
                    <a:pt x="72479" y="4606"/>
                  </a:lnTo>
                  <a:lnTo>
                    <a:pt x="72000" y="4606"/>
                  </a:lnTo>
                  <a:lnTo>
                    <a:pt x="71949" y="4606"/>
                  </a:lnTo>
                  <a:lnTo>
                    <a:pt x="71899" y="4606"/>
                  </a:lnTo>
                  <a:lnTo>
                    <a:pt x="71823" y="4767"/>
                  </a:lnTo>
                  <a:lnTo>
                    <a:pt x="71772" y="4767"/>
                  </a:lnTo>
                  <a:lnTo>
                    <a:pt x="71772" y="4767"/>
                  </a:lnTo>
                  <a:lnTo>
                    <a:pt x="71697" y="4929"/>
                  </a:lnTo>
                  <a:lnTo>
                    <a:pt x="71671" y="5010"/>
                  </a:lnTo>
                  <a:lnTo>
                    <a:pt x="71671" y="5171"/>
                  </a:lnTo>
                  <a:lnTo>
                    <a:pt x="71621" y="5171"/>
                  </a:lnTo>
                  <a:lnTo>
                    <a:pt x="71621" y="5333"/>
                  </a:lnTo>
                  <a:lnTo>
                    <a:pt x="71495" y="5333"/>
                  </a:lnTo>
                  <a:lnTo>
                    <a:pt x="71419" y="5333"/>
                  </a:lnTo>
                  <a:lnTo>
                    <a:pt x="71293" y="5333"/>
                  </a:lnTo>
                  <a:lnTo>
                    <a:pt x="71217" y="5414"/>
                  </a:lnTo>
                  <a:lnTo>
                    <a:pt x="71116" y="5414"/>
                  </a:lnTo>
                  <a:lnTo>
                    <a:pt x="71116" y="5737"/>
                  </a:lnTo>
                  <a:lnTo>
                    <a:pt x="71167" y="5818"/>
                  </a:lnTo>
                  <a:lnTo>
                    <a:pt x="71116" y="5979"/>
                  </a:lnTo>
                  <a:lnTo>
                    <a:pt x="71091" y="6060"/>
                  </a:lnTo>
                  <a:lnTo>
                    <a:pt x="71091" y="6060"/>
                  </a:lnTo>
                  <a:lnTo>
                    <a:pt x="71041" y="6222"/>
                  </a:lnTo>
                  <a:lnTo>
                    <a:pt x="70990" y="6222"/>
                  </a:lnTo>
                  <a:lnTo>
                    <a:pt x="70965" y="6383"/>
                  </a:lnTo>
                  <a:lnTo>
                    <a:pt x="70965" y="6464"/>
                  </a:lnTo>
                  <a:lnTo>
                    <a:pt x="70914" y="6626"/>
                  </a:lnTo>
                  <a:lnTo>
                    <a:pt x="70864" y="6626"/>
                  </a:lnTo>
                  <a:lnTo>
                    <a:pt x="70788" y="6787"/>
                  </a:lnTo>
                  <a:lnTo>
                    <a:pt x="70738" y="6787"/>
                  </a:lnTo>
                  <a:lnTo>
                    <a:pt x="70712" y="6787"/>
                  </a:lnTo>
                  <a:lnTo>
                    <a:pt x="70662" y="6787"/>
                  </a:lnTo>
                  <a:lnTo>
                    <a:pt x="70637" y="6787"/>
                  </a:lnTo>
                  <a:lnTo>
                    <a:pt x="70637" y="6868"/>
                  </a:lnTo>
                  <a:lnTo>
                    <a:pt x="70637" y="7030"/>
                  </a:lnTo>
                  <a:lnTo>
                    <a:pt x="70637" y="7030"/>
                  </a:lnTo>
                  <a:lnTo>
                    <a:pt x="70586" y="7191"/>
                  </a:lnTo>
                  <a:lnTo>
                    <a:pt x="70536" y="7272"/>
                  </a:lnTo>
                  <a:lnTo>
                    <a:pt x="70460" y="7272"/>
                  </a:lnTo>
                  <a:lnTo>
                    <a:pt x="70410" y="7272"/>
                  </a:lnTo>
                  <a:lnTo>
                    <a:pt x="70410" y="7272"/>
                  </a:lnTo>
                  <a:lnTo>
                    <a:pt x="70384" y="7434"/>
                  </a:lnTo>
                  <a:lnTo>
                    <a:pt x="70384" y="7515"/>
                  </a:lnTo>
                  <a:lnTo>
                    <a:pt x="70334" y="7515"/>
                  </a:lnTo>
                  <a:lnTo>
                    <a:pt x="70258" y="7515"/>
                  </a:lnTo>
                  <a:lnTo>
                    <a:pt x="70182" y="7515"/>
                  </a:lnTo>
                  <a:lnTo>
                    <a:pt x="70082" y="7515"/>
                  </a:lnTo>
                  <a:lnTo>
                    <a:pt x="70082" y="7676"/>
                  </a:lnTo>
                  <a:lnTo>
                    <a:pt x="70082" y="7838"/>
                  </a:lnTo>
                  <a:lnTo>
                    <a:pt x="70056" y="8080"/>
                  </a:lnTo>
                  <a:lnTo>
                    <a:pt x="70006" y="8080"/>
                  </a:lnTo>
                  <a:lnTo>
                    <a:pt x="69955" y="8242"/>
                  </a:lnTo>
                  <a:lnTo>
                    <a:pt x="69930" y="8484"/>
                  </a:lnTo>
                  <a:lnTo>
                    <a:pt x="69930" y="8646"/>
                  </a:lnTo>
                  <a:lnTo>
                    <a:pt x="69880" y="8727"/>
                  </a:lnTo>
                  <a:lnTo>
                    <a:pt x="69829" y="8969"/>
                  </a:lnTo>
                  <a:lnTo>
                    <a:pt x="69753" y="9131"/>
                  </a:lnTo>
                  <a:lnTo>
                    <a:pt x="69753" y="9131"/>
                  </a:lnTo>
                  <a:lnTo>
                    <a:pt x="69728" y="9131"/>
                  </a:lnTo>
                  <a:lnTo>
                    <a:pt x="69678" y="9292"/>
                  </a:lnTo>
                  <a:lnTo>
                    <a:pt x="69678" y="9292"/>
                  </a:lnTo>
                  <a:lnTo>
                    <a:pt x="69678" y="9373"/>
                  </a:lnTo>
                  <a:lnTo>
                    <a:pt x="69627" y="9373"/>
                  </a:lnTo>
                  <a:lnTo>
                    <a:pt x="69602" y="9535"/>
                  </a:lnTo>
                  <a:lnTo>
                    <a:pt x="69602" y="9535"/>
                  </a:lnTo>
                  <a:lnTo>
                    <a:pt x="69602" y="9696"/>
                  </a:lnTo>
                  <a:lnTo>
                    <a:pt x="69602" y="9777"/>
                  </a:lnTo>
                  <a:lnTo>
                    <a:pt x="69501" y="10101"/>
                  </a:lnTo>
                  <a:lnTo>
                    <a:pt x="69425" y="10181"/>
                  </a:lnTo>
                  <a:lnTo>
                    <a:pt x="69375" y="10343"/>
                  </a:lnTo>
                  <a:lnTo>
                    <a:pt x="69350" y="10343"/>
                  </a:lnTo>
                  <a:lnTo>
                    <a:pt x="69350" y="10343"/>
                  </a:lnTo>
                  <a:lnTo>
                    <a:pt x="69350" y="10424"/>
                  </a:lnTo>
                  <a:lnTo>
                    <a:pt x="69350" y="10585"/>
                  </a:lnTo>
                  <a:lnTo>
                    <a:pt x="69299" y="10585"/>
                  </a:lnTo>
                  <a:lnTo>
                    <a:pt x="69274" y="10585"/>
                  </a:lnTo>
                  <a:lnTo>
                    <a:pt x="69223" y="10585"/>
                  </a:lnTo>
                  <a:lnTo>
                    <a:pt x="69173" y="10747"/>
                  </a:lnTo>
                  <a:lnTo>
                    <a:pt x="69173" y="10747"/>
                  </a:lnTo>
                  <a:lnTo>
                    <a:pt x="69173" y="10828"/>
                  </a:lnTo>
                  <a:lnTo>
                    <a:pt x="69173" y="10989"/>
                  </a:lnTo>
                  <a:lnTo>
                    <a:pt x="69097" y="11232"/>
                  </a:lnTo>
                  <a:lnTo>
                    <a:pt x="69047" y="11393"/>
                  </a:lnTo>
                  <a:lnTo>
                    <a:pt x="69022" y="11555"/>
                  </a:lnTo>
                  <a:lnTo>
                    <a:pt x="68971" y="11555"/>
                  </a:lnTo>
                  <a:lnTo>
                    <a:pt x="68971" y="11555"/>
                  </a:lnTo>
                  <a:lnTo>
                    <a:pt x="68971" y="11797"/>
                  </a:lnTo>
                  <a:lnTo>
                    <a:pt x="68971" y="12040"/>
                  </a:lnTo>
                  <a:lnTo>
                    <a:pt x="68971" y="12282"/>
                  </a:lnTo>
                  <a:lnTo>
                    <a:pt x="68921" y="12606"/>
                  </a:lnTo>
                  <a:lnTo>
                    <a:pt x="68921" y="12686"/>
                  </a:lnTo>
                  <a:lnTo>
                    <a:pt x="68895" y="12686"/>
                  </a:lnTo>
                  <a:lnTo>
                    <a:pt x="68845" y="12848"/>
                  </a:lnTo>
                  <a:lnTo>
                    <a:pt x="68845" y="13010"/>
                  </a:lnTo>
                  <a:lnTo>
                    <a:pt x="68895" y="13090"/>
                  </a:lnTo>
                  <a:lnTo>
                    <a:pt x="68895" y="13090"/>
                  </a:lnTo>
                  <a:lnTo>
                    <a:pt x="68895" y="13252"/>
                  </a:lnTo>
                  <a:lnTo>
                    <a:pt x="68895" y="13494"/>
                  </a:lnTo>
                  <a:lnTo>
                    <a:pt x="68895" y="13656"/>
                  </a:lnTo>
                  <a:lnTo>
                    <a:pt x="68895" y="13737"/>
                  </a:lnTo>
                  <a:lnTo>
                    <a:pt x="68921" y="13898"/>
                  </a:lnTo>
                  <a:lnTo>
                    <a:pt x="68971" y="13898"/>
                  </a:lnTo>
                  <a:lnTo>
                    <a:pt x="68971" y="13898"/>
                  </a:lnTo>
                  <a:lnTo>
                    <a:pt x="68971" y="14060"/>
                  </a:lnTo>
                  <a:lnTo>
                    <a:pt x="69022" y="14141"/>
                  </a:lnTo>
                  <a:lnTo>
                    <a:pt x="69047" y="14303"/>
                  </a:lnTo>
                  <a:lnTo>
                    <a:pt x="69097" y="14464"/>
                  </a:lnTo>
                  <a:lnTo>
                    <a:pt x="69173" y="14707"/>
                  </a:lnTo>
                  <a:lnTo>
                    <a:pt x="69223" y="14787"/>
                  </a:lnTo>
                  <a:lnTo>
                    <a:pt x="69274" y="14787"/>
                  </a:lnTo>
                  <a:lnTo>
                    <a:pt x="69274" y="14949"/>
                  </a:lnTo>
                  <a:lnTo>
                    <a:pt x="69274" y="15111"/>
                  </a:lnTo>
                  <a:lnTo>
                    <a:pt x="69299" y="15191"/>
                  </a:lnTo>
                  <a:lnTo>
                    <a:pt x="69350" y="15353"/>
                  </a:lnTo>
                  <a:lnTo>
                    <a:pt x="69375" y="15353"/>
                  </a:lnTo>
                  <a:lnTo>
                    <a:pt x="69425" y="15353"/>
                  </a:lnTo>
                  <a:lnTo>
                    <a:pt x="69425" y="15595"/>
                  </a:lnTo>
                  <a:lnTo>
                    <a:pt x="69425" y="15919"/>
                  </a:lnTo>
                  <a:lnTo>
                    <a:pt x="69425" y="15919"/>
                  </a:lnTo>
                  <a:lnTo>
                    <a:pt x="69476" y="15919"/>
                  </a:lnTo>
                  <a:lnTo>
                    <a:pt x="69501" y="15999"/>
                  </a:lnTo>
                  <a:lnTo>
                    <a:pt x="69501" y="16161"/>
                  </a:lnTo>
                  <a:lnTo>
                    <a:pt x="69501" y="16242"/>
                  </a:lnTo>
                  <a:lnTo>
                    <a:pt x="69501" y="16808"/>
                  </a:lnTo>
                  <a:lnTo>
                    <a:pt x="69476" y="16808"/>
                  </a:lnTo>
                  <a:lnTo>
                    <a:pt x="69476" y="16646"/>
                  </a:lnTo>
                  <a:lnTo>
                    <a:pt x="69425" y="16808"/>
                  </a:lnTo>
                  <a:lnTo>
                    <a:pt x="69375" y="16808"/>
                  </a:lnTo>
                  <a:lnTo>
                    <a:pt x="69274" y="16808"/>
                  </a:lnTo>
                  <a:lnTo>
                    <a:pt x="69173" y="16808"/>
                  </a:lnTo>
                  <a:lnTo>
                    <a:pt x="69148" y="16808"/>
                  </a:lnTo>
                  <a:lnTo>
                    <a:pt x="69022" y="16646"/>
                  </a:lnTo>
                  <a:lnTo>
                    <a:pt x="68921" y="16646"/>
                  </a:lnTo>
                  <a:lnTo>
                    <a:pt x="68895" y="16646"/>
                  </a:lnTo>
                  <a:lnTo>
                    <a:pt x="68845" y="16646"/>
                  </a:lnTo>
                  <a:lnTo>
                    <a:pt x="68719" y="16565"/>
                  </a:lnTo>
                  <a:lnTo>
                    <a:pt x="68643" y="16565"/>
                  </a:lnTo>
                  <a:lnTo>
                    <a:pt x="68567" y="16404"/>
                  </a:lnTo>
                  <a:lnTo>
                    <a:pt x="68138" y="16404"/>
                  </a:lnTo>
                  <a:lnTo>
                    <a:pt x="68113" y="16404"/>
                  </a:lnTo>
                  <a:lnTo>
                    <a:pt x="68113" y="16242"/>
                  </a:lnTo>
                  <a:lnTo>
                    <a:pt x="68113" y="16161"/>
                  </a:lnTo>
                  <a:lnTo>
                    <a:pt x="68239" y="15515"/>
                  </a:lnTo>
                  <a:lnTo>
                    <a:pt x="68239" y="15353"/>
                  </a:lnTo>
                  <a:lnTo>
                    <a:pt x="68189" y="15191"/>
                  </a:lnTo>
                  <a:lnTo>
                    <a:pt x="68138" y="15111"/>
                  </a:lnTo>
                  <a:lnTo>
                    <a:pt x="68063" y="15111"/>
                  </a:lnTo>
                  <a:lnTo>
                    <a:pt x="68012" y="14949"/>
                  </a:lnTo>
                  <a:lnTo>
                    <a:pt x="67987" y="14787"/>
                  </a:lnTo>
                  <a:lnTo>
                    <a:pt x="67936" y="14707"/>
                  </a:lnTo>
                  <a:lnTo>
                    <a:pt x="67861" y="14545"/>
                  </a:lnTo>
                  <a:lnTo>
                    <a:pt x="67861" y="14707"/>
                  </a:lnTo>
                  <a:lnTo>
                    <a:pt x="67861" y="14787"/>
                  </a:lnTo>
                  <a:lnTo>
                    <a:pt x="67810" y="14949"/>
                  </a:lnTo>
                  <a:lnTo>
                    <a:pt x="67785" y="15111"/>
                  </a:lnTo>
                  <a:lnTo>
                    <a:pt x="67735" y="14949"/>
                  </a:lnTo>
                  <a:lnTo>
                    <a:pt x="67684" y="14787"/>
                  </a:lnTo>
                  <a:lnTo>
                    <a:pt x="67684" y="14707"/>
                  </a:lnTo>
                  <a:lnTo>
                    <a:pt x="67684" y="14545"/>
                  </a:lnTo>
                  <a:lnTo>
                    <a:pt x="67659" y="14545"/>
                  </a:lnTo>
                  <a:lnTo>
                    <a:pt x="67659" y="14545"/>
                  </a:lnTo>
                  <a:lnTo>
                    <a:pt x="67608" y="14545"/>
                  </a:lnTo>
                  <a:lnTo>
                    <a:pt x="67558" y="14545"/>
                  </a:lnTo>
                  <a:lnTo>
                    <a:pt x="67533" y="14707"/>
                  </a:lnTo>
                  <a:lnTo>
                    <a:pt x="67533" y="14707"/>
                  </a:lnTo>
                  <a:lnTo>
                    <a:pt x="67533" y="14787"/>
                  </a:lnTo>
                  <a:lnTo>
                    <a:pt x="67331" y="14787"/>
                  </a:lnTo>
                  <a:lnTo>
                    <a:pt x="67331" y="14707"/>
                  </a:lnTo>
                  <a:lnTo>
                    <a:pt x="67331" y="14545"/>
                  </a:lnTo>
                  <a:lnTo>
                    <a:pt x="67331" y="14464"/>
                  </a:lnTo>
                  <a:lnTo>
                    <a:pt x="67280" y="14303"/>
                  </a:lnTo>
                  <a:lnTo>
                    <a:pt x="67280" y="14141"/>
                  </a:lnTo>
                  <a:lnTo>
                    <a:pt x="67331" y="14060"/>
                  </a:lnTo>
                  <a:lnTo>
                    <a:pt x="67280" y="13737"/>
                  </a:lnTo>
                  <a:lnTo>
                    <a:pt x="67331" y="13494"/>
                  </a:lnTo>
                  <a:lnTo>
                    <a:pt x="67331" y="13494"/>
                  </a:lnTo>
                  <a:lnTo>
                    <a:pt x="67356" y="13494"/>
                  </a:lnTo>
                  <a:lnTo>
                    <a:pt x="67406" y="13333"/>
                  </a:lnTo>
                  <a:lnTo>
                    <a:pt x="67406" y="13333"/>
                  </a:lnTo>
                  <a:lnTo>
                    <a:pt x="67406" y="13252"/>
                  </a:lnTo>
                  <a:lnTo>
                    <a:pt x="67406" y="13090"/>
                  </a:lnTo>
                  <a:lnTo>
                    <a:pt x="67406" y="13010"/>
                  </a:lnTo>
                  <a:lnTo>
                    <a:pt x="67457" y="13010"/>
                  </a:lnTo>
                  <a:lnTo>
                    <a:pt x="67482" y="12848"/>
                  </a:lnTo>
                  <a:lnTo>
                    <a:pt x="67533" y="13010"/>
                  </a:lnTo>
                  <a:lnTo>
                    <a:pt x="67608" y="13010"/>
                  </a:lnTo>
                  <a:lnTo>
                    <a:pt x="67684" y="13010"/>
                  </a:lnTo>
                  <a:lnTo>
                    <a:pt x="67684" y="12686"/>
                  </a:lnTo>
                  <a:lnTo>
                    <a:pt x="67684" y="12606"/>
                  </a:lnTo>
                  <a:lnTo>
                    <a:pt x="67684" y="12444"/>
                  </a:lnTo>
                  <a:lnTo>
                    <a:pt x="67735" y="12282"/>
                  </a:lnTo>
                  <a:lnTo>
                    <a:pt x="67785" y="12282"/>
                  </a:lnTo>
                  <a:lnTo>
                    <a:pt x="67785" y="12202"/>
                  </a:lnTo>
                  <a:lnTo>
                    <a:pt x="67810" y="12040"/>
                  </a:lnTo>
                  <a:lnTo>
                    <a:pt x="67810" y="11878"/>
                  </a:lnTo>
                  <a:lnTo>
                    <a:pt x="67810" y="11878"/>
                  </a:lnTo>
                  <a:lnTo>
                    <a:pt x="67785" y="11797"/>
                  </a:lnTo>
                  <a:lnTo>
                    <a:pt x="67785" y="11636"/>
                  </a:lnTo>
                  <a:lnTo>
                    <a:pt x="67785" y="11636"/>
                  </a:lnTo>
                  <a:lnTo>
                    <a:pt x="67785" y="11393"/>
                  </a:lnTo>
                  <a:lnTo>
                    <a:pt x="67861" y="11393"/>
                  </a:lnTo>
                  <a:lnTo>
                    <a:pt x="67936" y="11232"/>
                  </a:lnTo>
                  <a:lnTo>
                    <a:pt x="68012" y="11232"/>
                  </a:lnTo>
                  <a:lnTo>
                    <a:pt x="68138" y="11232"/>
                  </a:lnTo>
                  <a:lnTo>
                    <a:pt x="68138" y="10424"/>
                  </a:lnTo>
                  <a:lnTo>
                    <a:pt x="68189" y="10424"/>
                  </a:lnTo>
                  <a:lnTo>
                    <a:pt x="68239" y="10343"/>
                  </a:lnTo>
                  <a:lnTo>
                    <a:pt x="68315" y="10424"/>
                  </a:lnTo>
                  <a:lnTo>
                    <a:pt x="68391" y="10424"/>
                  </a:lnTo>
                  <a:lnTo>
                    <a:pt x="68441" y="10424"/>
                  </a:lnTo>
                  <a:lnTo>
                    <a:pt x="68517" y="10343"/>
                  </a:lnTo>
                  <a:lnTo>
                    <a:pt x="68593" y="10343"/>
                  </a:lnTo>
                  <a:lnTo>
                    <a:pt x="68593" y="10181"/>
                  </a:lnTo>
                  <a:lnTo>
                    <a:pt x="68567" y="10181"/>
                  </a:lnTo>
                  <a:lnTo>
                    <a:pt x="68567" y="10101"/>
                  </a:lnTo>
                  <a:lnTo>
                    <a:pt x="68567" y="9939"/>
                  </a:lnTo>
                  <a:lnTo>
                    <a:pt x="68567" y="9696"/>
                  </a:lnTo>
                  <a:lnTo>
                    <a:pt x="68593" y="9535"/>
                  </a:lnTo>
                  <a:lnTo>
                    <a:pt x="68517" y="9535"/>
                  </a:lnTo>
                  <a:lnTo>
                    <a:pt x="68466" y="9535"/>
                  </a:lnTo>
                  <a:lnTo>
                    <a:pt x="68441" y="9535"/>
                  </a:lnTo>
                  <a:lnTo>
                    <a:pt x="68391" y="9696"/>
                  </a:lnTo>
                  <a:lnTo>
                    <a:pt x="68365" y="9696"/>
                  </a:lnTo>
                  <a:lnTo>
                    <a:pt x="68264" y="9777"/>
                  </a:lnTo>
                  <a:lnTo>
                    <a:pt x="68239" y="9535"/>
                  </a:lnTo>
                  <a:lnTo>
                    <a:pt x="68239" y="9373"/>
                  </a:lnTo>
                  <a:lnTo>
                    <a:pt x="68239" y="9292"/>
                  </a:lnTo>
                  <a:lnTo>
                    <a:pt x="68264" y="8969"/>
                  </a:lnTo>
                  <a:lnTo>
                    <a:pt x="68315" y="8888"/>
                  </a:lnTo>
                  <a:lnTo>
                    <a:pt x="68391" y="8888"/>
                  </a:lnTo>
                  <a:lnTo>
                    <a:pt x="68441" y="8727"/>
                  </a:lnTo>
                  <a:lnTo>
                    <a:pt x="68517" y="8646"/>
                  </a:lnTo>
                  <a:lnTo>
                    <a:pt x="68593" y="8484"/>
                  </a:lnTo>
                  <a:lnTo>
                    <a:pt x="68694" y="8484"/>
                  </a:lnTo>
                  <a:lnTo>
                    <a:pt x="68769" y="8484"/>
                  </a:lnTo>
                  <a:lnTo>
                    <a:pt x="68845" y="8484"/>
                  </a:lnTo>
                  <a:lnTo>
                    <a:pt x="68895" y="8484"/>
                  </a:lnTo>
                  <a:lnTo>
                    <a:pt x="68971" y="8484"/>
                  </a:lnTo>
                  <a:lnTo>
                    <a:pt x="68971" y="7676"/>
                  </a:lnTo>
                  <a:lnTo>
                    <a:pt x="68971" y="7515"/>
                  </a:lnTo>
                  <a:lnTo>
                    <a:pt x="68971" y="7434"/>
                  </a:lnTo>
                  <a:lnTo>
                    <a:pt x="68971" y="7434"/>
                  </a:lnTo>
                  <a:lnTo>
                    <a:pt x="69022" y="7272"/>
                  </a:lnTo>
                  <a:lnTo>
                    <a:pt x="69047" y="7272"/>
                  </a:lnTo>
                  <a:lnTo>
                    <a:pt x="69097" y="7191"/>
                  </a:lnTo>
                  <a:lnTo>
                    <a:pt x="69148" y="6868"/>
                  </a:lnTo>
                  <a:lnTo>
                    <a:pt x="69148" y="6787"/>
                  </a:lnTo>
                  <a:lnTo>
                    <a:pt x="69148" y="6626"/>
                  </a:lnTo>
                  <a:lnTo>
                    <a:pt x="69097" y="6464"/>
                  </a:lnTo>
                  <a:lnTo>
                    <a:pt x="69097" y="6464"/>
                  </a:lnTo>
                  <a:lnTo>
                    <a:pt x="69148" y="6383"/>
                  </a:lnTo>
                  <a:lnTo>
                    <a:pt x="69173" y="6383"/>
                  </a:lnTo>
                  <a:lnTo>
                    <a:pt x="69274" y="6383"/>
                  </a:lnTo>
                  <a:lnTo>
                    <a:pt x="69375" y="6383"/>
                  </a:lnTo>
                  <a:lnTo>
                    <a:pt x="69476" y="6383"/>
                  </a:lnTo>
                  <a:lnTo>
                    <a:pt x="69501" y="6464"/>
                  </a:lnTo>
                  <a:lnTo>
                    <a:pt x="69501" y="6060"/>
                  </a:lnTo>
                  <a:lnTo>
                    <a:pt x="69501" y="5818"/>
                  </a:lnTo>
                  <a:lnTo>
                    <a:pt x="69501" y="5737"/>
                  </a:lnTo>
                  <a:lnTo>
                    <a:pt x="69501" y="5575"/>
                  </a:lnTo>
                  <a:lnTo>
                    <a:pt x="69552" y="5414"/>
                  </a:lnTo>
                  <a:lnTo>
                    <a:pt x="69602" y="5414"/>
                  </a:lnTo>
                  <a:lnTo>
                    <a:pt x="69627" y="5414"/>
                  </a:lnTo>
                  <a:lnTo>
                    <a:pt x="69678" y="5333"/>
                  </a:lnTo>
                  <a:lnTo>
                    <a:pt x="69728" y="5333"/>
                  </a:lnTo>
                  <a:lnTo>
                    <a:pt x="69804" y="5333"/>
                  </a:lnTo>
                  <a:lnTo>
                    <a:pt x="69829" y="5333"/>
                  </a:lnTo>
                  <a:lnTo>
                    <a:pt x="69880" y="5171"/>
                  </a:lnTo>
                  <a:lnTo>
                    <a:pt x="69930" y="5010"/>
                  </a:lnTo>
                  <a:lnTo>
                    <a:pt x="69930" y="4929"/>
                  </a:lnTo>
                  <a:lnTo>
                    <a:pt x="69955" y="4929"/>
                  </a:lnTo>
                  <a:lnTo>
                    <a:pt x="70006" y="4767"/>
                  </a:lnTo>
                  <a:lnTo>
                    <a:pt x="70056" y="4606"/>
                  </a:lnTo>
                  <a:lnTo>
                    <a:pt x="70082" y="4525"/>
                  </a:lnTo>
                  <a:lnTo>
                    <a:pt x="70637" y="4525"/>
                  </a:lnTo>
                  <a:lnTo>
                    <a:pt x="70662" y="4282"/>
                  </a:lnTo>
                  <a:lnTo>
                    <a:pt x="70712" y="3959"/>
                  </a:lnTo>
                  <a:lnTo>
                    <a:pt x="70738" y="3878"/>
                  </a:lnTo>
                  <a:lnTo>
                    <a:pt x="70738" y="3717"/>
                  </a:lnTo>
                  <a:lnTo>
                    <a:pt x="70839" y="3555"/>
                  </a:lnTo>
                  <a:lnTo>
                    <a:pt x="70914" y="3555"/>
                  </a:lnTo>
                  <a:lnTo>
                    <a:pt x="70965" y="3474"/>
                  </a:lnTo>
                  <a:lnTo>
                    <a:pt x="70990" y="3474"/>
                  </a:lnTo>
                  <a:lnTo>
                    <a:pt x="71091" y="3474"/>
                  </a:lnTo>
                  <a:lnTo>
                    <a:pt x="71217" y="3474"/>
                  </a:lnTo>
                  <a:lnTo>
                    <a:pt x="71242" y="3474"/>
                  </a:lnTo>
                  <a:lnTo>
                    <a:pt x="71242" y="3313"/>
                  </a:lnTo>
                  <a:lnTo>
                    <a:pt x="71369" y="3313"/>
                  </a:lnTo>
                  <a:lnTo>
                    <a:pt x="71444" y="3474"/>
                  </a:lnTo>
                  <a:lnTo>
                    <a:pt x="71545" y="3474"/>
                  </a:lnTo>
                  <a:lnTo>
                    <a:pt x="71621" y="3474"/>
                  </a:lnTo>
                  <a:lnTo>
                    <a:pt x="71697" y="3474"/>
                  </a:lnTo>
                  <a:lnTo>
                    <a:pt x="71772" y="3474"/>
                  </a:lnTo>
                  <a:lnTo>
                    <a:pt x="71823" y="3474"/>
                  </a:lnTo>
                  <a:lnTo>
                    <a:pt x="71873" y="3474"/>
                  </a:lnTo>
                  <a:lnTo>
                    <a:pt x="71899" y="3474"/>
                  </a:lnTo>
                  <a:lnTo>
                    <a:pt x="71949" y="3313"/>
                  </a:lnTo>
                  <a:lnTo>
                    <a:pt x="71949" y="3151"/>
                  </a:lnTo>
                  <a:lnTo>
                    <a:pt x="72000" y="3151"/>
                  </a:lnTo>
                  <a:lnTo>
                    <a:pt x="72025" y="3151"/>
                  </a:lnTo>
                  <a:lnTo>
                    <a:pt x="72075" y="3151"/>
                  </a:lnTo>
                  <a:lnTo>
                    <a:pt x="72126" y="3070"/>
                  </a:lnTo>
                  <a:lnTo>
                    <a:pt x="72201" y="3070"/>
                  </a:lnTo>
                  <a:lnTo>
                    <a:pt x="72227" y="3070"/>
                  </a:lnTo>
                  <a:lnTo>
                    <a:pt x="72328" y="3070"/>
                  </a:lnTo>
                  <a:lnTo>
                    <a:pt x="72403" y="3070"/>
                  </a:lnTo>
                  <a:lnTo>
                    <a:pt x="72479" y="3070"/>
                  </a:lnTo>
                  <a:lnTo>
                    <a:pt x="72529" y="2909"/>
                  </a:lnTo>
                  <a:lnTo>
                    <a:pt x="72580" y="2909"/>
                  </a:lnTo>
                  <a:lnTo>
                    <a:pt x="72605" y="2828"/>
                  </a:lnTo>
                  <a:lnTo>
                    <a:pt x="72656" y="2666"/>
                  </a:lnTo>
                  <a:lnTo>
                    <a:pt x="72681" y="2666"/>
                  </a:lnTo>
                  <a:lnTo>
                    <a:pt x="72731" y="2505"/>
                  </a:lnTo>
                  <a:lnTo>
                    <a:pt x="72782" y="2505"/>
                  </a:lnTo>
                  <a:lnTo>
                    <a:pt x="72858" y="2505"/>
                  </a:lnTo>
                  <a:lnTo>
                    <a:pt x="72908" y="2505"/>
                  </a:lnTo>
                  <a:lnTo>
                    <a:pt x="72933" y="2505"/>
                  </a:lnTo>
                  <a:lnTo>
                    <a:pt x="72984" y="2505"/>
                  </a:lnTo>
                  <a:lnTo>
                    <a:pt x="73034" y="2424"/>
                  </a:lnTo>
                  <a:lnTo>
                    <a:pt x="73059" y="2262"/>
                  </a:lnTo>
                  <a:lnTo>
                    <a:pt x="73059" y="2101"/>
                  </a:lnTo>
                  <a:lnTo>
                    <a:pt x="73059" y="2020"/>
                  </a:lnTo>
                  <a:lnTo>
                    <a:pt x="73110" y="1858"/>
                  </a:lnTo>
                  <a:lnTo>
                    <a:pt x="73135" y="1696"/>
                  </a:lnTo>
                  <a:lnTo>
                    <a:pt x="73261" y="1616"/>
                  </a:lnTo>
                  <a:lnTo>
                    <a:pt x="73312" y="1616"/>
                  </a:lnTo>
                  <a:lnTo>
                    <a:pt x="73388" y="1616"/>
                  </a:lnTo>
                  <a:lnTo>
                    <a:pt x="73438" y="1616"/>
                  </a:lnTo>
                  <a:lnTo>
                    <a:pt x="73488" y="1616"/>
                  </a:lnTo>
                  <a:close/>
                  <a:moveTo>
                    <a:pt x="4290" y="1616"/>
                  </a:moveTo>
                  <a:lnTo>
                    <a:pt x="4315" y="1616"/>
                  </a:lnTo>
                  <a:lnTo>
                    <a:pt x="4416" y="1616"/>
                  </a:lnTo>
                  <a:lnTo>
                    <a:pt x="4492" y="1616"/>
                  </a:lnTo>
                  <a:lnTo>
                    <a:pt x="4567" y="1616"/>
                  </a:lnTo>
                  <a:lnTo>
                    <a:pt x="4668" y="1616"/>
                  </a:lnTo>
                  <a:lnTo>
                    <a:pt x="4744" y="1616"/>
                  </a:lnTo>
                  <a:lnTo>
                    <a:pt x="4744" y="1616"/>
                  </a:lnTo>
                  <a:lnTo>
                    <a:pt x="4769" y="2101"/>
                  </a:lnTo>
                  <a:lnTo>
                    <a:pt x="4315" y="2020"/>
                  </a:lnTo>
                  <a:lnTo>
                    <a:pt x="4290" y="1616"/>
                  </a:lnTo>
                  <a:close/>
                  <a:moveTo>
                    <a:pt x="11507" y="1212"/>
                  </a:moveTo>
                  <a:lnTo>
                    <a:pt x="11760" y="1454"/>
                  </a:lnTo>
                  <a:lnTo>
                    <a:pt x="12138" y="1454"/>
                  </a:lnTo>
                  <a:lnTo>
                    <a:pt x="12391" y="2101"/>
                  </a:lnTo>
                  <a:lnTo>
                    <a:pt x="12416" y="2828"/>
                  </a:lnTo>
                  <a:lnTo>
                    <a:pt x="12214" y="3474"/>
                  </a:lnTo>
                  <a:lnTo>
                    <a:pt x="11810" y="3313"/>
                  </a:lnTo>
                  <a:lnTo>
                    <a:pt x="11482" y="2828"/>
                  </a:lnTo>
                  <a:lnTo>
                    <a:pt x="11154" y="2101"/>
                  </a:lnTo>
                  <a:lnTo>
                    <a:pt x="11179" y="1373"/>
                  </a:lnTo>
                  <a:lnTo>
                    <a:pt x="11507" y="1212"/>
                  </a:lnTo>
                  <a:close/>
                  <a:moveTo>
                    <a:pt x="84290" y="969"/>
                  </a:moveTo>
                  <a:lnTo>
                    <a:pt x="84340" y="969"/>
                  </a:lnTo>
                  <a:lnTo>
                    <a:pt x="84391" y="969"/>
                  </a:lnTo>
                  <a:lnTo>
                    <a:pt x="84466" y="1050"/>
                  </a:lnTo>
                  <a:lnTo>
                    <a:pt x="84466" y="1050"/>
                  </a:lnTo>
                  <a:lnTo>
                    <a:pt x="84466" y="1212"/>
                  </a:lnTo>
                  <a:lnTo>
                    <a:pt x="84466" y="1373"/>
                  </a:lnTo>
                  <a:lnTo>
                    <a:pt x="84466" y="1454"/>
                  </a:lnTo>
                  <a:lnTo>
                    <a:pt x="84466" y="1696"/>
                  </a:lnTo>
                  <a:lnTo>
                    <a:pt x="84466" y="1696"/>
                  </a:lnTo>
                  <a:lnTo>
                    <a:pt x="84466" y="1696"/>
                  </a:lnTo>
                  <a:lnTo>
                    <a:pt x="84391" y="1696"/>
                  </a:lnTo>
                  <a:lnTo>
                    <a:pt x="84340" y="1696"/>
                  </a:lnTo>
                  <a:lnTo>
                    <a:pt x="84290" y="1616"/>
                  </a:lnTo>
                  <a:lnTo>
                    <a:pt x="84214" y="1616"/>
                  </a:lnTo>
                  <a:lnTo>
                    <a:pt x="84138" y="1616"/>
                  </a:lnTo>
                  <a:lnTo>
                    <a:pt x="84088" y="1616"/>
                  </a:lnTo>
                  <a:lnTo>
                    <a:pt x="84063" y="1696"/>
                  </a:lnTo>
                  <a:lnTo>
                    <a:pt x="84063" y="1454"/>
                  </a:lnTo>
                  <a:lnTo>
                    <a:pt x="84138" y="1373"/>
                  </a:lnTo>
                  <a:lnTo>
                    <a:pt x="84214" y="1212"/>
                  </a:lnTo>
                  <a:lnTo>
                    <a:pt x="84264" y="1050"/>
                  </a:lnTo>
                  <a:lnTo>
                    <a:pt x="84264" y="969"/>
                  </a:lnTo>
                  <a:lnTo>
                    <a:pt x="84290" y="969"/>
                  </a:lnTo>
                  <a:close/>
                  <a:moveTo>
                    <a:pt x="87141" y="0"/>
                  </a:moveTo>
                  <a:lnTo>
                    <a:pt x="88050" y="0"/>
                  </a:lnTo>
                  <a:lnTo>
                    <a:pt x="88050" y="404"/>
                  </a:lnTo>
                  <a:lnTo>
                    <a:pt x="88025" y="565"/>
                  </a:lnTo>
                  <a:lnTo>
                    <a:pt x="87974" y="646"/>
                  </a:lnTo>
                  <a:lnTo>
                    <a:pt x="87924" y="646"/>
                  </a:lnTo>
                  <a:lnTo>
                    <a:pt x="87899" y="646"/>
                  </a:lnTo>
                  <a:lnTo>
                    <a:pt x="87823" y="808"/>
                  </a:lnTo>
                  <a:lnTo>
                    <a:pt x="87722" y="1050"/>
                  </a:lnTo>
                  <a:lnTo>
                    <a:pt x="87722" y="1212"/>
                  </a:lnTo>
                  <a:lnTo>
                    <a:pt x="87697" y="1373"/>
                  </a:lnTo>
                  <a:lnTo>
                    <a:pt x="87722" y="1373"/>
                  </a:lnTo>
                  <a:lnTo>
                    <a:pt x="87772" y="1454"/>
                  </a:lnTo>
                  <a:lnTo>
                    <a:pt x="87899" y="1454"/>
                  </a:lnTo>
                  <a:lnTo>
                    <a:pt x="87974" y="1454"/>
                  </a:lnTo>
                  <a:lnTo>
                    <a:pt x="88050" y="1454"/>
                  </a:lnTo>
                  <a:lnTo>
                    <a:pt x="88100" y="1454"/>
                  </a:lnTo>
                  <a:lnTo>
                    <a:pt x="88151" y="1616"/>
                  </a:lnTo>
                  <a:lnTo>
                    <a:pt x="88605" y="1616"/>
                  </a:lnTo>
                  <a:lnTo>
                    <a:pt x="88605" y="1696"/>
                  </a:lnTo>
                  <a:lnTo>
                    <a:pt x="88605" y="1858"/>
                  </a:lnTo>
                  <a:lnTo>
                    <a:pt x="88605" y="2020"/>
                  </a:lnTo>
                  <a:lnTo>
                    <a:pt x="88555" y="2101"/>
                  </a:lnTo>
                  <a:lnTo>
                    <a:pt x="88504" y="2262"/>
                  </a:lnTo>
                  <a:lnTo>
                    <a:pt x="88504" y="2424"/>
                  </a:lnTo>
                  <a:lnTo>
                    <a:pt x="88479" y="2424"/>
                  </a:lnTo>
                  <a:lnTo>
                    <a:pt x="88429" y="2424"/>
                  </a:lnTo>
                  <a:lnTo>
                    <a:pt x="88429" y="2424"/>
                  </a:lnTo>
                  <a:lnTo>
                    <a:pt x="88429" y="2505"/>
                  </a:lnTo>
                  <a:lnTo>
                    <a:pt x="88378" y="2666"/>
                  </a:lnTo>
                  <a:lnTo>
                    <a:pt x="88479" y="2828"/>
                  </a:lnTo>
                  <a:lnTo>
                    <a:pt x="88731" y="2828"/>
                  </a:lnTo>
                  <a:lnTo>
                    <a:pt x="88731" y="2020"/>
                  </a:lnTo>
                  <a:lnTo>
                    <a:pt x="88757" y="2020"/>
                  </a:lnTo>
                  <a:lnTo>
                    <a:pt x="88832" y="2020"/>
                  </a:lnTo>
                  <a:lnTo>
                    <a:pt x="88883" y="2020"/>
                  </a:lnTo>
                  <a:lnTo>
                    <a:pt x="88958" y="2020"/>
                  </a:lnTo>
                  <a:lnTo>
                    <a:pt x="89009" y="2101"/>
                  </a:lnTo>
                  <a:lnTo>
                    <a:pt x="89059" y="2101"/>
                  </a:lnTo>
                  <a:lnTo>
                    <a:pt x="89085" y="2262"/>
                  </a:lnTo>
                  <a:lnTo>
                    <a:pt x="89186" y="2505"/>
                  </a:lnTo>
                  <a:lnTo>
                    <a:pt x="89211" y="2505"/>
                  </a:lnTo>
                  <a:lnTo>
                    <a:pt x="89261" y="2505"/>
                  </a:lnTo>
                  <a:lnTo>
                    <a:pt x="89261" y="2424"/>
                  </a:lnTo>
                  <a:lnTo>
                    <a:pt x="89287" y="2262"/>
                  </a:lnTo>
                  <a:lnTo>
                    <a:pt x="89287" y="2262"/>
                  </a:lnTo>
                  <a:lnTo>
                    <a:pt x="89337" y="2101"/>
                  </a:lnTo>
                  <a:lnTo>
                    <a:pt x="89388" y="2101"/>
                  </a:lnTo>
                  <a:lnTo>
                    <a:pt x="89463" y="2101"/>
                  </a:lnTo>
                  <a:lnTo>
                    <a:pt x="89539" y="2101"/>
                  </a:lnTo>
                  <a:lnTo>
                    <a:pt x="89665" y="2101"/>
                  </a:lnTo>
                  <a:lnTo>
                    <a:pt x="89716" y="2262"/>
                  </a:lnTo>
                  <a:lnTo>
                    <a:pt x="89842" y="2262"/>
                  </a:lnTo>
                  <a:lnTo>
                    <a:pt x="90422" y="2262"/>
                  </a:lnTo>
                  <a:lnTo>
                    <a:pt x="90372" y="2505"/>
                  </a:lnTo>
                  <a:lnTo>
                    <a:pt x="90422" y="2828"/>
                  </a:lnTo>
                  <a:lnTo>
                    <a:pt x="90422" y="3070"/>
                  </a:lnTo>
                  <a:lnTo>
                    <a:pt x="90447" y="3070"/>
                  </a:lnTo>
                  <a:lnTo>
                    <a:pt x="90498" y="3151"/>
                  </a:lnTo>
                  <a:lnTo>
                    <a:pt x="90548" y="3151"/>
                  </a:lnTo>
                  <a:lnTo>
                    <a:pt x="90574" y="3151"/>
                  </a:lnTo>
                  <a:lnTo>
                    <a:pt x="90624" y="3151"/>
                  </a:lnTo>
                  <a:lnTo>
                    <a:pt x="90624" y="3151"/>
                  </a:lnTo>
                  <a:lnTo>
                    <a:pt x="90649" y="3313"/>
                  </a:lnTo>
                  <a:lnTo>
                    <a:pt x="90700" y="3474"/>
                  </a:lnTo>
                  <a:lnTo>
                    <a:pt x="90750" y="3555"/>
                  </a:lnTo>
                  <a:lnTo>
                    <a:pt x="90776" y="3717"/>
                  </a:lnTo>
                  <a:lnTo>
                    <a:pt x="90776" y="3878"/>
                  </a:lnTo>
                  <a:lnTo>
                    <a:pt x="90776" y="3959"/>
                  </a:lnTo>
                  <a:lnTo>
                    <a:pt x="90776" y="4121"/>
                  </a:lnTo>
                  <a:lnTo>
                    <a:pt x="90826" y="4121"/>
                  </a:lnTo>
                  <a:lnTo>
                    <a:pt x="90876" y="4121"/>
                  </a:lnTo>
                  <a:lnTo>
                    <a:pt x="90876" y="4121"/>
                  </a:lnTo>
                  <a:lnTo>
                    <a:pt x="90902" y="4363"/>
                  </a:lnTo>
                  <a:lnTo>
                    <a:pt x="90902" y="4525"/>
                  </a:lnTo>
                  <a:lnTo>
                    <a:pt x="90902" y="4606"/>
                  </a:lnTo>
                  <a:lnTo>
                    <a:pt x="90952" y="4606"/>
                  </a:lnTo>
                  <a:lnTo>
                    <a:pt x="91003" y="4606"/>
                  </a:lnTo>
                  <a:lnTo>
                    <a:pt x="91003" y="4767"/>
                  </a:lnTo>
                  <a:lnTo>
                    <a:pt x="91028" y="4929"/>
                  </a:lnTo>
                  <a:lnTo>
                    <a:pt x="91028" y="4929"/>
                  </a:lnTo>
                  <a:lnTo>
                    <a:pt x="91028" y="5010"/>
                  </a:lnTo>
                  <a:lnTo>
                    <a:pt x="91028" y="5171"/>
                  </a:lnTo>
                  <a:lnTo>
                    <a:pt x="91028" y="5333"/>
                  </a:lnTo>
                  <a:lnTo>
                    <a:pt x="91003" y="5414"/>
                  </a:lnTo>
                  <a:lnTo>
                    <a:pt x="91003" y="5414"/>
                  </a:lnTo>
                  <a:lnTo>
                    <a:pt x="90952" y="5414"/>
                  </a:lnTo>
                  <a:lnTo>
                    <a:pt x="90902" y="5414"/>
                  </a:lnTo>
                  <a:lnTo>
                    <a:pt x="90876" y="5737"/>
                  </a:lnTo>
                  <a:lnTo>
                    <a:pt x="90876" y="5818"/>
                  </a:lnTo>
                  <a:lnTo>
                    <a:pt x="90876" y="5979"/>
                  </a:lnTo>
                  <a:lnTo>
                    <a:pt x="90876" y="6222"/>
                  </a:lnTo>
                  <a:lnTo>
                    <a:pt x="90876" y="6383"/>
                  </a:lnTo>
                  <a:lnTo>
                    <a:pt x="90447" y="6383"/>
                  </a:lnTo>
                  <a:lnTo>
                    <a:pt x="90422" y="6868"/>
                  </a:lnTo>
                  <a:lnTo>
                    <a:pt x="90422" y="7030"/>
                  </a:lnTo>
                  <a:lnTo>
                    <a:pt x="90422" y="7191"/>
                  </a:lnTo>
                  <a:lnTo>
                    <a:pt x="90422" y="7191"/>
                  </a:lnTo>
                  <a:lnTo>
                    <a:pt x="90372" y="7272"/>
                  </a:lnTo>
                  <a:lnTo>
                    <a:pt x="90321" y="7272"/>
                  </a:lnTo>
                  <a:lnTo>
                    <a:pt x="90296" y="7434"/>
                  </a:lnTo>
                  <a:lnTo>
                    <a:pt x="90246" y="7515"/>
                  </a:lnTo>
                  <a:lnTo>
                    <a:pt x="90195" y="7515"/>
                  </a:lnTo>
                  <a:lnTo>
                    <a:pt x="90119" y="7515"/>
                  </a:lnTo>
                  <a:lnTo>
                    <a:pt x="90094" y="7515"/>
                  </a:lnTo>
                  <a:lnTo>
                    <a:pt x="90044" y="7515"/>
                  </a:lnTo>
                  <a:lnTo>
                    <a:pt x="89993" y="7676"/>
                  </a:lnTo>
                  <a:lnTo>
                    <a:pt x="89917" y="7676"/>
                  </a:lnTo>
                  <a:lnTo>
                    <a:pt x="89842" y="7676"/>
                  </a:lnTo>
                  <a:lnTo>
                    <a:pt x="89741" y="7838"/>
                  </a:lnTo>
                  <a:lnTo>
                    <a:pt x="89741" y="7919"/>
                  </a:lnTo>
                  <a:lnTo>
                    <a:pt x="89716" y="8080"/>
                  </a:lnTo>
                  <a:lnTo>
                    <a:pt x="89716" y="8080"/>
                  </a:lnTo>
                  <a:lnTo>
                    <a:pt x="89716" y="8242"/>
                  </a:lnTo>
                  <a:lnTo>
                    <a:pt x="89665" y="8242"/>
                  </a:lnTo>
                  <a:lnTo>
                    <a:pt x="89640" y="8323"/>
                  </a:lnTo>
                  <a:lnTo>
                    <a:pt x="89589" y="8484"/>
                  </a:lnTo>
                  <a:lnTo>
                    <a:pt x="89539" y="8323"/>
                  </a:lnTo>
                  <a:lnTo>
                    <a:pt x="89514" y="8484"/>
                  </a:lnTo>
                  <a:lnTo>
                    <a:pt x="89463" y="8484"/>
                  </a:lnTo>
                  <a:lnTo>
                    <a:pt x="89388" y="8484"/>
                  </a:lnTo>
                  <a:lnTo>
                    <a:pt x="89287" y="8484"/>
                  </a:lnTo>
                  <a:lnTo>
                    <a:pt x="89211" y="8646"/>
                  </a:lnTo>
                  <a:lnTo>
                    <a:pt x="89186" y="8727"/>
                  </a:lnTo>
                  <a:lnTo>
                    <a:pt x="89135" y="8888"/>
                  </a:lnTo>
                  <a:lnTo>
                    <a:pt x="89135" y="9131"/>
                  </a:lnTo>
                  <a:lnTo>
                    <a:pt x="89059" y="9292"/>
                  </a:lnTo>
                  <a:lnTo>
                    <a:pt x="89009" y="9373"/>
                  </a:lnTo>
                  <a:lnTo>
                    <a:pt x="88958" y="9535"/>
                  </a:lnTo>
                  <a:lnTo>
                    <a:pt x="88883" y="9696"/>
                  </a:lnTo>
                  <a:lnTo>
                    <a:pt x="88832" y="9777"/>
                  </a:lnTo>
                  <a:lnTo>
                    <a:pt x="88832" y="9777"/>
                  </a:lnTo>
                  <a:lnTo>
                    <a:pt x="88832" y="9939"/>
                  </a:lnTo>
                  <a:lnTo>
                    <a:pt x="88807" y="9939"/>
                  </a:lnTo>
                  <a:lnTo>
                    <a:pt x="88757" y="9939"/>
                  </a:lnTo>
                  <a:lnTo>
                    <a:pt x="88681" y="9939"/>
                  </a:lnTo>
                  <a:lnTo>
                    <a:pt x="88605" y="9939"/>
                  </a:lnTo>
                  <a:lnTo>
                    <a:pt x="88504" y="10101"/>
                  </a:lnTo>
                  <a:lnTo>
                    <a:pt x="88479" y="10181"/>
                  </a:lnTo>
                  <a:lnTo>
                    <a:pt x="88479" y="10343"/>
                  </a:lnTo>
                  <a:lnTo>
                    <a:pt x="88429" y="10424"/>
                  </a:lnTo>
                  <a:lnTo>
                    <a:pt x="88378" y="10424"/>
                  </a:lnTo>
                  <a:lnTo>
                    <a:pt x="88353" y="10585"/>
                  </a:lnTo>
                  <a:lnTo>
                    <a:pt x="88302" y="10747"/>
                  </a:lnTo>
                  <a:lnTo>
                    <a:pt x="88277" y="10828"/>
                  </a:lnTo>
                  <a:lnTo>
                    <a:pt x="88176" y="10828"/>
                  </a:lnTo>
                  <a:lnTo>
                    <a:pt x="88227" y="10828"/>
                  </a:lnTo>
                  <a:lnTo>
                    <a:pt x="88227" y="10828"/>
                  </a:lnTo>
                  <a:lnTo>
                    <a:pt x="88277" y="10828"/>
                  </a:lnTo>
                  <a:lnTo>
                    <a:pt x="88353" y="10828"/>
                  </a:lnTo>
                  <a:lnTo>
                    <a:pt x="88378" y="10828"/>
                  </a:lnTo>
                  <a:lnTo>
                    <a:pt x="88479" y="10747"/>
                  </a:lnTo>
                  <a:lnTo>
                    <a:pt x="88630" y="10747"/>
                  </a:lnTo>
                  <a:lnTo>
                    <a:pt x="88731" y="10747"/>
                  </a:lnTo>
                  <a:lnTo>
                    <a:pt x="88807" y="10747"/>
                  </a:lnTo>
                  <a:lnTo>
                    <a:pt x="88832" y="10747"/>
                  </a:lnTo>
                  <a:lnTo>
                    <a:pt x="88832" y="10585"/>
                  </a:lnTo>
                  <a:lnTo>
                    <a:pt x="88883" y="10585"/>
                  </a:lnTo>
                  <a:lnTo>
                    <a:pt x="88933" y="10424"/>
                  </a:lnTo>
                  <a:lnTo>
                    <a:pt x="88958" y="10424"/>
                  </a:lnTo>
                  <a:lnTo>
                    <a:pt x="89059" y="10424"/>
                  </a:lnTo>
                  <a:lnTo>
                    <a:pt x="89135" y="10424"/>
                  </a:lnTo>
                  <a:lnTo>
                    <a:pt x="89186" y="10424"/>
                  </a:lnTo>
                  <a:lnTo>
                    <a:pt x="89211" y="10424"/>
                  </a:lnTo>
                  <a:lnTo>
                    <a:pt x="89261" y="10424"/>
                  </a:lnTo>
                  <a:lnTo>
                    <a:pt x="89337" y="10424"/>
                  </a:lnTo>
                  <a:lnTo>
                    <a:pt x="89388" y="10424"/>
                  </a:lnTo>
                  <a:lnTo>
                    <a:pt x="89413" y="10343"/>
                  </a:lnTo>
                  <a:lnTo>
                    <a:pt x="89463" y="10181"/>
                  </a:lnTo>
                  <a:lnTo>
                    <a:pt x="89463" y="10181"/>
                  </a:lnTo>
                  <a:lnTo>
                    <a:pt x="89514" y="10101"/>
                  </a:lnTo>
                  <a:lnTo>
                    <a:pt x="89539" y="10101"/>
                  </a:lnTo>
                  <a:lnTo>
                    <a:pt x="89539" y="9939"/>
                  </a:lnTo>
                  <a:lnTo>
                    <a:pt x="89514" y="9777"/>
                  </a:lnTo>
                  <a:lnTo>
                    <a:pt x="89514" y="9696"/>
                  </a:lnTo>
                  <a:lnTo>
                    <a:pt x="89463" y="9535"/>
                  </a:lnTo>
                  <a:lnTo>
                    <a:pt x="89463" y="9292"/>
                  </a:lnTo>
                  <a:lnTo>
                    <a:pt x="89539" y="9131"/>
                  </a:lnTo>
                  <a:lnTo>
                    <a:pt x="90044" y="9131"/>
                  </a:lnTo>
                  <a:lnTo>
                    <a:pt x="90094" y="9131"/>
                  </a:lnTo>
                  <a:lnTo>
                    <a:pt x="90094" y="8969"/>
                  </a:lnTo>
                  <a:lnTo>
                    <a:pt x="90119" y="8888"/>
                  </a:lnTo>
                  <a:lnTo>
                    <a:pt x="90170" y="8888"/>
                  </a:lnTo>
                  <a:lnTo>
                    <a:pt x="90195" y="8727"/>
                  </a:lnTo>
                  <a:lnTo>
                    <a:pt x="90246" y="8484"/>
                  </a:lnTo>
                  <a:lnTo>
                    <a:pt x="90296" y="8323"/>
                  </a:lnTo>
                  <a:lnTo>
                    <a:pt x="90296" y="8242"/>
                  </a:lnTo>
                  <a:lnTo>
                    <a:pt x="90296" y="8242"/>
                  </a:lnTo>
                  <a:lnTo>
                    <a:pt x="90321" y="8080"/>
                  </a:lnTo>
                  <a:lnTo>
                    <a:pt x="90372" y="8080"/>
                  </a:lnTo>
                  <a:lnTo>
                    <a:pt x="90422" y="7919"/>
                  </a:lnTo>
                  <a:lnTo>
                    <a:pt x="90447" y="7838"/>
                  </a:lnTo>
                  <a:lnTo>
                    <a:pt x="90574" y="7838"/>
                  </a:lnTo>
                  <a:lnTo>
                    <a:pt x="90649" y="7838"/>
                  </a:lnTo>
                  <a:lnTo>
                    <a:pt x="90700" y="7676"/>
                  </a:lnTo>
                  <a:lnTo>
                    <a:pt x="90750" y="7676"/>
                  </a:lnTo>
                  <a:lnTo>
                    <a:pt x="90776" y="7838"/>
                  </a:lnTo>
                  <a:lnTo>
                    <a:pt x="90826" y="7919"/>
                  </a:lnTo>
                  <a:lnTo>
                    <a:pt x="90826" y="8080"/>
                  </a:lnTo>
                  <a:lnTo>
                    <a:pt x="90826" y="8242"/>
                  </a:lnTo>
                  <a:lnTo>
                    <a:pt x="90826" y="8323"/>
                  </a:lnTo>
                  <a:lnTo>
                    <a:pt x="90750" y="8484"/>
                  </a:lnTo>
                  <a:lnTo>
                    <a:pt x="90700" y="8646"/>
                  </a:lnTo>
                  <a:lnTo>
                    <a:pt x="90649" y="8727"/>
                  </a:lnTo>
                  <a:lnTo>
                    <a:pt x="90624" y="8727"/>
                  </a:lnTo>
                  <a:lnTo>
                    <a:pt x="90574" y="8727"/>
                  </a:lnTo>
                  <a:lnTo>
                    <a:pt x="90574" y="8888"/>
                  </a:lnTo>
                  <a:lnTo>
                    <a:pt x="90574" y="8969"/>
                  </a:lnTo>
                  <a:lnTo>
                    <a:pt x="90548" y="9131"/>
                  </a:lnTo>
                  <a:lnTo>
                    <a:pt x="90498" y="9131"/>
                  </a:lnTo>
                  <a:lnTo>
                    <a:pt x="90447" y="9131"/>
                  </a:lnTo>
                  <a:lnTo>
                    <a:pt x="90422" y="9131"/>
                  </a:lnTo>
                  <a:lnTo>
                    <a:pt x="90321" y="9131"/>
                  </a:lnTo>
                  <a:lnTo>
                    <a:pt x="90246" y="9131"/>
                  </a:lnTo>
                  <a:lnTo>
                    <a:pt x="90195" y="9373"/>
                  </a:lnTo>
                  <a:lnTo>
                    <a:pt x="90246" y="9535"/>
                  </a:lnTo>
                  <a:lnTo>
                    <a:pt x="90296" y="9696"/>
                  </a:lnTo>
                  <a:lnTo>
                    <a:pt x="90372" y="9696"/>
                  </a:lnTo>
                  <a:lnTo>
                    <a:pt x="90422" y="9777"/>
                  </a:lnTo>
                  <a:lnTo>
                    <a:pt x="90498" y="9696"/>
                  </a:lnTo>
                  <a:lnTo>
                    <a:pt x="90574" y="9535"/>
                  </a:lnTo>
                  <a:lnTo>
                    <a:pt x="90624" y="9373"/>
                  </a:lnTo>
                  <a:lnTo>
                    <a:pt x="90649" y="9292"/>
                  </a:lnTo>
                  <a:lnTo>
                    <a:pt x="90649" y="9131"/>
                  </a:lnTo>
                  <a:lnTo>
                    <a:pt x="90700" y="9131"/>
                  </a:lnTo>
                  <a:lnTo>
                    <a:pt x="90750" y="9131"/>
                  </a:lnTo>
                  <a:lnTo>
                    <a:pt x="90876" y="9131"/>
                  </a:lnTo>
                  <a:lnTo>
                    <a:pt x="90876" y="9292"/>
                  </a:lnTo>
                  <a:lnTo>
                    <a:pt x="90876" y="9373"/>
                  </a:lnTo>
                  <a:lnTo>
                    <a:pt x="90876" y="9535"/>
                  </a:lnTo>
                  <a:lnTo>
                    <a:pt x="90876" y="9696"/>
                  </a:lnTo>
                  <a:lnTo>
                    <a:pt x="90876" y="9939"/>
                  </a:lnTo>
                  <a:lnTo>
                    <a:pt x="90876" y="10181"/>
                  </a:lnTo>
                  <a:lnTo>
                    <a:pt x="90902" y="10181"/>
                  </a:lnTo>
                  <a:lnTo>
                    <a:pt x="90952" y="10101"/>
                  </a:lnTo>
                  <a:lnTo>
                    <a:pt x="91003" y="10181"/>
                  </a:lnTo>
                  <a:lnTo>
                    <a:pt x="91028" y="10181"/>
                  </a:lnTo>
                  <a:lnTo>
                    <a:pt x="91154" y="10181"/>
                  </a:lnTo>
                  <a:lnTo>
                    <a:pt x="91205" y="10181"/>
                  </a:lnTo>
                  <a:lnTo>
                    <a:pt x="91230" y="10181"/>
                  </a:lnTo>
                  <a:lnTo>
                    <a:pt x="91280" y="10181"/>
                  </a:lnTo>
                  <a:lnTo>
                    <a:pt x="91331" y="10101"/>
                  </a:lnTo>
                  <a:lnTo>
                    <a:pt x="91331" y="9939"/>
                  </a:lnTo>
                  <a:lnTo>
                    <a:pt x="91331" y="9939"/>
                  </a:lnTo>
                  <a:lnTo>
                    <a:pt x="91356" y="9939"/>
                  </a:lnTo>
                  <a:lnTo>
                    <a:pt x="91406" y="9939"/>
                  </a:lnTo>
                  <a:lnTo>
                    <a:pt x="91482" y="9939"/>
                  </a:lnTo>
                  <a:lnTo>
                    <a:pt x="91533" y="10101"/>
                  </a:lnTo>
                  <a:lnTo>
                    <a:pt x="91608" y="10101"/>
                  </a:lnTo>
                  <a:lnTo>
                    <a:pt x="91785" y="9939"/>
                  </a:lnTo>
                  <a:lnTo>
                    <a:pt x="92138" y="9939"/>
                  </a:lnTo>
                  <a:lnTo>
                    <a:pt x="92239" y="9939"/>
                  </a:lnTo>
                  <a:lnTo>
                    <a:pt x="92264" y="10101"/>
                  </a:lnTo>
                  <a:lnTo>
                    <a:pt x="92315" y="10101"/>
                  </a:lnTo>
                  <a:lnTo>
                    <a:pt x="92391" y="10101"/>
                  </a:lnTo>
                  <a:lnTo>
                    <a:pt x="92466" y="10101"/>
                  </a:lnTo>
                  <a:lnTo>
                    <a:pt x="92517" y="10101"/>
                  </a:lnTo>
                  <a:lnTo>
                    <a:pt x="92517" y="9939"/>
                  </a:lnTo>
                  <a:lnTo>
                    <a:pt x="92517" y="9777"/>
                  </a:lnTo>
                  <a:lnTo>
                    <a:pt x="92567" y="9777"/>
                  </a:lnTo>
                  <a:lnTo>
                    <a:pt x="92593" y="9777"/>
                  </a:lnTo>
                  <a:lnTo>
                    <a:pt x="92643" y="9777"/>
                  </a:lnTo>
                  <a:lnTo>
                    <a:pt x="92694" y="9777"/>
                  </a:lnTo>
                  <a:lnTo>
                    <a:pt x="92769" y="9777"/>
                  </a:lnTo>
                  <a:lnTo>
                    <a:pt x="92820" y="9777"/>
                  </a:lnTo>
                  <a:lnTo>
                    <a:pt x="92820" y="9939"/>
                  </a:lnTo>
                  <a:lnTo>
                    <a:pt x="92845" y="9939"/>
                  </a:lnTo>
                  <a:lnTo>
                    <a:pt x="92895" y="10101"/>
                  </a:lnTo>
                  <a:lnTo>
                    <a:pt x="92921" y="10181"/>
                  </a:lnTo>
                  <a:lnTo>
                    <a:pt x="92921" y="10747"/>
                  </a:lnTo>
                  <a:lnTo>
                    <a:pt x="92921" y="10989"/>
                  </a:lnTo>
                  <a:lnTo>
                    <a:pt x="92971" y="11232"/>
                  </a:lnTo>
                  <a:lnTo>
                    <a:pt x="93022" y="11393"/>
                  </a:lnTo>
                  <a:lnTo>
                    <a:pt x="93097" y="11393"/>
                  </a:lnTo>
                  <a:lnTo>
                    <a:pt x="93097" y="11393"/>
                  </a:lnTo>
                  <a:lnTo>
                    <a:pt x="93148" y="11232"/>
                  </a:lnTo>
                  <a:lnTo>
                    <a:pt x="93173" y="11232"/>
                  </a:lnTo>
                  <a:lnTo>
                    <a:pt x="93223" y="11151"/>
                  </a:lnTo>
                  <a:lnTo>
                    <a:pt x="93274" y="11151"/>
                  </a:lnTo>
                  <a:lnTo>
                    <a:pt x="93299" y="11151"/>
                  </a:lnTo>
                  <a:lnTo>
                    <a:pt x="93350" y="11232"/>
                  </a:lnTo>
                  <a:lnTo>
                    <a:pt x="93375" y="11232"/>
                  </a:lnTo>
                  <a:lnTo>
                    <a:pt x="93425" y="11393"/>
                  </a:lnTo>
                  <a:lnTo>
                    <a:pt x="93425" y="11393"/>
                  </a:lnTo>
                  <a:lnTo>
                    <a:pt x="93552" y="11555"/>
                  </a:lnTo>
                  <a:lnTo>
                    <a:pt x="93627" y="11555"/>
                  </a:lnTo>
                  <a:lnTo>
                    <a:pt x="93678" y="11636"/>
                  </a:lnTo>
                  <a:lnTo>
                    <a:pt x="93753" y="11797"/>
                  </a:lnTo>
                  <a:lnTo>
                    <a:pt x="93829" y="11878"/>
                  </a:lnTo>
                  <a:lnTo>
                    <a:pt x="93955" y="11878"/>
                  </a:lnTo>
                  <a:lnTo>
                    <a:pt x="94056" y="11878"/>
                  </a:lnTo>
                  <a:lnTo>
                    <a:pt x="94132" y="11878"/>
                  </a:lnTo>
                  <a:lnTo>
                    <a:pt x="94208" y="11797"/>
                  </a:lnTo>
                  <a:lnTo>
                    <a:pt x="94258" y="11636"/>
                  </a:lnTo>
                  <a:lnTo>
                    <a:pt x="94309" y="11636"/>
                  </a:lnTo>
                  <a:lnTo>
                    <a:pt x="94839" y="11636"/>
                  </a:lnTo>
                  <a:lnTo>
                    <a:pt x="94839" y="11555"/>
                  </a:lnTo>
                  <a:lnTo>
                    <a:pt x="94839" y="11393"/>
                  </a:lnTo>
                  <a:lnTo>
                    <a:pt x="94839" y="11151"/>
                  </a:lnTo>
                  <a:lnTo>
                    <a:pt x="94839" y="10989"/>
                  </a:lnTo>
                  <a:lnTo>
                    <a:pt x="94788" y="10828"/>
                  </a:lnTo>
                  <a:lnTo>
                    <a:pt x="94763" y="10747"/>
                  </a:lnTo>
                  <a:lnTo>
                    <a:pt x="94712" y="10585"/>
                  </a:lnTo>
                  <a:lnTo>
                    <a:pt x="94712" y="10424"/>
                  </a:lnTo>
                  <a:lnTo>
                    <a:pt x="94637" y="9939"/>
                  </a:lnTo>
                  <a:lnTo>
                    <a:pt x="94662" y="9777"/>
                  </a:lnTo>
                  <a:lnTo>
                    <a:pt x="94712" y="9777"/>
                  </a:lnTo>
                  <a:lnTo>
                    <a:pt x="94839" y="9696"/>
                  </a:lnTo>
                  <a:lnTo>
                    <a:pt x="94864" y="9535"/>
                  </a:lnTo>
                  <a:lnTo>
                    <a:pt x="94914" y="9373"/>
                  </a:lnTo>
                  <a:lnTo>
                    <a:pt x="94990" y="9292"/>
                  </a:lnTo>
                  <a:lnTo>
                    <a:pt x="95091" y="9292"/>
                  </a:lnTo>
                  <a:lnTo>
                    <a:pt x="95167" y="9131"/>
                  </a:lnTo>
                  <a:lnTo>
                    <a:pt x="95217" y="9131"/>
                  </a:lnTo>
                  <a:lnTo>
                    <a:pt x="95293" y="9292"/>
                  </a:lnTo>
                  <a:lnTo>
                    <a:pt x="95318" y="9373"/>
                  </a:lnTo>
                  <a:lnTo>
                    <a:pt x="95369" y="9535"/>
                  </a:lnTo>
                  <a:lnTo>
                    <a:pt x="95369" y="9535"/>
                  </a:lnTo>
                  <a:lnTo>
                    <a:pt x="95419" y="9696"/>
                  </a:lnTo>
                  <a:lnTo>
                    <a:pt x="95495" y="9696"/>
                  </a:lnTo>
                  <a:lnTo>
                    <a:pt x="95545" y="9696"/>
                  </a:lnTo>
                  <a:lnTo>
                    <a:pt x="95621" y="9777"/>
                  </a:lnTo>
                  <a:lnTo>
                    <a:pt x="95671" y="9696"/>
                  </a:lnTo>
                  <a:lnTo>
                    <a:pt x="95697" y="9777"/>
                  </a:lnTo>
                  <a:lnTo>
                    <a:pt x="95697" y="9777"/>
                  </a:lnTo>
                  <a:lnTo>
                    <a:pt x="95747" y="9939"/>
                  </a:lnTo>
                  <a:lnTo>
                    <a:pt x="95747" y="9939"/>
                  </a:lnTo>
                  <a:lnTo>
                    <a:pt x="95772" y="10101"/>
                  </a:lnTo>
                  <a:lnTo>
                    <a:pt x="95823" y="10181"/>
                  </a:lnTo>
                  <a:lnTo>
                    <a:pt x="95823" y="10424"/>
                  </a:lnTo>
                  <a:lnTo>
                    <a:pt x="95823" y="10585"/>
                  </a:lnTo>
                  <a:lnTo>
                    <a:pt x="95899" y="10747"/>
                  </a:lnTo>
                  <a:lnTo>
                    <a:pt x="96000" y="10828"/>
                  </a:lnTo>
                  <a:lnTo>
                    <a:pt x="96075" y="10828"/>
                  </a:lnTo>
                  <a:lnTo>
                    <a:pt x="96126" y="10828"/>
                  </a:lnTo>
                  <a:lnTo>
                    <a:pt x="96151" y="10828"/>
                  </a:lnTo>
                  <a:lnTo>
                    <a:pt x="96201" y="10747"/>
                  </a:lnTo>
                  <a:lnTo>
                    <a:pt x="96201" y="10585"/>
                  </a:lnTo>
                  <a:lnTo>
                    <a:pt x="96227" y="10424"/>
                  </a:lnTo>
                  <a:lnTo>
                    <a:pt x="96227" y="10343"/>
                  </a:lnTo>
                  <a:lnTo>
                    <a:pt x="96277" y="10181"/>
                  </a:lnTo>
                  <a:lnTo>
                    <a:pt x="96277" y="10181"/>
                  </a:lnTo>
                  <a:lnTo>
                    <a:pt x="96353" y="10101"/>
                  </a:lnTo>
                  <a:lnTo>
                    <a:pt x="96403" y="10101"/>
                  </a:lnTo>
                  <a:lnTo>
                    <a:pt x="96479" y="10181"/>
                  </a:lnTo>
                  <a:lnTo>
                    <a:pt x="96529" y="10181"/>
                  </a:lnTo>
                  <a:lnTo>
                    <a:pt x="96605" y="10181"/>
                  </a:lnTo>
                  <a:lnTo>
                    <a:pt x="96656" y="10343"/>
                  </a:lnTo>
                  <a:lnTo>
                    <a:pt x="96681" y="10424"/>
                  </a:lnTo>
                  <a:lnTo>
                    <a:pt x="96731" y="10585"/>
                  </a:lnTo>
                  <a:lnTo>
                    <a:pt x="96782" y="10585"/>
                  </a:lnTo>
                  <a:lnTo>
                    <a:pt x="96807" y="10747"/>
                  </a:lnTo>
                  <a:lnTo>
                    <a:pt x="96858" y="10828"/>
                  </a:lnTo>
                  <a:lnTo>
                    <a:pt x="96858" y="10989"/>
                  </a:lnTo>
                  <a:lnTo>
                    <a:pt x="96858" y="11232"/>
                  </a:lnTo>
                  <a:lnTo>
                    <a:pt x="96858" y="11555"/>
                  </a:lnTo>
                  <a:lnTo>
                    <a:pt x="96858" y="11797"/>
                  </a:lnTo>
                  <a:lnTo>
                    <a:pt x="96858" y="12040"/>
                  </a:lnTo>
                  <a:lnTo>
                    <a:pt x="96908" y="12282"/>
                  </a:lnTo>
                  <a:lnTo>
                    <a:pt x="96858" y="12686"/>
                  </a:lnTo>
                  <a:lnTo>
                    <a:pt x="96858" y="13010"/>
                  </a:lnTo>
                  <a:lnTo>
                    <a:pt x="96858" y="13090"/>
                  </a:lnTo>
                  <a:lnTo>
                    <a:pt x="96908" y="13252"/>
                  </a:lnTo>
                  <a:lnTo>
                    <a:pt x="96908" y="13333"/>
                  </a:lnTo>
                  <a:lnTo>
                    <a:pt x="96908" y="13494"/>
                  </a:lnTo>
                  <a:lnTo>
                    <a:pt x="96908" y="13494"/>
                  </a:lnTo>
                  <a:lnTo>
                    <a:pt x="96908" y="13494"/>
                  </a:lnTo>
                  <a:lnTo>
                    <a:pt x="96858" y="13656"/>
                  </a:lnTo>
                  <a:lnTo>
                    <a:pt x="96858" y="13656"/>
                  </a:lnTo>
                  <a:lnTo>
                    <a:pt x="96807" y="13737"/>
                  </a:lnTo>
                  <a:lnTo>
                    <a:pt x="96807" y="13898"/>
                  </a:lnTo>
                  <a:lnTo>
                    <a:pt x="96807" y="14060"/>
                  </a:lnTo>
                  <a:lnTo>
                    <a:pt x="96807" y="14141"/>
                  </a:lnTo>
                  <a:lnTo>
                    <a:pt x="96858" y="14303"/>
                  </a:lnTo>
                  <a:lnTo>
                    <a:pt x="96908" y="14464"/>
                  </a:lnTo>
                  <a:lnTo>
                    <a:pt x="96933" y="14545"/>
                  </a:lnTo>
                  <a:lnTo>
                    <a:pt x="96984" y="14707"/>
                  </a:lnTo>
                  <a:lnTo>
                    <a:pt x="97034" y="14787"/>
                  </a:lnTo>
                  <a:lnTo>
                    <a:pt x="97110" y="14949"/>
                  </a:lnTo>
                  <a:lnTo>
                    <a:pt x="97135" y="14949"/>
                  </a:lnTo>
                  <a:lnTo>
                    <a:pt x="97186" y="15111"/>
                  </a:lnTo>
                  <a:lnTo>
                    <a:pt x="97236" y="15191"/>
                  </a:lnTo>
                  <a:lnTo>
                    <a:pt x="97261" y="15191"/>
                  </a:lnTo>
                  <a:lnTo>
                    <a:pt x="97312" y="15191"/>
                  </a:lnTo>
                  <a:lnTo>
                    <a:pt x="97362" y="15353"/>
                  </a:lnTo>
                  <a:lnTo>
                    <a:pt x="97388" y="15515"/>
                  </a:lnTo>
                  <a:lnTo>
                    <a:pt x="97438" y="15595"/>
                  </a:lnTo>
                  <a:lnTo>
                    <a:pt x="97488" y="15757"/>
                  </a:lnTo>
                  <a:lnTo>
                    <a:pt x="97514" y="15919"/>
                  </a:lnTo>
                  <a:lnTo>
                    <a:pt x="97514" y="16161"/>
                  </a:lnTo>
                  <a:lnTo>
                    <a:pt x="97514" y="16404"/>
                  </a:lnTo>
                  <a:lnTo>
                    <a:pt x="97943" y="16404"/>
                  </a:lnTo>
                  <a:lnTo>
                    <a:pt x="97943" y="16242"/>
                  </a:lnTo>
                  <a:lnTo>
                    <a:pt x="97943" y="15999"/>
                  </a:lnTo>
                  <a:lnTo>
                    <a:pt x="97968" y="15595"/>
                  </a:lnTo>
                  <a:lnTo>
                    <a:pt x="97943" y="15191"/>
                  </a:lnTo>
                  <a:lnTo>
                    <a:pt x="97943" y="14949"/>
                  </a:lnTo>
                  <a:lnTo>
                    <a:pt x="97943" y="14787"/>
                  </a:lnTo>
                  <a:lnTo>
                    <a:pt x="97943" y="14707"/>
                  </a:lnTo>
                  <a:lnTo>
                    <a:pt x="97968" y="14545"/>
                  </a:lnTo>
                  <a:lnTo>
                    <a:pt x="98018" y="14464"/>
                  </a:lnTo>
                  <a:lnTo>
                    <a:pt x="98044" y="14464"/>
                  </a:lnTo>
                  <a:lnTo>
                    <a:pt x="98094" y="14464"/>
                  </a:lnTo>
                  <a:lnTo>
                    <a:pt x="98145" y="14545"/>
                  </a:lnTo>
                  <a:lnTo>
                    <a:pt x="98220" y="14707"/>
                  </a:lnTo>
                  <a:lnTo>
                    <a:pt x="98271" y="14707"/>
                  </a:lnTo>
                  <a:lnTo>
                    <a:pt x="98296" y="14707"/>
                  </a:lnTo>
                  <a:lnTo>
                    <a:pt x="98296" y="14545"/>
                  </a:lnTo>
                  <a:lnTo>
                    <a:pt x="98296" y="14464"/>
                  </a:lnTo>
                  <a:lnTo>
                    <a:pt x="98347" y="14464"/>
                  </a:lnTo>
                  <a:lnTo>
                    <a:pt x="98347" y="14464"/>
                  </a:lnTo>
                  <a:lnTo>
                    <a:pt x="98422" y="14464"/>
                  </a:lnTo>
                  <a:lnTo>
                    <a:pt x="98473" y="14464"/>
                  </a:lnTo>
                  <a:lnTo>
                    <a:pt x="98473" y="14464"/>
                  </a:lnTo>
                  <a:lnTo>
                    <a:pt x="98498" y="14545"/>
                  </a:lnTo>
                  <a:lnTo>
                    <a:pt x="98498" y="14545"/>
                  </a:lnTo>
                  <a:lnTo>
                    <a:pt x="98548" y="14707"/>
                  </a:lnTo>
                  <a:lnTo>
                    <a:pt x="98624" y="14707"/>
                  </a:lnTo>
                  <a:lnTo>
                    <a:pt x="98725" y="14707"/>
                  </a:lnTo>
                  <a:lnTo>
                    <a:pt x="98851" y="14707"/>
                  </a:lnTo>
                  <a:lnTo>
                    <a:pt x="98876" y="14949"/>
                  </a:lnTo>
                  <a:lnTo>
                    <a:pt x="98952" y="15111"/>
                  </a:lnTo>
                  <a:lnTo>
                    <a:pt x="99053" y="15111"/>
                  </a:lnTo>
                  <a:lnTo>
                    <a:pt x="99129" y="15111"/>
                  </a:lnTo>
                  <a:lnTo>
                    <a:pt x="99205" y="14949"/>
                  </a:lnTo>
                  <a:lnTo>
                    <a:pt x="99305" y="14787"/>
                  </a:lnTo>
                  <a:lnTo>
                    <a:pt x="99331" y="14707"/>
                  </a:lnTo>
                  <a:lnTo>
                    <a:pt x="99381" y="14707"/>
                  </a:lnTo>
                  <a:lnTo>
                    <a:pt x="99381" y="14545"/>
                  </a:lnTo>
                  <a:lnTo>
                    <a:pt x="99331" y="14464"/>
                  </a:lnTo>
                  <a:lnTo>
                    <a:pt x="99381" y="14464"/>
                  </a:lnTo>
                  <a:lnTo>
                    <a:pt x="99406" y="14303"/>
                  </a:lnTo>
                  <a:lnTo>
                    <a:pt x="99406" y="14464"/>
                  </a:lnTo>
                  <a:lnTo>
                    <a:pt x="99507" y="14464"/>
                  </a:lnTo>
                  <a:lnTo>
                    <a:pt x="99533" y="14464"/>
                  </a:lnTo>
                  <a:lnTo>
                    <a:pt x="99634" y="14303"/>
                  </a:lnTo>
                  <a:lnTo>
                    <a:pt x="99709" y="14464"/>
                  </a:lnTo>
                  <a:lnTo>
                    <a:pt x="99760" y="14464"/>
                  </a:lnTo>
                  <a:lnTo>
                    <a:pt x="99785" y="14464"/>
                  </a:lnTo>
                  <a:lnTo>
                    <a:pt x="99785" y="14545"/>
                  </a:lnTo>
                  <a:lnTo>
                    <a:pt x="99785" y="14545"/>
                  </a:lnTo>
                  <a:lnTo>
                    <a:pt x="99785" y="14707"/>
                  </a:lnTo>
                  <a:lnTo>
                    <a:pt x="99835" y="14949"/>
                  </a:lnTo>
                  <a:lnTo>
                    <a:pt x="99861" y="14949"/>
                  </a:lnTo>
                  <a:lnTo>
                    <a:pt x="99861" y="15111"/>
                  </a:lnTo>
                  <a:lnTo>
                    <a:pt x="99911" y="15111"/>
                  </a:lnTo>
                  <a:lnTo>
                    <a:pt x="99962" y="15191"/>
                  </a:lnTo>
                  <a:lnTo>
                    <a:pt x="99987" y="15353"/>
                  </a:lnTo>
                  <a:lnTo>
                    <a:pt x="100037" y="15515"/>
                  </a:lnTo>
                  <a:lnTo>
                    <a:pt x="100088" y="15515"/>
                  </a:lnTo>
                  <a:lnTo>
                    <a:pt x="100164" y="15595"/>
                  </a:lnTo>
                  <a:lnTo>
                    <a:pt x="100239" y="15757"/>
                  </a:lnTo>
                  <a:lnTo>
                    <a:pt x="100290" y="15595"/>
                  </a:lnTo>
                  <a:lnTo>
                    <a:pt x="100290" y="15353"/>
                  </a:lnTo>
                  <a:lnTo>
                    <a:pt x="100290" y="15191"/>
                  </a:lnTo>
                  <a:lnTo>
                    <a:pt x="100239" y="15111"/>
                  </a:lnTo>
                  <a:lnTo>
                    <a:pt x="100214" y="14949"/>
                  </a:lnTo>
                  <a:lnTo>
                    <a:pt x="100113" y="14787"/>
                  </a:lnTo>
                  <a:lnTo>
                    <a:pt x="100037" y="14707"/>
                  </a:lnTo>
                  <a:lnTo>
                    <a:pt x="100037" y="14464"/>
                  </a:lnTo>
                  <a:lnTo>
                    <a:pt x="100164" y="14464"/>
                  </a:lnTo>
                  <a:lnTo>
                    <a:pt x="100239" y="14464"/>
                  </a:lnTo>
                  <a:lnTo>
                    <a:pt x="100290" y="14464"/>
                  </a:lnTo>
                  <a:lnTo>
                    <a:pt x="100315" y="14464"/>
                  </a:lnTo>
                  <a:lnTo>
                    <a:pt x="100365" y="14464"/>
                  </a:lnTo>
                  <a:lnTo>
                    <a:pt x="100416" y="14464"/>
                  </a:lnTo>
                  <a:lnTo>
                    <a:pt x="100441" y="14545"/>
                  </a:lnTo>
                  <a:lnTo>
                    <a:pt x="100441" y="14545"/>
                  </a:lnTo>
                  <a:lnTo>
                    <a:pt x="100492" y="14707"/>
                  </a:lnTo>
                  <a:lnTo>
                    <a:pt x="100567" y="14707"/>
                  </a:lnTo>
                  <a:lnTo>
                    <a:pt x="100618" y="14707"/>
                  </a:lnTo>
                  <a:lnTo>
                    <a:pt x="100668" y="14707"/>
                  </a:lnTo>
                  <a:lnTo>
                    <a:pt x="100694" y="14707"/>
                  </a:lnTo>
                  <a:lnTo>
                    <a:pt x="100744" y="14707"/>
                  </a:lnTo>
                  <a:lnTo>
                    <a:pt x="100895" y="14787"/>
                  </a:lnTo>
                  <a:lnTo>
                    <a:pt x="100996" y="14787"/>
                  </a:lnTo>
                  <a:lnTo>
                    <a:pt x="100996" y="14787"/>
                  </a:lnTo>
                  <a:lnTo>
                    <a:pt x="100996" y="14707"/>
                  </a:lnTo>
                  <a:lnTo>
                    <a:pt x="100996" y="14545"/>
                  </a:lnTo>
                  <a:lnTo>
                    <a:pt x="100996" y="14464"/>
                  </a:lnTo>
                  <a:lnTo>
                    <a:pt x="100946" y="14141"/>
                  </a:lnTo>
                  <a:lnTo>
                    <a:pt x="100946" y="14060"/>
                  </a:lnTo>
                  <a:lnTo>
                    <a:pt x="100895" y="13898"/>
                  </a:lnTo>
                  <a:lnTo>
                    <a:pt x="100870" y="13737"/>
                  </a:lnTo>
                  <a:lnTo>
                    <a:pt x="100870" y="13656"/>
                  </a:lnTo>
                  <a:lnTo>
                    <a:pt x="100820" y="13656"/>
                  </a:lnTo>
                  <a:lnTo>
                    <a:pt x="100769" y="13656"/>
                  </a:lnTo>
                  <a:lnTo>
                    <a:pt x="100694" y="13494"/>
                  </a:lnTo>
                  <a:lnTo>
                    <a:pt x="100668" y="13333"/>
                  </a:lnTo>
                  <a:lnTo>
                    <a:pt x="100618" y="13252"/>
                  </a:lnTo>
                  <a:lnTo>
                    <a:pt x="100618" y="13090"/>
                  </a:lnTo>
                  <a:lnTo>
                    <a:pt x="100567" y="13010"/>
                  </a:lnTo>
                  <a:lnTo>
                    <a:pt x="100567" y="12848"/>
                  </a:lnTo>
                  <a:lnTo>
                    <a:pt x="100567" y="12686"/>
                  </a:lnTo>
                  <a:lnTo>
                    <a:pt x="100694" y="12606"/>
                  </a:lnTo>
                  <a:lnTo>
                    <a:pt x="100769" y="12606"/>
                  </a:lnTo>
                  <a:lnTo>
                    <a:pt x="101198" y="12606"/>
                  </a:lnTo>
                  <a:lnTo>
                    <a:pt x="101198" y="12202"/>
                  </a:lnTo>
                  <a:lnTo>
                    <a:pt x="101223" y="11878"/>
                  </a:lnTo>
                  <a:lnTo>
                    <a:pt x="101223" y="11797"/>
                  </a:lnTo>
                  <a:lnTo>
                    <a:pt x="101223" y="11636"/>
                  </a:lnTo>
                  <a:lnTo>
                    <a:pt x="101274" y="11555"/>
                  </a:lnTo>
                  <a:lnTo>
                    <a:pt x="101324" y="11555"/>
                  </a:lnTo>
                  <a:lnTo>
                    <a:pt x="101350" y="11555"/>
                  </a:lnTo>
                  <a:lnTo>
                    <a:pt x="101400" y="11555"/>
                  </a:lnTo>
                  <a:lnTo>
                    <a:pt x="101476" y="11636"/>
                  </a:lnTo>
                  <a:lnTo>
                    <a:pt x="101526" y="11636"/>
                  </a:lnTo>
                  <a:lnTo>
                    <a:pt x="101652" y="11636"/>
                  </a:lnTo>
                  <a:lnTo>
                    <a:pt x="101728" y="11636"/>
                  </a:lnTo>
                  <a:lnTo>
                    <a:pt x="101804" y="11636"/>
                  </a:lnTo>
                  <a:lnTo>
                    <a:pt x="101905" y="11797"/>
                  </a:lnTo>
                  <a:lnTo>
                    <a:pt x="101981" y="11878"/>
                  </a:lnTo>
                  <a:lnTo>
                    <a:pt x="102031" y="11878"/>
                  </a:lnTo>
                  <a:lnTo>
                    <a:pt x="102056" y="11878"/>
                  </a:lnTo>
                  <a:lnTo>
                    <a:pt x="102107" y="12040"/>
                  </a:lnTo>
                  <a:lnTo>
                    <a:pt x="102182" y="12040"/>
                  </a:lnTo>
                  <a:lnTo>
                    <a:pt x="102258" y="12202"/>
                  </a:lnTo>
                  <a:lnTo>
                    <a:pt x="102359" y="12202"/>
                  </a:lnTo>
                  <a:lnTo>
                    <a:pt x="102435" y="12202"/>
                  </a:lnTo>
                  <a:lnTo>
                    <a:pt x="102511" y="12202"/>
                  </a:lnTo>
                  <a:lnTo>
                    <a:pt x="102561" y="12202"/>
                  </a:lnTo>
                  <a:lnTo>
                    <a:pt x="102611" y="12040"/>
                  </a:lnTo>
                  <a:lnTo>
                    <a:pt x="102687" y="12040"/>
                  </a:lnTo>
                  <a:lnTo>
                    <a:pt x="102763" y="12202"/>
                  </a:lnTo>
                  <a:lnTo>
                    <a:pt x="102813" y="12282"/>
                  </a:lnTo>
                  <a:lnTo>
                    <a:pt x="102839" y="12282"/>
                  </a:lnTo>
                  <a:lnTo>
                    <a:pt x="102889" y="12282"/>
                  </a:lnTo>
                  <a:lnTo>
                    <a:pt x="102965" y="12282"/>
                  </a:lnTo>
                  <a:lnTo>
                    <a:pt x="102965" y="12444"/>
                  </a:lnTo>
                  <a:lnTo>
                    <a:pt x="103015" y="12444"/>
                  </a:lnTo>
                  <a:lnTo>
                    <a:pt x="103015" y="12606"/>
                  </a:lnTo>
                  <a:lnTo>
                    <a:pt x="103091" y="12606"/>
                  </a:lnTo>
                  <a:lnTo>
                    <a:pt x="103141" y="12686"/>
                  </a:lnTo>
                  <a:lnTo>
                    <a:pt x="103217" y="12686"/>
                  </a:lnTo>
                  <a:lnTo>
                    <a:pt x="103293" y="12686"/>
                  </a:lnTo>
                  <a:lnTo>
                    <a:pt x="103293" y="12686"/>
                  </a:lnTo>
                  <a:lnTo>
                    <a:pt x="103293" y="12848"/>
                  </a:lnTo>
                  <a:lnTo>
                    <a:pt x="103293" y="13010"/>
                  </a:lnTo>
                  <a:lnTo>
                    <a:pt x="103268" y="13010"/>
                  </a:lnTo>
                  <a:lnTo>
                    <a:pt x="103217" y="13010"/>
                  </a:lnTo>
                  <a:lnTo>
                    <a:pt x="103217" y="13010"/>
                  </a:lnTo>
                  <a:lnTo>
                    <a:pt x="103167" y="13090"/>
                  </a:lnTo>
                  <a:lnTo>
                    <a:pt x="103141" y="13252"/>
                  </a:lnTo>
                  <a:lnTo>
                    <a:pt x="103141" y="13333"/>
                  </a:lnTo>
                  <a:lnTo>
                    <a:pt x="103141" y="13494"/>
                  </a:lnTo>
                  <a:lnTo>
                    <a:pt x="103091" y="13737"/>
                  </a:lnTo>
                  <a:lnTo>
                    <a:pt x="103091" y="13898"/>
                  </a:lnTo>
                  <a:lnTo>
                    <a:pt x="103066" y="14060"/>
                  </a:lnTo>
                  <a:lnTo>
                    <a:pt x="103091" y="14141"/>
                  </a:lnTo>
                  <a:lnTo>
                    <a:pt x="103141" y="14141"/>
                  </a:lnTo>
                  <a:lnTo>
                    <a:pt x="103141" y="14303"/>
                  </a:lnTo>
                  <a:lnTo>
                    <a:pt x="103217" y="14303"/>
                  </a:lnTo>
                  <a:lnTo>
                    <a:pt x="103268" y="14303"/>
                  </a:lnTo>
                  <a:lnTo>
                    <a:pt x="103293" y="14303"/>
                  </a:lnTo>
                  <a:lnTo>
                    <a:pt x="103394" y="14141"/>
                  </a:lnTo>
                  <a:lnTo>
                    <a:pt x="103419" y="14060"/>
                  </a:lnTo>
                  <a:lnTo>
                    <a:pt x="103470" y="13737"/>
                  </a:lnTo>
                  <a:lnTo>
                    <a:pt x="103470" y="13656"/>
                  </a:lnTo>
                  <a:lnTo>
                    <a:pt x="103520" y="13494"/>
                  </a:lnTo>
                  <a:lnTo>
                    <a:pt x="103520" y="13333"/>
                  </a:lnTo>
                  <a:lnTo>
                    <a:pt x="103520" y="13090"/>
                  </a:lnTo>
                  <a:lnTo>
                    <a:pt x="104504" y="13090"/>
                  </a:lnTo>
                  <a:lnTo>
                    <a:pt x="104529" y="13090"/>
                  </a:lnTo>
                  <a:lnTo>
                    <a:pt x="104580" y="13252"/>
                  </a:lnTo>
                  <a:lnTo>
                    <a:pt x="104630" y="13252"/>
                  </a:lnTo>
                  <a:lnTo>
                    <a:pt x="104656" y="13252"/>
                  </a:lnTo>
                  <a:lnTo>
                    <a:pt x="104706" y="13252"/>
                  </a:lnTo>
                  <a:lnTo>
                    <a:pt x="104757" y="13494"/>
                  </a:lnTo>
                  <a:lnTo>
                    <a:pt x="104656" y="13656"/>
                  </a:lnTo>
                  <a:lnTo>
                    <a:pt x="104580" y="13737"/>
                  </a:lnTo>
                  <a:lnTo>
                    <a:pt x="104529" y="13898"/>
                  </a:lnTo>
                  <a:lnTo>
                    <a:pt x="104529" y="14060"/>
                  </a:lnTo>
                  <a:lnTo>
                    <a:pt x="104529" y="14303"/>
                  </a:lnTo>
                  <a:lnTo>
                    <a:pt x="104706" y="14303"/>
                  </a:lnTo>
                  <a:lnTo>
                    <a:pt x="104782" y="14303"/>
                  </a:lnTo>
                  <a:lnTo>
                    <a:pt x="104883" y="14303"/>
                  </a:lnTo>
                  <a:lnTo>
                    <a:pt x="104908" y="14464"/>
                  </a:lnTo>
                  <a:lnTo>
                    <a:pt x="104908" y="14464"/>
                  </a:lnTo>
                  <a:lnTo>
                    <a:pt x="104908" y="14545"/>
                  </a:lnTo>
                  <a:lnTo>
                    <a:pt x="104958" y="14707"/>
                  </a:lnTo>
                  <a:lnTo>
                    <a:pt x="104984" y="14707"/>
                  </a:lnTo>
                  <a:lnTo>
                    <a:pt x="105085" y="14949"/>
                  </a:lnTo>
                  <a:lnTo>
                    <a:pt x="105160" y="14949"/>
                  </a:lnTo>
                  <a:lnTo>
                    <a:pt x="105085" y="15191"/>
                  </a:lnTo>
                  <a:lnTo>
                    <a:pt x="105110" y="15353"/>
                  </a:lnTo>
                  <a:lnTo>
                    <a:pt x="105160" y="15515"/>
                  </a:lnTo>
                  <a:lnTo>
                    <a:pt x="105287" y="15515"/>
                  </a:lnTo>
                  <a:lnTo>
                    <a:pt x="105362" y="15595"/>
                  </a:lnTo>
                  <a:lnTo>
                    <a:pt x="105413" y="15595"/>
                  </a:lnTo>
                  <a:lnTo>
                    <a:pt x="105438" y="15595"/>
                  </a:lnTo>
                  <a:lnTo>
                    <a:pt x="105539" y="15595"/>
                  </a:lnTo>
                  <a:lnTo>
                    <a:pt x="105690" y="15595"/>
                  </a:lnTo>
                  <a:lnTo>
                    <a:pt x="105741" y="15595"/>
                  </a:lnTo>
                  <a:lnTo>
                    <a:pt x="105791" y="15757"/>
                  </a:lnTo>
                  <a:lnTo>
                    <a:pt x="105817" y="15757"/>
                  </a:lnTo>
                  <a:lnTo>
                    <a:pt x="105867" y="15919"/>
                  </a:lnTo>
                  <a:lnTo>
                    <a:pt x="105892" y="15999"/>
                  </a:lnTo>
                  <a:lnTo>
                    <a:pt x="105943" y="16161"/>
                  </a:lnTo>
                  <a:lnTo>
                    <a:pt x="105993" y="16161"/>
                  </a:lnTo>
                  <a:lnTo>
                    <a:pt x="106018" y="16242"/>
                  </a:lnTo>
                  <a:lnTo>
                    <a:pt x="106069" y="16242"/>
                  </a:lnTo>
                  <a:lnTo>
                    <a:pt x="106119" y="16404"/>
                  </a:lnTo>
                  <a:lnTo>
                    <a:pt x="106271" y="16404"/>
                  </a:lnTo>
                  <a:lnTo>
                    <a:pt x="106321" y="16242"/>
                  </a:lnTo>
                  <a:lnTo>
                    <a:pt x="106321" y="16242"/>
                  </a:lnTo>
                  <a:lnTo>
                    <a:pt x="106347" y="16161"/>
                  </a:lnTo>
                  <a:lnTo>
                    <a:pt x="106447" y="16161"/>
                  </a:lnTo>
                  <a:lnTo>
                    <a:pt x="106574" y="16161"/>
                  </a:lnTo>
                  <a:lnTo>
                    <a:pt x="106700" y="16161"/>
                  </a:lnTo>
                  <a:lnTo>
                    <a:pt x="106801" y="16161"/>
                  </a:lnTo>
                  <a:lnTo>
                    <a:pt x="106851" y="15999"/>
                  </a:lnTo>
                  <a:lnTo>
                    <a:pt x="106902" y="15999"/>
                  </a:lnTo>
                  <a:lnTo>
                    <a:pt x="107053" y="15999"/>
                  </a:lnTo>
                  <a:lnTo>
                    <a:pt x="107104" y="15999"/>
                  </a:lnTo>
                  <a:lnTo>
                    <a:pt x="107154" y="15999"/>
                  </a:lnTo>
                  <a:lnTo>
                    <a:pt x="107230" y="15919"/>
                  </a:lnTo>
                  <a:lnTo>
                    <a:pt x="107255" y="15919"/>
                  </a:lnTo>
                  <a:lnTo>
                    <a:pt x="107255" y="15919"/>
                  </a:lnTo>
                  <a:lnTo>
                    <a:pt x="107305" y="15757"/>
                  </a:lnTo>
                  <a:lnTo>
                    <a:pt x="107305" y="15595"/>
                  </a:lnTo>
                  <a:lnTo>
                    <a:pt x="107381" y="15515"/>
                  </a:lnTo>
                  <a:lnTo>
                    <a:pt x="107432" y="15515"/>
                  </a:lnTo>
                  <a:lnTo>
                    <a:pt x="107482" y="15353"/>
                  </a:lnTo>
                  <a:lnTo>
                    <a:pt x="107558" y="15353"/>
                  </a:lnTo>
                  <a:lnTo>
                    <a:pt x="107634" y="15353"/>
                  </a:lnTo>
                  <a:lnTo>
                    <a:pt x="107709" y="15515"/>
                  </a:lnTo>
                  <a:lnTo>
                    <a:pt x="107810" y="15515"/>
                  </a:lnTo>
                  <a:lnTo>
                    <a:pt x="107886" y="15515"/>
                  </a:lnTo>
                  <a:lnTo>
                    <a:pt x="107936" y="15515"/>
                  </a:lnTo>
                  <a:lnTo>
                    <a:pt x="107962" y="15515"/>
                  </a:lnTo>
                  <a:lnTo>
                    <a:pt x="108088" y="15595"/>
                  </a:lnTo>
                  <a:lnTo>
                    <a:pt x="108138" y="15595"/>
                  </a:lnTo>
                  <a:lnTo>
                    <a:pt x="108138" y="15757"/>
                  </a:lnTo>
                  <a:lnTo>
                    <a:pt x="108164" y="15757"/>
                  </a:lnTo>
                  <a:lnTo>
                    <a:pt x="108214" y="15757"/>
                  </a:lnTo>
                  <a:lnTo>
                    <a:pt x="108264" y="15757"/>
                  </a:lnTo>
                  <a:lnTo>
                    <a:pt x="108290" y="15757"/>
                  </a:lnTo>
                  <a:lnTo>
                    <a:pt x="108340" y="15919"/>
                  </a:lnTo>
                  <a:lnTo>
                    <a:pt x="108340" y="15919"/>
                  </a:lnTo>
                  <a:lnTo>
                    <a:pt x="108340" y="15999"/>
                  </a:lnTo>
                  <a:lnTo>
                    <a:pt x="108391" y="16161"/>
                  </a:lnTo>
                  <a:lnTo>
                    <a:pt x="108416" y="16242"/>
                  </a:lnTo>
                  <a:lnTo>
                    <a:pt x="108466" y="16242"/>
                  </a:lnTo>
                  <a:lnTo>
                    <a:pt x="108517" y="16242"/>
                  </a:lnTo>
                  <a:lnTo>
                    <a:pt x="108517" y="16404"/>
                  </a:lnTo>
                  <a:lnTo>
                    <a:pt x="108542" y="16565"/>
                  </a:lnTo>
                  <a:lnTo>
                    <a:pt x="108542" y="16646"/>
                  </a:lnTo>
                  <a:lnTo>
                    <a:pt x="108593" y="16808"/>
                  </a:lnTo>
                  <a:lnTo>
                    <a:pt x="108618" y="16969"/>
                  </a:lnTo>
                  <a:lnTo>
                    <a:pt x="108618" y="17050"/>
                  </a:lnTo>
                  <a:lnTo>
                    <a:pt x="108618" y="17212"/>
                  </a:lnTo>
                  <a:lnTo>
                    <a:pt x="108618" y="17373"/>
                  </a:lnTo>
                  <a:lnTo>
                    <a:pt x="108593" y="17454"/>
                  </a:lnTo>
                  <a:lnTo>
                    <a:pt x="108542" y="17696"/>
                  </a:lnTo>
                  <a:lnTo>
                    <a:pt x="108542" y="18020"/>
                  </a:lnTo>
                  <a:lnTo>
                    <a:pt x="108542" y="18101"/>
                  </a:lnTo>
                  <a:lnTo>
                    <a:pt x="108593" y="18262"/>
                  </a:lnTo>
                  <a:lnTo>
                    <a:pt x="108618" y="18424"/>
                  </a:lnTo>
                  <a:lnTo>
                    <a:pt x="108618" y="18505"/>
                  </a:lnTo>
                  <a:lnTo>
                    <a:pt x="108668" y="18666"/>
                  </a:lnTo>
                  <a:lnTo>
                    <a:pt x="108744" y="18828"/>
                  </a:lnTo>
                  <a:lnTo>
                    <a:pt x="108794" y="18828"/>
                  </a:lnTo>
                  <a:lnTo>
                    <a:pt x="108845" y="18909"/>
                  </a:lnTo>
                  <a:lnTo>
                    <a:pt x="108870" y="18909"/>
                  </a:lnTo>
                  <a:lnTo>
                    <a:pt x="108921" y="18909"/>
                  </a:lnTo>
                  <a:lnTo>
                    <a:pt x="108971" y="19070"/>
                  </a:lnTo>
                  <a:lnTo>
                    <a:pt x="108996" y="19151"/>
                  </a:lnTo>
                  <a:lnTo>
                    <a:pt x="109047" y="19313"/>
                  </a:lnTo>
                  <a:lnTo>
                    <a:pt x="109047" y="19555"/>
                  </a:lnTo>
                  <a:lnTo>
                    <a:pt x="109047" y="20121"/>
                  </a:lnTo>
                  <a:lnTo>
                    <a:pt x="109123" y="20282"/>
                  </a:lnTo>
                  <a:lnTo>
                    <a:pt x="109198" y="20282"/>
                  </a:lnTo>
                  <a:lnTo>
                    <a:pt x="109198" y="19474"/>
                  </a:lnTo>
                  <a:lnTo>
                    <a:pt x="109198" y="19313"/>
                  </a:lnTo>
                  <a:lnTo>
                    <a:pt x="109198" y="19151"/>
                  </a:lnTo>
                  <a:lnTo>
                    <a:pt x="109198" y="18909"/>
                  </a:lnTo>
                  <a:lnTo>
                    <a:pt x="109198" y="18828"/>
                  </a:lnTo>
                  <a:lnTo>
                    <a:pt x="109375" y="18828"/>
                  </a:lnTo>
                  <a:lnTo>
                    <a:pt x="109425" y="18828"/>
                  </a:lnTo>
                  <a:lnTo>
                    <a:pt x="109451" y="18828"/>
                  </a:lnTo>
                  <a:lnTo>
                    <a:pt x="109501" y="18909"/>
                  </a:lnTo>
                  <a:lnTo>
                    <a:pt x="109501" y="19070"/>
                  </a:lnTo>
                  <a:lnTo>
                    <a:pt x="109552" y="19151"/>
                  </a:lnTo>
                  <a:lnTo>
                    <a:pt x="109577" y="19151"/>
                  </a:lnTo>
                  <a:lnTo>
                    <a:pt x="109652" y="19313"/>
                  </a:lnTo>
                  <a:lnTo>
                    <a:pt x="109703" y="19313"/>
                  </a:lnTo>
                  <a:lnTo>
                    <a:pt x="109753" y="19313"/>
                  </a:lnTo>
                  <a:lnTo>
                    <a:pt x="109829" y="19313"/>
                  </a:lnTo>
                  <a:lnTo>
                    <a:pt x="109880" y="19313"/>
                  </a:lnTo>
                  <a:lnTo>
                    <a:pt x="109955" y="19151"/>
                  </a:lnTo>
                  <a:lnTo>
                    <a:pt x="110006" y="19070"/>
                  </a:lnTo>
                  <a:lnTo>
                    <a:pt x="110082" y="18909"/>
                  </a:lnTo>
                  <a:lnTo>
                    <a:pt x="110107" y="18909"/>
                  </a:lnTo>
                  <a:lnTo>
                    <a:pt x="110208" y="18909"/>
                  </a:lnTo>
                  <a:lnTo>
                    <a:pt x="110536" y="18909"/>
                  </a:lnTo>
                  <a:lnTo>
                    <a:pt x="110687" y="18909"/>
                  </a:lnTo>
                  <a:lnTo>
                    <a:pt x="110813" y="18909"/>
                  </a:lnTo>
                  <a:lnTo>
                    <a:pt x="110990" y="18909"/>
                  </a:lnTo>
                  <a:lnTo>
                    <a:pt x="111066" y="19070"/>
                  </a:lnTo>
                  <a:lnTo>
                    <a:pt x="111141" y="19151"/>
                  </a:lnTo>
                  <a:lnTo>
                    <a:pt x="111141" y="19151"/>
                  </a:lnTo>
                  <a:lnTo>
                    <a:pt x="111192" y="19313"/>
                  </a:lnTo>
                  <a:lnTo>
                    <a:pt x="111192" y="19313"/>
                  </a:lnTo>
                  <a:lnTo>
                    <a:pt x="111242" y="19313"/>
                  </a:lnTo>
                  <a:lnTo>
                    <a:pt x="111318" y="19313"/>
                  </a:lnTo>
                  <a:lnTo>
                    <a:pt x="111394" y="19151"/>
                  </a:lnTo>
                  <a:lnTo>
                    <a:pt x="111444" y="19151"/>
                  </a:lnTo>
                  <a:lnTo>
                    <a:pt x="111444" y="19151"/>
                  </a:lnTo>
                  <a:lnTo>
                    <a:pt x="111470" y="19151"/>
                  </a:lnTo>
                  <a:lnTo>
                    <a:pt x="111520" y="18909"/>
                  </a:lnTo>
                  <a:lnTo>
                    <a:pt x="111520" y="18666"/>
                  </a:lnTo>
                  <a:lnTo>
                    <a:pt x="111520" y="18424"/>
                  </a:lnTo>
                  <a:lnTo>
                    <a:pt x="111520" y="18101"/>
                  </a:lnTo>
                  <a:lnTo>
                    <a:pt x="112050" y="18101"/>
                  </a:lnTo>
                  <a:lnTo>
                    <a:pt x="112100" y="18101"/>
                  </a:lnTo>
                  <a:lnTo>
                    <a:pt x="112151" y="18101"/>
                  </a:lnTo>
                  <a:lnTo>
                    <a:pt x="112227" y="18262"/>
                  </a:lnTo>
                  <a:lnTo>
                    <a:pt x="112227" y="18505"/>
                  </a:lnTo>
                  <a:lnTo>
                    <a:pt x="112151" y="18666"/>
                  </a:lnTo>
                  <a:lnTo>
                    <a:pt x="112050" y="18828"/>
                  </a:lnTo>
                  <a:lnTo>
                    <a:pt x="111974" y="18909"/>
                  </a:lnTo>
                  <a:lnTo>
                    <a:pt x="111899" y="18909"/>
                  </a:lnTo>
                  <a:lnTo>
                    <a:pt x="111823" y="18909"/>
                  </a:lnTo>
                  <a:lnTo>
                    <a:pt x="111772" y="18909"/>
                  </a:lnTo>
                  <a:lnTo>
                    <a:pt x="111772" y="19717"/>
                  </a:lnTo>
                  <a:lnTo>
                    <a:pt x="112176" y="19717"/>
                  </a:lnTo>
                  <a:lnTo>
                    <a:pt x="112176" y="20606"/>
                  </a:lnTo>
                  <a:lnTo>
                    <a:pt x="112504" y="20606"/>
                  </a:lnTo>
                  <a:lnTo>
                    <a:pt x="112555" y="20606"/>
                  </a:lnTo>
                  <a:lnTo>
                    <a:pt x="112605" y="20525"/>
                  </a:lnTo>
                  <a:lnTo>
                    <a:pt x="112605" y="20363"/>
                  </a:lnTo>
                  <a:lnTo>
                    <a:pt x="112630" y="20282"/>
                  </a:lnTo>
                  <a:lnTo>
                    <a:pt x="112630" y="20282"/>
                  </a:lnTo>
                  <a:lnTo>
                    <a:pt x="112681" y="20121"/>
                  </a:lnTo>
                  <a:lnTo>
                    <a:pt x="112731" y="19959"/>
                  </a:lnTo>
                  <a:lnTo>
                    <a:pt x="112731" y="19717"/>
                  </a:lnTo>
                  <a:lnTo>
                    <a:pt x="112681" y="19474"/>
                  </a:lnTo>
                  <a:lnTo>
                    <a:pt x="112681" y="19313"/>
                  </a:lnTo>
                  <a:lnTo>
                    <a:pt x="112630" y="19151"/>
                  </a:lnTo>
                  <a:lnTo>
                    <a:pt x="112605" y="19151"/>
                  </a:lnTo>
                  <a:lnTo>
                    <a:pt x="112555" y="19070"/>
                  </a:lnTo>
                  <a:lnTo>
                    <a:pt x="112504" y="18909"/>
                  </a:lnTo>
                  <a:lnTo>
                    <a:pt x="112479" y="18909"/>
                  </a:lnTo>
                  <a:lnTo>
                    <a:pt x="112429" y="18909"/>
                  </a:lnTo>
                  <a:lnTo>
                    <a:pt x="112479" y="18828"/>
                  </a:lnTo>
                  <a:lnTo>
                    <a:pt x="112504" y="18666"/>
                  </a:lnTo>
                  <a:lnTo>
                    <a:pt x="112555" y="18424"/>
                  </a:lnTo>
                  <a:lnTo>
                    <a:pt x="112555" y="18262"/>
                  </a:lnTo>
                  <a:lnTo>
                    <a:pt x="112605" y="18101"/>
                  </a:lnTo>
                  <a:lnTo>
                    <a:pt x="112605" y="18020"/>
                  </a:lnTo>
                  <a:lnTo>
                    <a:pt x="112605" y="17858"/>
                  </a:lnTo>
                  <a:lnTo>
                    <a:pt x="112605" y="17696"/>
                  </a:lnTo>
                  <a:lnTo>
                    <a:pt x="112630" y="17696"/>
                  </a:lnTo>
                  <a:lnTo>
                    <a:pt x="112681" y="17696"/>
                  </a:lnTo>
                  <a:lnTo>
                    <a:pt x="112731" y="17616"/>
                  </a:lnTo>
                  <a:lnTo>
                    <a:pt x="112757" y="17616"/>
                  </a:lnTo>
                  <a:lnTo>
                    <a:pt x="112807" y="17616"/>
                  </a:lnTo>
                  <a:lnTo>
                    <a:pt x="112832" y="17616"/>
                  </a:lnTo>
                  <a:lnTo>
                    <a:pt x="112933" y="17616"/>
                  </a:lnTo>
                  <a:lnTo>
                    <a:pt x="112958" y="17616"/>
                  </a:lnTo>
                  <a:lnTo>
                    <a:pt x="113059" y="17616"/>
                  </a:lnTo>
                  <a:lnTo>
                    <a:pt x="113135" y="17696"/>
                  </a:lnTo>
                  <a:lnTo>
                    <a:pt x="113186" y="17858"/>
                  </a:lnTo>
                  <a:lnTo>
                    <a:pt x="113211" y="18020"/>
                  </a:lnTo>
                  <a:lnTo>
                    <a:pt x="113287" y="18020"/>
                  </a:lnTo>
                  <a:lnTo>
                    <a:pt x="113388" y="18101"/>
                  </a:lnTo>
                  <a:lnTo>
                    <a:pt x="113413" y="18101"/>
                  </a:lnTo>
                  <a:lnTo>
                    <a:pt x="113463" y="18101"/>
                  </a:lnTo>
                  <a:lnTo>
                    <a:pt x="113514" y="18262"/>
                  </a:lnTo>
                  <a:lnTo>
                    <a:pt x="113539" y="18262"/>
                  </a:lnTo>
                  <a:lnTo>
                    <a:pt x="113539" y="18424"/>
                  </a:lnTo>
                  <a:lnTo>
                    <a:pt x="113589" y="18424"/>
                  </a:lnTo>
                  <a:lnTo>
                    <a:pt x="113665" y="18424"/>
                  </a:lnTo>
                  <a:lnTo>
                    <a:pt x="113741" y="18424"/>
                  </a:lnTo>
                  <a:lnTo>
                    <a:pt x="113791" y="18505"/>
                  </a:lnTo>
                  <a:lnTo>
                    <a:pt x="113867" y="18505"/>
                  </a:lnTo>
                  <a:lnTo>
                    <a:pt x="113968" y="18505"/>
                  </a:lnTo>
                  <a:lnTo>
                    <a:pt x="113993" y="18505"/>
                  </a:lnTo>
                  <a:lnTo>
                    <a:pt x="114094" y="18505"/>
                  </a:lnTo>
                  <a:lnTo>
                    <a:pt x="114119" y="18424"/>
                  </a:lnTo>
                  <a:lnTo>
                    <a:pt x="114119" y="18424"/>
                  </a:lnTo>
                  <a:lnTo>
                    <a:pt x="114170" y="18262"/>
                  </a:lnTo>
                  <a:lnTo>
                    <a:pt x="114195" y="18101"/>
                  </a:lnTo>
                  <a:lnTo>
                    <a:pt x="114246" y="18101"/>
                  </a:lnTo>
                  <a:lnTo>
                    <a:pt x="114321" y="18101"/>
                  </a:lnTo>
                  <a:lnTo>
                    <a:pt x="114498" y="18101"/>
                  </a:lnTo>
                  <a:lnTo>
                    <a:pt x="114624" y="18101"/>
                  </a:lnTo>
                  <a:lnTo>
                    <a:pt x="114649" y="18262"/>
                  </a:lnTo>
                  <a:lnTo>
                    <a:pt x="114700" y="18262"/>
                  </a:lnTo>
                  <a:lnTo>
                    <a:pt x="114776" y="18505"/>
                  </a:lnTo>
                  <a:lnTo>
                    <a:pt x="114876" y="18505"/>
                  </a:lnTo>
                  <a:lnTo>
                    <a:pt x="114952" y="18666"/>
                  </a:lnTo>
                  <a:lnTo>
                    <a:pt x="115003" y="18666"/>
                  </a:lnTo>
                  <a:lnTo>
                    <a:pt x="115028" y="18828"/>
                  </a:lnTo>
                  <a:lnTo>
                    <a:pt x="115078" y="18828"/>
                  </a:lnTo>
                  <a:lnTo>
                    <a:pt x="115230" y="18828"/>
                  </a:lnTo>
                  <a:lnTo>
                    <a:pt x="115280" y="18909"/>
                  </a:lnTo>
                  <a:lnTo>
                    <a:pt x="115331" y="18909"/>
                  </a:lnTo>
                  <a:lnTo>
                    <a:pt x="115331" y="18909"/>
                  </a:lnTo>
                  <a:lnTo>
                    <a:pt x="115356" y="18909"/>
                  </a:lnTo>
                  <a:lnTo>
                    <a:pt x="115406" y="19070"/>
                  </a:lnTo>
                  <a:lnTo>
                    <a:pt x="115457" y="19151"/>
                  </a:lnTo>
                  <a:lnTo>
                    <a:pt x="115457" y="19151"/>
                  </a:lnTo>
                  <a:lnTo>
                    <a:pt x="115558" y="19313"/>
                  </a:lnTo>
                  <a:lnTo>
                    <a:pt x="115608" y="19474"/>
                  </a:lnTo>
                  <a:lnTo>
                    <a:pt x="115659" y="19474"/>
                  </a:lnTo>
                  <a:lnTo>
                    <a:pt x="115735" y="19474"/>
                  </a:lnTo>
                  <a:lnTo>
                    <a:pt x="115810" y="19474"/>
                  </a:lnTo>
                  <a:lnTo>
                    <a:pt x="115911" y="19474"/>
                  </a:lnTo>
                  <a:lnTo>
                    <a:pt x="115987" y="19555"/>
                  </a:lnTo>
                  <a:lnTo>
                    <a:pt x="116012" y="19717"/>
                  </a:lnTo>
                  <a:lnTo>
                    <a:pt x="116012" y="19878"/>
                  </a:lnTo>
                  <a:lnTo>
                    <a:pt x="116063" y="19878"/>
                  </a:lnTo>
                  <a:lnTo>
                    <a:pt x="116138" y="20121"/>
                  </a:lnTo>
                  <a:lnTo>
                    <a:pt x="116239" y="20282"/>
                  </a:lnTo>
                  <a:lnTo>
                    <a:pt x="116315" y="20363"/>
                  </a:lnTo>
                  <a:lnTo>
                    <a:pt x="116365" y="20606"/>
                  </a:lnTo>
                  <a:lnTo>
                    <a:pt x="116365" y="20929"/>
                  </a:lnTo>
                  <a:lnTo>
                    <a:pt x="116365" y="21171"/>
                  </a:lnTo>
                  <a:lnTo>
                    <a:pt x="116441" y="21171"/>
                  </a:lnTo>
                  <a:lnTo>
                    <a:pt x="116517" y="21171"/>
                  </a:lnTo>
                  <a:lnTo>
                    <a:pt x="116567" y="21171"/>
                  </a:lnTo>
                  <a:lnTo>
                    <a:pt x="116593" y="21171"/>
                  </a:lnTo>
                  <a:lnTo>
                    <a:pt x="116694" y="21171"/>
                  </a:lnTo>
                  <a:lnTo>
                    <a:pt x="116820" y="21333"/>
                  </a:lnTo>
                  <a:lnTo>
                    <a:pt x="116845" y="21333"/>
                  </a:lnTo>
                  <a:lnTo>
                    <a:pt x="116895" y="21333"/>
                  </a:lnTo>
                  <a:lnTo>
                    <a:pt x="116946" y="21333"/>
                  </a:lnTo>
                  <a:lnTo>
                    <a:pt x="116971" y="21333"/>
                  </a:lnTo>
                  <a:lnTo>
                    <a:pt x="116971" y="21414"/>
                  </a:lnTo>
                  <a:lnTo>
                    <a:pt x="116971" y="21575"/>
                  </a:lnTo>
                  <a:lnTo>
                    <a:pt x="116971" y="21575"/>
                  </a:lnTo>
                  <a:lnTo>
                    <a:pt x="117022" y="21737"/>
                  </a:lnTo>
                  <a:lnTo>
                    <a:pt x="117047" y="21818"/>
                  </a:lnTo>
                  <a:lnTo>
                    <a:pt x="117097" y="21979"/>
                  </a:lnTo>
                  <a:lnTo>
                    <a:pt x="117173" y="22060"/>
                  </a:lnTo>
                  <a:lnTo>
                    <a:pt x="117223" y="22222"/>
                  </a:lnTo>
                  <a:lnTo>
                    <a:pt x="117299" y="22383"/>
                  </a:lnTo>
                  <a:lnTo>
                    <a:pt x="117400" y="22464"/>
                  </a:lnTo>
                  <a:lnTo>
                    <a:pt x="117425" y="22464"/>
                  </a:lnTo>
                  <a:lnTo>
                    <a:pt x="117476" y="22464"/>
                  </a:lnTo>
                  <a:lnTo>
                    <a:pt x="117501" y="22626"/>
                  </a:lnTo>
                  <a:lnTo>
                    <a:pt x="117552" y="22787"/>
                  </a:lnTo>
                  <a:lnTo>
                    <a:pt x="117552" y="22787"/>
                  </a:lnTo>
                  <a:lnTo>
                    <a:pt x="117627" y="22787"/>
                  </a:lnTo>
                  <a:lnTo>
                    <a:pt x="117753" y="22868"/>
                  </a:lnTo>
                  <a:lnTo>
                    <a:pt x="117804" y="22868"/>
                  </a:lnTo>
                  <a:lnTo>
                    <a:pt x="117854" y="22868"/>
                  </a:lnTo>
                  <a:lnTo>
                    <a:pt x="117880" y="22868"/>
                  </a:lnTo>
                  <a:lnTo>
                    <a:pt x="117930" y="22868"/>
                  </a:lnTo>
                  <a:lnTo>
                    <a:pt x="117955" y="23030"/>
                  </a:lnTo>
                  <a:lnTo>
                    <a:pt x="118056" y="23030"/>
                  </a:lnTo>
                  <a:lnTo>
                    <a:pt x="118082" y="23191"/>
                  </a:lnTo>
                  <a:lnTo>
                    <a:pt x="118132" y="23272"/>
                  </a:lnTo>
                  <a:lnTo>
                    <a:pt x="118132" y="23434"/>
                  </a:lnTo>
                  <a:lnTo>
                    <a:pt x="118132" y="24969"/>
                  </a:lnTo>
                  <a:lnTo>
                    <a:pt x="118132" y="25131"/>
                  </a:lnTo>
                  <a:lnTo>
                    <a:pt x="118182" y="25131"/>
                  </a:lnTo>
                  <a:lnTo>
                    <a:pt x="118208" y="25373"/>
                  </a:lnTo>
                  <a:lnTo>
                    <a:pt x="118258" y="25535"/>
                  </a:lnTo>
                  <a:lnTo>
                    <a:pt x="118334" y="25696"/>
                  </a:lnTo>
                  <a:lnTo>
                    <a:pt x="118410" y="25696"/>
                  </a:lnTo>
                  <a:lnTo>
                    <a:pt x="118460" y="25535"/>
                  </a:lnTo>
                  <a:lnTo>
                    <a:pt x="118460" y="25373"/>
                  </a:lnTo>
                  <a:lnTo>
                    <a:pt x="118460" y="25292"/>
                  </a:lnTo>
                  <a:lnTo>
                    <a:pt x="118460" y="25131"/>
                  </a:lnTo>
                  <a:lnTo>
                    <a:pt x="118460" y="24969"/>
                  </a:lnTo>
                  <a:lnTo>
                    <a:pt x="118511" y="24888"/>
                  </a:lnTo>
                  <a:lnTo>
                    <a:pt x="118511" y="24727"/>
                  </a:lnTo>
                  <a:lnTo>
                    <a:pt x="118460" y="24646"/>
                  </a:lnTo>
                  <a:lnTo>
                    <a:pt x="118410" y="24646"/>
                  </a:lnTo>
                  <a:lnTo>
                    <a:pt x="118384" y="24484"/>
                  </a:lnTo>
                  <a:lnTo>
                    <a:pt x="118384" y="24646"/>
                  </a:lnTo>
                  <a:lnTo>
                    <a:pt x="118334" y="24484"/>
                  </a:lnTo>
                  <a:lnTo>
                    <a:pt x="118309" y="24484"/>
                  </a:lnTo>
                  <a:lnTo>
                    <a:pt x="118309" y="24323"/>
                  </a:lnTo>
                  <a:lnTo>
                    <a:pt x="118258" y="24323"/>
                  </a:lnTo>
                  <a:lnTo>
                    <a:pt x="118309" y="24242"/>
                  </a:lnTo>
                  <a:lnTo>
                    <a:pt x="118309" y="24080"/>
                  </a:lnTo>
                  <a:lnTo>
                    <a:pt x="118334" y="24080"/>
                  </a:lnTo>
                  <a:lnTo>
                    <a:pt x="118384" y="24080"/>
                  </a:lnTo>
                  <a:lnTo>
                    <a:pt x="118410" y="24080"/>
                  </a:lnTo>
                  <a:lnTo>
                    <a:pt x="118460" y="24080"/>
                  </a:lnTo>
                  <a:lnTo>
                    <a:pt x="118511" y="24080"/>
                  </a:lnTo>
                  <a:lnTo>
                    <a:pt x="118536" y="24242"/>
                  </a:lnTo>
                  <a:lnTo>
                    <a:pt x="118586" y="24242"/>
                  </a:lnTo>
                  <a:lnTo>
                    <a:pt x="118586" y="24323"/>
                  </a:lnTo>
                  <a:lnTo>
                    <a:pt x="118637" y="24484"/>
                  </a:lnTo>
                  <a:lnTo>
                    <a:pt x="118637" y="24484"/>
                  </a:lnTo>
                  <a:lnTo>
                    <a:pt x="118662" y="24484"/>
                  </a:lnTo>
                  <a:lnTo>
                    <a:pt x="118712" y="24646"/>
                  </a:lnTo>
                  <a:lnTo>
                    <a:pt x="118788" y="24484"/>
                  </a:lnTo>
                  <a:lnTo>
                    <a:pt x="118864" y="24484"/>
                  </a:lnTo>
                  <a:lnTo>
                    <a:pt x="118914" y="24646"/>
                  </a:lnTo>
                  <a:lnTo>
                    <a:pt x="118990" y="24646"/>
                  </a:lnTo>
                  <a:lnTo>
                    <a:pt x="119091" y="24646"/>
                  </a:lnTo>
                  <a:lnTo>
                    <a:pt x="119116" y="24646"/>
                  </a:lnTo>
                  <a:lnTo>
                    <a:pt x="119167" y="24646"/>
                  </a:lnTo>
                  <a:lnTo>
                    <a:pt x="119217" y="24484"/>
                  </a:lnTo>
                  <a:lnTo>
                    <a:pt x="119293" y="24484"/>
                  </a:lnTo>
                  <a:lnTo>
                    <a:pt x="119369" y="24646"/>
                  </a:lnTo>
                  <a:lnTo>
                    <a:pt x="119444" y="24646"/>
                  </a:lnTo>
                  <a:lnTo>
                    <a:pt x="119495" y="24727"/>
                  </a:lnTo>
                  <a:lnTo>
                    <a:pt x="119545" y="24888"/>
                  </a:lnTo>
                  <a:lnTo>
                    <a:pt x="119621" y="25131"/>
                  </a:lnTo>
                  <a:lnTo>
                    <a:pt x="119621" y="25131"/>
                  </a:lnTo>
                  <a:lnTo>
                    <a:pt x="119621" y="25292"/>
                  </a:lnTo>
                  <a:lnTo>
                    <a:pt x="119621" y="25373"/>
                  </a:lnTo>
                  <a:lnTo>
                    <a:pt x="119671" y="25373"/>
                  </a:lnTo>
                  <a:lnTo>
                    <a:pt x="119747" y="25373"/>
                  </a:lnTo>
                  <a:lnTo>
                    <a:pt x="119772" y="25373"/>
                  </a:lnTo>
                  <a:lnTo>
                    <a:pt x="119823" y="25535"/>
                  </a:lnTo>
                  <a:lnTo>
                    <a:pt x="119873" y="25535"/>
                  </a:lnTo>
                  <a:lnTo>
                    <a:pt x="119899" y="25696"/>
                  </a:lnTo>
                  <a:lnTo>
                    <a:pt x="119949" y="25777"/>
                  </a:lnTo>
                  <a:lnTo>
                    <a:pt x="120000" y="25939"/>
                  </a:lnTo>
                  <a:lnTo>
                    <a:pt x="119949" y="26181"/>
                  </a:lnTo>
                  <a:lnTo>
                    <a:pt x="119949" y="26343"/>
                  </a:lnTo>
                  <a:lnTo>
                    <a:pt x="119899" y="26343"/>
                  </a:lnTo>
                  <a:lnTo>
                    <a:pt x="119873" y="26424"/>
                  </a:lnTo>
                  <a:lnTo>
                    <a:pt x="119823" y="26424"/>
                  </a:lnTo>
                  <a:lnTo>
                    <a:pt x="119772" y="26424"/>
                  </a:lnTo>
                  <a:lnTo>
                    <a:pt x="119747" y="26424"/>
                  </a:lnTo>
                  <a:lnTo>
                    <a:pt x="119697" y="26585"/>
                  </a:lnTo>
                  <a:lnTo>
                    <a:pt x="119697" y="26747"/>
                  </a:lnTo>
                  <a:lnTo>
                    <a:pt x="119697" y="26747"/>
                  </a:lnTo>
                  <a:lnTo>
                    <a:pt x="119671" y="26828"/>
                  </a:lnTo>
                  <a:lnTo>
                    <a:pt x="119621" y="26989"/>
                  </a:lnTo>
                  <a:lnTo>
                    <a:pt x="119570" y="27151"/>
                  </a:lnTo>
                  <a:lnTo>
                    <a:pt x="119545" y="27232"/>
                  </a:lnTo>
                  <a:lnTo>
                    <a:pt x="119444" y="27393"/>
                  </a:lnTo>
                  <a:lnTo>
                    <a:pt x="119318" y="27393"/>
                  </a:lnTo>
                  <a:lnTo>
                    <a:pt x="119293" y="27232"/>
                  </a:lnTo>
                  <a:lnTo>
                    <a:pt x="119242" y="27232"/>
                  </a:lnTo>
                  <a:lnTo>
                    <a:pt x="119242" y="27151"/>
                  </a:lnTo>
                  <a:lnTo>
                    <a:pt x="119167" y="26989"/>
                  </a:lnTo>
                  <a:lnTo>
                    <a:pt x="119091" y="26747"/>
                  </a:lnTo>
                  <a:lnTo>
                    <a:pt x="119041" y="26828"/>
                  </a:lnTo>
                  <a:lnTo>
                    <a:pt x="118990" y="26828"/>
                  </a:lnTo>
                  <a:lnTo>
                    <a:pt x="118990" y="26828"/>
                  </a:lnTo>
                  <a:lnTo>
                    <a:pt x="118965" y="27151"/>
                  </a:lnTo>
                  <a:lnTo>
                    <a:pt x="118965" y="27393"/>
                  </a:lnTo>
                  <a:lnTo>
                    <a:pt x="118990" y="27555"/>
                  </a:lnTo>
                  <a:lnTo>
                    <a:pt x="118990" y="27636"/>
                  </a:lnTo>
                  <a:lnTo>
                    <a:pt x="118990" y="27878"/>
                  </a:lnTo>
                  <a:lnTo>
                    <a:pt x="118990" y="28202"/>
                  </a:lnTo>
                  <a:lnTo>
                    <a:pt x="118990" y="28444"/>
                  </a:lnTo>
                  <a:lnTo>
                    <a:pt x="118914" y="28444"/>
                  </a:lnTo>
                  <a:lnTo>
                    <a:pt x="118864" y="28444"/>
                  </a:lnTo>
                  <a:lnTo>
                    <a:pt x="118788" y="28444"/>
                  </a:lnTo>
                  <a:lnTo>
                    <a:pt x="118763" y="28606"/>
                  </a:lnTo>
                  <a:lnTo>
                    <a:pt x="118763" y="28686"/>
                  </a:lnTo>
                  <a:lnTo>
                    <a:pt x="118763" y="29010"/>
                  </a:lnTo>
                  <a:lnTo>
                    <a:pt x="118763" y="29252"/>
                  </a:lnTo>
                  <a:lnTo>
                    <a:pt x="118763" y="29333"/>
                  </a:lnTo>
                  <a:lnTo>
                    <a:pt x="118788" y="29494"/>
                  </a:lnTo>
                  <a:lnTo>
                    <a:pt x="118763" y="29656"/>
                  </a:lnTo>
                  <a:lnTo>
                    <a:pt x="118712" y="29656"/>
                  </a:lnTo>
                  <a:lnTo>
                    <a:pt x="118662" y="29656"/>
                  </a:lnTo>
                  <a:lnTo>
                    <a:pt x="118637" y="29656"/>
                  </a:lnTo>
                  <a:lnTo>
                    <a:pt x="118586" y="29656"/>
                  </a:lnTo>
                  <a:lnTo>
                    <a:pt x="118536" y="29494"/>
                  </a:lnTo>
                  <a:lnTo>
                    <a:pt x="118410" y="29333"/>
                  </a:lnTo>
                  <a:lnTo>
                    <a:pt x="118309" y="29090"/>
                  </a:lnTo>
                  <a:lnTo>
                    <a:pt x="118258" y="29010"/>
                  </a:lnTo>
                  <a:lnTo>
                    <a:pt x="118208" y="28848"/>
                  </a:lnTo>
                  <a:lnTo>
                    <a:pt x="118182" y="28686"/>
                  </a:lnTo>
                  <a:lnTo>
                    <a:pt x="118132" y="28606"/>
                  </a:lnTo>
                  <a:lnTo>
                    <a:pt x="118056" y="28606"/>
                  </a:lnTo>
                  <a:lnTo>
                    <a:pt x="117678" y="28606"/>
                  </a:lnTo>
                  <a:lnTo>
                    <a:pt x="117678" y="28282"/>
                  </a:lnTo>
                  <a:lnTo>
                    <a:pt x="117678" y="28040"/>
                  </a:lnTo>
                  <a:lnTo>
                    <a:pt x="117678" y="27797"/>
                  </a:lnTo>
                  <a:lnTo>
                    <a:pt x="117678" y="27636"/>
                  </a:lnTo>
                  <a:lnTo>
                    <a:pt x="117627" y="27636"/>
                  </a:lnTo>
                  <a:lnTo>
                    <a:pt x="117602" y="27636"/>
                  </a:lnTo>
                  <a:lnTo>
                    <a:pt x="117552" y="27555"/>
                  </a:lnTo>
                  <a:lnTo>
                    <a:pt x="117501" y="27555"/>
                  </a:lnTo>
                  <a:lnTo>
                    <a:pt x="117476" y="27393"/>
                  </a:lnTo>
                  <a:lnTo>
                    <a:pt x="117400" y="27393"/>
                  </a:lnTo>
                  <a:lnTo>
                    <a:pt x="116769" y="27393"/>
                  </a:lnTo>
                  <a:lnTo>
                    <a:pt x="116719" y="27232"/>
                  </a:lnTo>
                  <a:lnTo>
                    <a:pt x="116694" y="27151"/>
                  </a:lnTo>
                  <a:lnTo>
                    <a:pt x="116643" y="26828"/>
                  </a:lnTo>
                  <a:lnTo>
                    <a:pt x="116643" y="26747"/>
                  </a:lnTo>
                  <a:lnTo>
                    <a:pt x="116593" y="26585"/>
                  </a:lnTo>
                  <a:lnTo>
                    <a:pt x="116593" y="26424"/>
                  </a:lnTo>
                  <a:lnTo>
                    <a:pt x="116593" y="26343"/>
                  </a:lnTo>
                  <a:lnTo>
                    <a:pt x="116567" y="26101"/>
                  </a:lnTo>
                  <a:lnTo>
                    <a:pt x="116466" y="25939"/>
                  </a:lnTo>
                  <a:lnTo>
                    <a:pt x="116391" y="25939"/>
                  </a:lnTo>
                  <a:lnTo>
                    <a:pt x="116315" y="25939"/>
                  </a:lnTo>
                  <a:lnTo>
                    <a:pt x="116239" y="25939"/>
                  </a:lnTo>
                  <a:lnTo>
                    <a:pt x="116239" y="26747"/>
                  </a:lnTo>
                  <a:lnTo>
                    <a:pt x="116239" y="26828"/>
                  </a:lnTo>
                  <a:lnTo>
                    <a:pt x="116239" y="26989"/>
                  </a:lnTo>
                  <a:lnTo>
                    <a:pt x="116264" y="26989"/>
                  </a:lnTo>
                  <a:lnTo>
                    <a:pt x="116315" y="26989"/>
                  </a:lnTo>
                  <a:lnTo>
                    <a:pt x="116315" y="26989"/>
                  </a:lnTo>
                  <a:lnTo>
                    <a:pt x="116315" y="27232"/>
                  </a:lnTo>
                  <a:lnTo>
                    <a:pt x="116315" y="27393"/>
                  </a:lnTo>
                  <a:lnTo>
                    <a:pt x="116315" y="27636"/>
                  </a:lnTo>
                  <a:lnTo>
                    <a:pt x="116315" y="27797"/>
                  </a:lnTo>
                  <a:lnTo>
                    <a:pt x="116264" y="27797"/>
                  </a:lnTo>
                  <a:lnTo>
                    <a:pt x="116264" y="27878"/>
                  </a:lnTo>
                  <a:lnTo>
                    <a:pt x="116239" y="27878"/>
                  </a:lnTo>
                  <a:lnTo>
                    <a:pt x="116189" y="28040"/>
                  </a:lnTo>
                  <a:lnTo>
                    <a:pt x="116138" y="28202"/>
                  </a:lnTo>
                  <a:lnTo>
                    <a:pt x="116113" y="28282"/>
                  </a:lnTo>
                  <a:lnTo>
                    <a:pt x="116063" y="28444"/>
                  </a:lnTo>
                  <a:lnTo>
                    <a:pt x="116012" y="28606"/>
                  </a:lnTo>
                  <a:lnTo>
                    <a:pt x="115936" y="28606"/>
                  </a:lnTo>
                  <a:lnTo>
                    <a:pt x="115861" y="28606"/>
                  </a:lnTo>
                  <a:lnTo>
                    <a:pt x="115785" y="28686"/>
                  </a:lnTo>
                  <a:lnTo>
                    <a:pt x="115684" y="28686"/>
                  </a:lnTo>
                  <a:lnTo>
                    <a:pt x="115205" y="28686"/>
                  </a:lnTo>
                  <a:lnTo>
                    <a:pt x="115154" y="28606"/>
                  </a:lnTo>
                  <a:lnTo>
                    <a:pt x="115104" y="28444"/>
                  </a:lnTo>
                  <a:lnTo>
                    <a:pt x="115078" y="28282"/>
                  </a:lnTo>
                  <a:lnTo>
                    <a:pt x="115028" y="28282"/>
                  </a:lnTo>
                  <a:lnTo>
                    <a:pt x="114876" y="28282"/>
                  </a:lnTo>
                  <a:lnTo>
                    <a:pt x="114876" y="28282"/>
                  </a:lnTo>
                  <a:lnTo>
                    <a:pt x="114826" y="28444"/>
                  </a:lnTo>
                  <a:lnTo>
                    <a:pt x="114826" y="28606"/>
                  </a:lnTo>
                  <a:lnTo>
                    <a:pt x="114776" y="28606"/>
                  </a:lnTo>
                  <a:lnTo>
                    <a:pt x="114750" y="28606"/>
                  </a:lnTo>
                  <a:lnTo>
                    <a:pt x="114700" y="28686"/>
                  </a:lnTo>
                  <a:lnTo>
                    <a:pt x="114649" y="28848"/>
                  </a:lnTo>
                  <a:lnTo>
                    <a:pt x="114649" y="29010"/>
                  </a:lnTo>
                  <a:lnTo>
                    <a:pt x="114649" y="29090"/>
                  </a:lnTo>
                  <a:lnTo>
                    <a:pt x="114700" y="29090"/>
                  </a:lnTo>
                  <a:lnTo>
                    <a:pt x="114750" y="29252"/>
                  </a:lnTo>
                  <a:lnTo>
                    <a:pt x="114776" y="29252"/>
                  </a:lnTo>
                  <a:lnTo>
                    <a:pt x="115205" y="29252"/>
                  </a:lnTo>
                  <a:lnTo>
                    <a:pt x="115205" y="29252"/>
                  </a:lnTo>
                  <a:lnTo>
                    <a:pt x="115230" y="29252"/>
                  </a:lnTo>
                  <a:lnTo>
                    <a:pt x="115280" y="29252"/>
                  </a:lnTo>
                  <a:lnTo>
                    <a:pt x="115331" y="29494"/>
                  </a:lnTo>
                  <a:lnTo>
                    <a:pt x="115331" y="29656"/>
                  </a:lnTo>
                  <a:lnTo>
                    <a:pt x="115331" y="29737"/>
                  </a:lnTo>
                  <a:lnTo>
                    <a:pt x="115356" y="30060"/>
                  </a:lnTo>
                  <a:lnTo>
                    <a:pt x="115406" y="30141"/>
                  </a:lnTo>
                  <a:lnTo>
                    <a:pt x="115482" y="30141"/>
                  </a:lnTo>
                  <a:lnTo>
                    <a:pt x="115533" y="30141"/>
                  </a:lnTo>
                  <a:lnTo>
                    <a:pt x="115608" y="30141"/>
                  </a:lnTo>
                  <a:lnTo>
                    <a:pt x="115608" y="30949"/>
                  </a:lnTo>
                  <a:lnTo>
                    <a:pt x="115608" y="31111"/>
                  </a:lnTo>
                  <a:lnTo>
                    <a:pt x="115659" y="31111"/>
                  </a:lnTo>
                  <a:lnTo>
                    <a:pt x="115659" y="31191"/>
                  </a:lnTo>
                  <a:lnTo>
                    <a:pt x="115684" y="31353"/>
                  </a:lnTo>
                  <a:lnTo>
                    <a:pt x="115735" y="31515"/>
                  </a:lnTo>
                  <a:lnTo>
                    <a:pt x="115785" y="31595"/>
                  </a:lnTo>
                  <a:lnTo>
                    <a:pt x="115810" y="31919"/>
                  </a:lnTo>
                  <a:lnTo>
                    <a:pt x="115810" y="31999"/>
                  </a:lnTo>
                  <a:lnTo>
                    <a:pt x="115810" y="32161"/>
                  </a:lnTo>
                  <a:lnTo>
                    <a:pt x="115861" y="32242"/>
                  </a:lnTo>
                  <a:lnTo>
                    <a:pt x="115861" y="32242"/>
                  </a:lnTo>
                  <a:lnTo>
                    <a:pt x="115911" y="32404"/>
                  </a:lnTo>
                  <a:lnTo>
                    <a:pt x="115987" y="32565"/>
                  </a:lnTo>
                  <a:lnTo>
                    <a:pt x="115987" y="33373"/>
                  </a:lnTo>
                  <a:lnTo>
                    <a:pt x="115936" y="33373"/>
                  </a:lnTo>
                  <a:lnTo>
                    <a:pt x="115861" y="33373"/>
                  </a:lnTo>
                  <a:lnTo>
                    <a:pt x="115785" y="33373"/>
                  </a:lnTo>
                  <a:lnTo>
                    <a:pt x="115659" y="33373"/>
                  </a:lnTo>
                  <a:lnTo>
                    <a:pt x="115558" y="33373"/>
                  </a:lnTo>
                  <a:lnTo>
                    <a:pt x="115482" y="33212"/>
                  </a:lnTo>
                  <a:lnTo>
                    <a:pt x="115457" y="33212"/>
                  </a:lnTo>
                  <a:lnTo>
                    <a:pt x="115457" y="33050"/>
                  </a:lnTo>
                  <a:lnTo>
                    <a:pt x="115406" y="32969"/>
                  </a:lnTo>
                  <a:lnTo>
                    <a:pt x="115356" y="32969"/>
                  </a:lnTo>
                  <a:lnTo>
                    <a:pt x="115331" y="32808"/>
                  </a:lnTo>
                  <a:lnTo>
                    <a:pt x="115230" y="32808"/>
                  </a:lnTo>
                  <a:lnTo>
                    <a:pt x="115154" y="32808"/>
                  </a:lnTo>
                  <a:lnTo>
                    <a:pt x="115078" y="32808"/>
                  </a:lnTo>
                  <a:lnTo>
                    <a:pt x="115003" y="32646"/>
                  </a:lnTo>
                  <a:lnTo>
                    <a:pt x="114902" y="32808"/>
                  </a:lnTo>
                  <a:lnTo>
                    <a:pt x="114876" y="32808"/>
                  </a:lnTo>
                  <a:lnTo>
                    <a:pt x="114826" y="32969"/>
                  </a:lnTo>
                  <a:lnTo>
                    <a:pt x="114776" y="33050"/>
                  </a:lnTo>
                  <a:lnTo>
                    <a:pt x="114750" y="33373"/>
                  </a:lnTo>
                  <a:lnTo>
                    <a:pt x="114700" y="33454"/>
                  </a:lnTo>
                  <a:lnTo>
                    <a:pt x="114624" y="33616"/>
                  </a:lnTo>
                  <a:lnTo>
                    <a:pt x="114574" y="33616"/>
                  </a:lnTo>
                  <a:lnTo>
                    <a:pt x="114548" y="33696"/>
                  </a:lnTo>
                  <a:lnTo>
                    <a:pt x="114498" y="33696"/>
                  </a:lnTo>
                  <a:lnTo>
                    <a:pt x="114422" y="33696"/>
                  </a:lnTo>
                  <a:lnTo>
                    <a:pt x="114296" y="33696"/>
                  </a:lnTo>
                  <a:lnTo>
                    <a:pt x="114246" y="33858"/>
                  </a:lnTo>
                  <a:lnTo>
                    <a:pt x="114195" y="34020"/>
                  </a:lnTo>
                  <a:lnTo>
                    <a:pt x="114119" y="34101"/>
                  </a:lnTo>
                  <a:lnTo>
                    <a:pt x="114094" y="34262"/>
                  </a:lnTo>
                  <a:lnTo>
                    <a:pt x="114044" y="34262"/>
                  </a:lnTo>
                  <a:lnTo>
                    <a:pt x="113993" y="34424"/>
                  </a:lnTo>
                  <a:lnTo>
                    <a:pt x="113968" y="34424"/>
                  </a:lnTo>
                  <a:lnTo>
                    <a:pt x="113917" y="34505"/>
                  </a:lnTo>
                  <a:lnTo>
                    <a:pt x="113867" y="34666"/>
                  </a:lnTo>
                  <a:lnTo>
                    <a:pt x="113867" y="34828"/>
                  </a:lnTo>
                  <a:lnTo>
                    <a:pt x="113842" y="34909"/>
                  </a:lnTo>
                  <a:lnTo>
                    <a:pt x="113791" y="34909"/>
                  </a:lnTo>
                  <a:lnTo>
                    <a:pt x="113716" y="35070"/>
                  </a:lnTo>
                  <a:lnTo>
                    <a:pt x="113640" y="35151"/>
                  </a:lnTo>
                  <a:lnTo>
                    <a:pt x="113589" y="35151"/>
                  </a:lnTo>
                  <a:lnTo>
                    <a:pt x="113539" y="35313"/>
                  </a:lnTo>
                  <a:lnTo>
                    <a:pt x="113463" y="35313"/>
                  </a:lnTo>
                  <a:lnTo>
                    <a:pt x="113337" y="35313"/>
                  </a:lnTo>
                  <a:lnTo>
                    <a:pt x="113261" y="35313"/>
                  </a:lnTo>
                  <a:lnTo>
                    <a:pt x="113211" y="35313"/>
                  </a:lnTo>
                  <a:lnTo>
                    <a:pt x="113186" y="35474"/>
                  </a:lnTo>
                  <a:lnTo>
                    <a:pt x="113085" y="35474"/>
                  </a:lnTo>
                  <a:lnTo>
                    <a:pt x="113009" y="35555"/>
                  </a:lnTo>
                  <a:lnTo>
                    <a:pt x="112958" y="35555"/>
                  </a:lnTo>
                  <a:lnTo>
                    <a:pt x="112958" y="35717"/>
                  </a:lnTo>
                  <a:lnTo>
                    <a:pt x="112933" y="35878"/>
                  </a:lnTo>
                  <a:lnTo>
                    <a:pt x="112883" y="35959"/>
                  </a:lnTo>
                  <a:lnTo>
                    <a:pt x="112832" y="36121"/>
                  </a:lnTo>
                  <a:lnTo>
                    <a:pt x="112807" y="36363"/>
                  </a:lnTo>
                  <a:lnTo>
                    <a:pt x="112757" y="36686"/>
                  </a:lnTo>
                  <a:lnTo>
                    <a:pt x="112731" y="36767"/>
                  </a:lnTo>
                  <a:lnTo>
                    <a:pt x="112681" y="36929"/>
                  </a:lnTo>
                  <a:lnTo>
                    <a:pt x="112605" y="37171"/>
                  </a:lnTo>
                  <a:lnTo>
                    <a:pt x="112555" y="37171"/>
                  </a:lnTo>
                  <a:lnTo>
                    <a:pt x="112504" y="37333"/>
                  </a:lnTo>
                  <a:lnTo>
                    <a:pt x="112479" y="37575"/>
                  </a:lnTo>
                  <a:lnTo>
                    <a:pt x="112429" y="37818"/>
                  </a:lnTo>
                  <a:lnTo>
                    <a:pt x="112429" y="38222"/>
                  </a:lnTo>
                  <a:lnTo>
                    <a:pt x="112378" y="38222"/>
                  </a:lnTo>
                  <a:lnTo>
                    <a:pt x="112353" y="38222"/>
                  </a:lnTo>
                  <a:lnTo>
                    <a:pt x="112302" y="38141"/>
                  </a:lnTo>
                  <a:lnTo>
                    <a:pt x="112227" y="37818"/>
                  </a:lnTo>
                  <a:lnTo>
                    <a:pt x="112227" y="37575"/>
                  </a:lnTo>
                  <a:lnTo>
                    <a:pt x="112227" y="37333"/>
                  </a:lnTo>
                  <a:lnTo>
                    <a:pt x="112227" y="37010"/>
                  </a:lnTo>
                  <a:lnTo>
                    <a:pt x="111697" y="37010"/>
                  </a:lnTo>
                  <a:lnTo>
                    <a:pt x="111646" y="37010"/>
                  </a:lnTo>
                  <a:lnTo>
                    <a:pt x="111596" y="37010"/>
                  </a:lnTo>
                  <a:lnTo>
                    <a:pt x="111570" y="36929"/>
                  </a:lnTo>
                  <a:lnTo>
                    <a:pt x="111520" y="36929"/>
                  </a:lnTo>
                  <a:lnTo>
                    <a:pt x="111444" y="36929"/>
                  </a:lnTo>
                  <a:lnTo>
                    <a:pt x="111394" y="36929"/>
                  </a:lnTo>
                  <a:lnTo>
                    <a:pt x="111318" y="36929"/>
                  </a:lnTo>
                  <a:lnTo>
                    <a:pt x="111268" y="36929"/>
                  </a:lnTo>
                  <a:lnTo>
                    <a:pt x="111242" y="37010"/>
                  </a:lnTo>
                  <a:lnTo>
                    <a:pt x="111192" y="37171"/>
                  </a:lnTo>
                  <a:lnTo>
                    <a:pt x="111141" y="37414"/>
                  </a:lnTo>
                  <a:lnTo>
                    <a:pt x="111116" y="37737"/>
                  </a:lnTo>
                  <a:lnTo>
                    <a:pt x="111015" y="37818"/>
                  </a:lnTo>
                  <a:lnTo>
                    <a:pt x="110990" y="37979"/>
                  </a:lnTo>
                  <a:lnTo>
                    <a:pt x="110940" y="38141"/>
                  </a:lnTo>
                  <a:lnTo>
                    <a:pt x="110914" y="38141"/>
                  </a:lnTo>
                  <a:lnTo>
                    <a:pt x="110864" y="38141"/>
                  </a:lnTo>
                  <a:lnTo>
                    <a:pt x="110813" y="37979"/>
                  </a:lnTo>
                  <a:lnTo>
                    <a:pt x="110788" y="37818"/>
                  </a:lnTo>
                  <a:lnTo>
                    <a:pt x="110788" y="37737"/>
                  </a:lnTo>
                  <a:lnTo>
                    <a:pt x="110788" y="37575"/>
                  </a:lnTo>
                  <a:lnTo>
                    <a:pt x="110788" y="37414"/>
                  </a:lnTo>
                  <a:lnTo>
                    <a:pt x="110738" y="37414"/>
                  </a:lnTo>
                  <a:lnTo>
                    <a:pt x="110687" y="37414"/>
                  </a:lnTo>
                  <a:lnTo>
                    <a:pt x="110687" y="37414"/>
                  </a:lnTo>
                  <a:lnTo>
                    <a:pt x="110662" y="37575"/>
                  </a:lnTo>
                  <a:lnTo>
                    <a:pt x="110611" y="37737"/>
                  </a:lnTo>
                  <a:lnTo>
                    <a:pt x="110561" y="37737"/>
                  </a:lnTo>
                  <a:lnTo>
                    <a:pt x="110536" y="37979"/>
                  </a:lnTo>
                  <a:lnTo>
                    <a:pt x="110536" y="37979"/>
                  </a:lnTo>
                  <a:lnTo>
                    <a:pt x="110460" y="38141"/>
                  </a:lnTo>
                  <a:lnTo>
                    <a:pt x="110410" y="38141"/>
                  </a:lnTo>
                  <a:lnTo>
                    <a:pt x="110334" y="38141"/>
                  </a:lnTo>
                  <a:lnTo>
                    <a:pt x="110283" y="37979"/>
                  </a:lnTo>
                  <a:lnTo>
                    <a:pt x="110283" y="37818"/>
                  </a:lnTo>
                  <a:lnTo>
                    <a:pt x="110233" y="37818"/>
                  </a:lnTo>
                  <a:lnTo>
                    <a:pt x="110233" y="37737"/>
                  </a:lnTo>
                  <a:lnTo>
                    <a:pt x="110208" y="37575"/>
                  </a:lnTo>
                  <a:lnTo>
                    <a:pt x="110157" y="37414"/>
                  </a:lnTo>
                  <a:lnTo>
                    <a:pt x="110082" y="37414"/>
                  </a:lnTo>
                  <a:lnTo>
                    <a:pt x="110031" y="37414"/>
                  </a:lnTo>
                  <a:lnTo>
                    <a:pt x="110006" y="37575"/>
                  </a:lnTo>
                  <a:lnTo>
                    <a:pt x="109955" y="37575"/>
                  </a:lnTo>
                  <a:lnTo>
                    <a:pt x="109905" y="37575"/>
                  </a:lnTo>
                  <a:lnTo>
                    <a:pt x="109880" y="37737"/>
                  </a:lnTo>
                  <a:lnTo>
                    <a:pt x="109880" y="37818"/>
                  </a:lnTo>
                  <a:lnTo>
                    <a:pt x="109829" y="37979"/>
                  </a:lnTo>
                  <a:lnTo>
                    <a:pt x="109829" y="38141"/>
                  </a:lnTo>
                  <a:lnTo>
                    <a:pt x="109829" y="38222"/>
                  </a:lnTo>
                  <a:lnTo>
                    <a:pt x="109829" y="38383"/>
                  </a:lnTo>
                  <a:lnTo>
                    <a:pt x="109829" y="38626"/>
                  </a:lnTo>
                  <a:lnTo>
                    <a:pt x="109829" y="38868"/>
                  </a:lnTo>
                  <a:lnTo>
                    <a:pt x="109829" y="39030"/>
                  </a:lnTo>
                  <a:lnTo>
                    <a:pt x="109779" y="39191"/>
                  </a:lnTo>
                  <a:lnTo>
                    <a:pt x="109779" y="39272"/>
                  </a:lnTo>
                  <a:lnTo>
                    <a:pt x="109753" y="39434"/>
                  </a:lnTo>
                  <a:lnTo>
                    <a:pt x="109753" y="39595"/>
                  </a:lnTo>
                  <a:lnTo>
                    <a:pt x="109753" y="39676"/>
                  </a:lnTo>
                  <a:lnTo>
                    <a:pt x="109703" y="39838"/>
                  </a:lnTo>
                  <a:lnTo>
                    <a:pt x="109703" y="39919"/>
                  </a:lnTo>
                  <a:lnTo>
                    <a:pt x="109627" y="40080"/>
                  </a:lnTo>
                  <a:lnTo>
                    <a:pt x="109577" y="40080"/>
                  </a:lnTo>
                  <a:lnTo>
                    <a:pt x="109552" y="40242"/>
                  </a:lnTo>
                  <a:lnTo>
                    <a:pt x="109501" y="40323"/>
                  </a:lnTo>
                  <a:lnTo>
                    <a:pt x="109451" y="40484"/>
                  </a:lnTo>
                  <a:lnTo>
                    <a:pt x="109451" y="40646"/>
                  </a:lnTo>
                  <a:lnTo>
                    <a:pt x="109451" y="40727"/>
                  </a:lnTo>
                  <a:lnTo>
                    <a:pt x="109425" y="40888"/>
                  </a:lnTo>
                  <a:lnTo>
                    <a:pt x="109375" y="41131"/>
                  </a:lnTo>
                  <a:lnTo>
                    <a:pt x="109375" y="41535"/>
                  </a:lnTo>
                  <a:lnTo>
                    <a:pt x="109375" y="41777"/>
                  </a:lnTo>
                  <a:lnTo>
                    <a:pt x="109552" y="41777"/>
                  </a:lnTo>
                  <a:lnTo>
                    <a:pt x="109552" y="41696"/>
                  </a:lnTo>
                  <a:lnTo>
                    <a:pt x="109577" y="41535"/>
                  </a:lnTo>
                  <a:lnTo>
                    <a:pt x="109577" y="41535"/>
                  </a:lnTo>
                  <a:lnTo>
                    <a:pt x="109627" y="41535"/>
                  </a:lnTo>
                  <a:lnTo>
                    <a:pt x="109652" y="41535"/>
                  </a:lnTo>
                  <a:lnTo>
                    <a:pt x="109703" y="41696"/>
                  </a:lnTo>
                  <a:lnTo>
                    <a:pt x="109703" y="41777"/>
                  </a:lnTo>
                  <a:lnTo>
                    <a:pt x="109703" y="41939"/>
                  </a:lnTo>
                  <a:lnTo>
                    <a:pt x="109703" y="42101"/>
                  </a:lnTo>
                  <a:lnTo>
                    <a:pt x="109652" y="42181"/>
                  </a:lnTo>
                  <a:lnTo>
                    <a:pt x="109627" y="42181"/>
                  </a:lnTo>
                  <a:lnTo>
                    <a:pt x="109577" y="42181"/>
                  </a:lnTo>
                  <a:lnTo>
                    <a:pt x="109577" y="42181"/>
                  </a:lnTo>
                  <a:lnTo>
                    <a:pt x="109552" y="42343"/>
                  </a:lnTo>
                  <a:lnTo>
                    <a:pt x="109577" y="42505"/>
                  </a:lnTo>
                  <a:lnTo>
                    <a:pt x="109577" y="42747"/>
                  </a:lnTo>
                  <a:lnTo>
                    <a:pt x="109577" y="42989"/>
                  </a:lnTo>
                  <a:lnTo>
                    <a:pt x="109627" y="43151"/>
                  </a:lnTo>
                  <a:lnTo>
                    <a:pt x="109627" y="43232"/>
                  </a:lnTo>
                  <a:lnTo>
                    <a:pt x="109627" y="43393"/>
                  </a:lnTo>
                  <a:lnTo>
                    <a:pt x="109627" y="43555"/>
                  </a:lnTo>
                  <a:lnTo>
                    <a:pt x="109627" y="43636"/>
                  </a:lnTo>
                  <a:lnTo>
                    <a:pt x="109627" y="43797"/>
                  </a:lnTo>
                  <a:lnTo>
                    <a:pt x="109652" y="43959"/>
                  </a:lnTo>
                  <a:lnTo>
                    <a:pt x="109703" y="44040"/>
                  </a:lnTo>
                  <a:lnTo>
                    <a:pt x="109753" y="44282"/>
                  </a:lnTo>
                  <a:lnTo>
                    <a:pt x="109779" y="44282"/>
                  </a:lnTo>
                  <a:lnTo>
                    <a:pt x="109829" y="44444"/>
                  </a:lnTo>
                  <a:lnTo>
                    <a:pt x="109779" y="45010"/>
                  </a:lnTo>
                  <a:lnTo>
                    <a:pt x="109652" y="45010"/>
                  </a:lnTo>
                  <a:lnTo>
                    <a:pt x="109627" y="45010"/>
                  </a:lnTo>
                  <a:lnTo>
                    <a:pt x="109577" y="44848"/>
                  </a:lnTo>
                  <a:lnTo>
                    <a:pt x="109552" y="44686"/>
                  </a:lnTo>
                  <a:lnTo>
                    <a:pt x="109552" y="44606"/>
                  </a:lnTo>
                  <a:lnTo>
                    <a:pt x="109552" y="44606"/>
                  </a:lnTo>
                  <a:lnTo>
                    <a:pt x="109501" y="44444"/>
                  </a:lnTo>
                  <a:lnTo>
                    <a:pt x="109425" y="44444"/>
                  </a:lnTo>
                  <a:lnTo>
                    <a:pt x="109375" y="44606"/>
                  </a:lnTo>
                  <a:lnTo>
                    <a:pt x="109375" y="44606"/>
                  </a:lnTo>
                  <a:lnTo>
                    <a:pt x="109324" y="44686"/>
                  </a:lnTo>
                  <a:lnTo>
                    <a:pt x="109299" y="45010"/>
                  </a:lnTo>
                  <a:lnTo>
                    <a:pt x="109249" y="45090"/>
                  </a:lnTo>
                  <a:lnTo>
                    <a:pt x="109198" y="45414"/>
                  </a:lnTo>
                  <a:lnTo>
                    <a:pt x="109198" y="45494"/>
                  </a:lnTo>
                  <a:lnTo>
                    <a:pt x="109173" y="45656"/>
                  </a:lnTo>
                  <a:lnTo>
                    <a:pt x="109173" y="46060"/>
                  </a:lnTo>
                  <a:lnTo>
                    <a:pt x="109173" y="46141"/>
                  </a:lnTo>
                  <a:lnTo>
                    <a:pt x="109198" y="46303"/>
                  </a:lnTo>
                  <a:lnTo>
                    <a:pt x="109198" y="46303"/>
                  </a:lnTo>
                  <a:lnTo>
                    <a:pt x="109249" y="46545"/>
                  </a:lnTo>
                  <a:lnTo>
                    <a:pt x="109299" y="46707"/>
                  </a:lnTo>
                  <a:lnTo>
                    <a:pt x="109299" y="46868"/>
                  </a:lnTo>
                  <a:lnTo>
                    <a:pt x="109299" y="47515"/>
                  </a:lnTo>
                  <a:lnTo>
                    <a:pt x="108719" y="47515"/>
                  </a:lnTo>
                  <a:lnTo>
                    <a:pt x="108668" y="47595"/>
                  </a:lnTo>
                  <a:lnTo>
                    <a:pt x="108668" y="47757"/>
                  </a:lnTo>
                  <a:lnTo>
                    <a:pt x="108593" y="48000"/>
                  </a:lnTo>
                  <a:lnTo>
                    <a:pt x="108517" y="48323"/>
                  </a:lnTo>
                  <a:lnTo>
                    <a:pt x="108517" y="49454"/>
                  </a:lnTo>
                  <a:lnTo>
                    <a:pt x="108517" y="49777"/>
                  </a:lnTo>
                  <a:lnTo>
                    <a:pt x="108466" y="49777"/>
                  </a:lnTo>
                  <a:lnTo>
                    <a:pt x="108466" y="49858"/>
                  </a:lnTo>
                  <a:lnTo>
                    <a:pt x="108416" y="50020"/>
                  </a:lnTo>
                  <a:lnTo>
                    <a:pt x="108416" y="50020"/>
                  </a:lnTo>
                  <a:lnTo>
                    <a:pt x="108391" y="50020"/>
                  </a:lnTo>
                  <a:lnTo>
                    <a:pt x="108340" y="50020"/>
                  </a:lnTo>
                  <a:lnTo>
                    <a:pt x="108264" y="50020"/>
                  </a:lnTo>
                  <a:lnTo>
                    <a:pt x="108214" y="50020"/>
                  </a:lnTo>
                  <a:lnTo>
                    <a:pt x="108164" y="49858"/>
                  </a:lnTo>
                  <a:lnTo>
                    <a:pt x="108138" y="49858"/>
                  </a:lnTo>
                  <a:lnTo>
                    <a:pt x="108088" y="50020"/>
                  </a:lnTo>
                  <a:lnTo>
                    <a:pt x="108063" y="50020"/>
                  </a:lnTo>
                  <a:lnTo>
                    <a:pt x="108063" y="50101"/>
                  </a:lnTo>
                  <a:lnTo>
                    <a:pt x="108012" y="50424"/>
                  </a:lnTo>
                  <a:lnTo>
                    <a:pt x="107962" y="50666"/>
                  </a:lnTo>
                  <a:lnTo>
                    <a:pt x="107936" y="50828"/>
                  </a:lnTo>
                  <a:lnTo>
                    <a:pt x="107886" y="50909"/>
                  </a:lnTo>
                  <a:lnTo>
                    <a:pt x="107886" y="51070"/>
                  </a:lnTo>
                  <a:lnTo>
                    <a:pt x="107835" y="51232"/>
                  </a:lnTo>
                  <a:lnTo>
                    <a:pt x="107810" y="51232"/>
                  </a:lnTo>
                  <a:lnTo>
                    <a:pt x="107760" y="51313"/>
                  </a:lnTo>
                  <a:lnTo>
                    <a:pt x="107709" y="51474"/>
                  </a:lnTo>
                  <a:lnTo>
                    <a:pt x="107684" y="51555"/>
                  </a:lnTo>
                  <a:lnTo>
                    <a:pt x="107684" y="51717"/>
                  </a:lnTo>
                  <a:lnTo>
                    <a:pt x="107684" y="51878"/>
                  </a:lnTo>
                  <a:lnTo>
                    <a:pt x="107684" y="52121"/>
                  </a:lnTo>
                  <a:lnTo>
                    <a:pt x="107684" y="52282"/>
                  </a:lnTo>
                  <a:lnTo>
                    <a:pt x="107684" y="52525"/>
                  </a:lnTo>
                  <a:lnTo>
                    <a:pt x="107634" y="52525"/>
                  </a:lnTo>
                  <a:lnTo>
                    <a:pt x="107558" y="52525"/>
                  </a:lnTo>
                  <a:lnTo>
                    <a:pt x="107507" y="52686"/>
                  </a:lnTo>
                  <a:lnTo>
                    <a:pt x="107482" y="52686"/>
                  </a:lnTo>
                  <a:lnTo>
                    <a:pt x="107432" y="52686"/>
                  </a:lnTo>
                  <a:lnTo>
                    <a:pt x="107381" y="52767"/>
                  </a:lnTo>
                  <a:lnTo>
                    <a:pt x="107305" y="52767"/>
                  </a:lnTo>
                  <a:lnTo>
                    <a:pt x="107305" y="52929"/>
                  </a:lnTo>
                  <a:lnTo>
                    <a:pt x="107255" y="53010"/>
                  </a:lnTo>
                  <a:lnTo>
                    <a:pt x="107230" y="53010"/>
                  </a:lnTo>
                  <a:lnTo>
                    <a:pt x="107179" y="52929"/>
                  </a:lnTo>
                  <a:lnTo>
                    <a:pt x="107154" y="52929"/>
                  </a:lnTo>
                  <a:lnTo>
                    <a:pt x="107154" y="50828"/>
                  </a:lnTo>
                  <a:lnTo>
                    <a:pt x="106927" y="49777"/>
                  </a:lnTo>
                  <a:lnTo>
                    <a:pt x="106977" y="49777"/>
                  </a:lnTo>
                  <a:lnTo>
                    <a:pt x="107028" y="49616"/>
                  </a:lnTo>
                  <a:lnTo>
                    <a:pt x="107028" y="49454"/>
                  </a:lnTo>
                  <a:lnTo>
                    <a:pt x="107028" y="49373"/>
                  </a:lnTo>
                  <a:lnTo>
                    <a:pt x="107028" y="49212"/>
                  </a:lnTo>
                  <a:lnTo>
                    <a:pt x="106977" y="47757"/>
                  </a:lnTo>
                  <a:lnTo>
                    <a:pt x="106977" y="46464"/>
                  </a:lnTo>
                  <a:lnTo>
                    <a:pt x="106977" y="46141"/>
                  </a:lnTo>
                  <a:lnTo>
                    <a:pt x="106977" y="45898"/>
                  </a:lnTo>
                  <a:lnTo>
                    <a:pt x="106977" y="45656"/>
                  </a:lnTo>
                  <a:lnTo>
                    <a:pt x="106977" y="45494"/>
                  </a:lnTo>
                  <a:lnTo>
                    <a:pt x="106977" y="45414"/>
                  </a:lnTo>
                  <a:lnTo>
                    <a:pt x="107028" y="45090"/>
                  </a:lnTo>
                  <a:lnTo>
                    <a:pt x="107053" y="45010"/>
                  </a:lnTo>
                  <a:lnTo>
                    <a:pt x="107104" y="44848"/>
                  </a:lnTo>
                  <a:lnTo>
                    <a:pt x="107104" y="44606"/>
                  </a:lnTo>
                  <a:lnTo>
                    <a:pt x="107104" y="44282"/>
                  </a:lnTo>
                  <a:lnTo>
                    <a:pt x="107053" y="44202"/>
                  </a:lnTo>
                  <a:lnTo>
                    <a:pt x="107104" y="44040"/>
                  </a:lnTo>
                  <a:lnTo>
                    <a:pt x="107104" y="43959"/>
                  </a:lnTo>
                  <a:lnTo>
                    <a:pt x="107104" y="43797"/>
                  </a:lnTo>
                  <a:lnTo>
                    <a:pt x="107154" y="43636"/>
                  </a:lnTo>
                  <a:lnTo>
                    <a:pt x="107154" y="43555"/>
                  </a:lnTo>
                  <a:lnTo>
                    <a:pt x="107154" y="43393"/>
                  </a:lnTo>
                  <a:lnTo>
                    <a:pt x="107179" y="43232"/>
                  </a:lnTo>
                  <a:lnTo>
                    <a:pt x="107230" y="43232"/>
                  </a:lnTo>
                  <a:lnTo>
                    <a:pt x="107255" y="43151"/>
                  </a:lnTo>
                  <a:lnTo>
                    <a:pt x="107305" y="42989"/>
                  </a:lnTo>
                  <a:lnTo>
                    <a:pt x="107356" y="42585"/>
                  </a:lnTo>
                  <a:lnTo>
                    <a:pt x="107356" y="42343"/>
                  </a:lnTo>
                  <a:lnTo>
                    <a:pt x="107356" y="42181"/>
                  </a:lnTo>
                  <a:lnTo>
                    <a:pt x="107305" y="42101"/>
                  </a:lnTo>
                  <a:lnTo>
                    <a:pt x="107305" y="41939"/>
                  </a:lnTo>
                  <a:lnTo>
                    <a:pt x="107305" y="41777"/>
                  </a:lnTo>
                  <a:lnTo>
                    <a:pt x="107356" y="41696"/>
                  </a:lnTo>
                  <a:lnTo>
                    <a:pt x="107356" y="41696"/>
                  </a:lnTo>
                  <a:lnTo>
                    <a:pt x="107381" y="41535"/>
                  </a:lnTo>
                  <a:lnTo>
                    <a:pt x="107432" y="41535"/>
                  </a:lnTo>
                  <a:lnTo>
                    <a:pt x="107482" y="41535"/>
                  </a:lnTo>
                  <a:lnTo>
                    <a:pt x="107507" y="41535"/>
                  </a:lnTo>
                  <a:lnTo>
                    <a:pt x="107558" y="41373"/>
                  </a:lnTo>
                  <a:lnTo>
                    <a:pt x="107608" y="41373"/>
                  </a:lnTo>
                  <a:lnTo>
                    <a:pt x="107684" y="41292"/>
                  </a:lnTo>
                  <a:lnTo>
                    <a:pt x="107760" y="41131"/>
                  </a:lnTo>
                  <a:lnTo>
                    <a:pt x="107835" y="41050"/>
                  </a:lnTo>
                  <a:lnTo>
                    <a:pt x="107886" y="41050"/>
                  </a:lnTo>
                  <a:lnTo>
                    <a:pt x="107936" y="41050"/>
                  </a:lnTo>
                  <a:lnTo>
                    <a:pt x="107962" y="41050"/>
                  </a:lnTo>
                  <a:lnTo>
                    <a:pt x="108063" y="41050"/>
                  </a:lnTo>
                  <a:lnTo>
                    <a:pt x="108088" y="41050"/>
                  </a:lnTo>
                  <a:lnTo>
                    <a:pt x="108138" y="41050"/>
                  </a:lnTo>
                  <a:lnTo>
                    <a:pt x="108164" y="40888"/>
                  </a:lnTo>
                  <a:lnTo>
                    <a:pt x="108164" y="40727"/>
                  </a:lnTo>
                  <a:lnTo>
                    <a:pt x="108214" y="40646"/>
                  </a:lnTo>
                  <a:lnTo>
                    <a:pt x="108214" y="40484"/>
                  </a:lnTo>
                  <a:lnTo>
                    <a:pt x="108264" y="40323"/>
                  </a:lnTo>
                  <a:lnTo>
                    <a:pt x="108290" y="40242"/>
                  </a:lnTo>
                  <a:lnTo>
                    <a:pt x="108391" y="40080"/>
                  </a:lnTo>
                  <a:lnTo>
                    <a:pt x="108416" y="39919"/>
                  </a:lnTo>
                  <a:lnTo>
                    <a:pt x="108416" y="39838"/>
                  </a:lnTo>
                  <a:lnTo>
                    <a:pt x="108517" y="39595"/>
                  </a:lnTo>
                  <a:lnTo>
                    <a:pt x="108542" y="39272"/>
                  </a:lnTo>
                  <a:lnTo>
                    <a:pt x="108618" y="39191"/>
                  </a:lnTo>
                  <a:lnTo>
                    <a:pt x="108744" y="38787"/>
                  </a:lnTo>
                  <a:lnTo>
                    <a:pt x="108870" y="38464"/>
                  </a:lnTo>
                  <a:lnTo>
                    <a:pt x="108971" y="38383"/>
                  </a:lnTo>
                  <a:lnTo>
                    <a:pt x="109047" y="38222"/>
                  </a:lnTo>
                  <a:lnTo>
                    <a:pt x="109123" y="37979"/>
                  </a:lnTo>
                  <a:lnTo>
                    <a:pt x="109249" y="37737"/>
                  </a:lnTo>
                  <a:lnTo>
                    <a:pt x="109375" y="37414"/>
                  </a:lnTo>
                  <a:lnTo>
                    <a:pt x="109425" y="37333"/>
                  </a:lnTo>
                  <a:lnTo>
                    <a:pt x="109501" y="37171"/>
                  </a:lnTo>
                  <a:lnTo>
                    <a:pt x="109552" y="37010"/>
                  </a:lnTo>
                  <a:lnTo>
                    <a:pt x="109552" y="36929"/>
                  </a:lnTo>
                  <a:lnTo>
                    <a:pt x="109552" y="36767"/>
                  </a:lnTo>
                  <a:lnTo>
                    <a:pt x="109552" y="36686"/>
                  </a:lnTo>
                  <a:lnTo>
                    <a:pt x="109577" y="36525"/>
                  </a:lnTo>
                  <a:lnTo>
                    <a:pt x="109627" y="36525"/>
                  </a:lnTo>
                  <a:lnTo>
                    <a:pt x="109652" y="36525"/>
                  </a:lnTo>
                  <a:lnTo>
                    <a:pt x="109703" y="36363"/>
                  </a:lnTo>
                  <a:lnTo>
                    <a:pt x="109753" y="36363"/>
                  </a:lnTo>
                  <a:lnTo>
                    <a:pt x="109779" y="36363"/>
                  </a:lnTo>
                  <a:lnTo>
                    <a:pt x="109829" y="36282"/>
                  </a:lnTo>
                  <a:lnTo>
                    <a:pt x="109880" y="36282"/>
                  </a:lnTo>
                  <a:lnTo>
                    <a:pt x="109880" y="35959"/>
                  </a:lnTo>
                  <a:lnTo>
                    <a:pt x="109905" y="35959"/>
                  </a:lnTo>
                  <a:lnTo>
                    <a:pt x="109905" y="35878"/>
                  </a:lnTo>
                  <a:lnTo>
                    <a:pt x="109905" y="35555"/>
                  </a:lnTo>
                  <a:lnTo>
                    <a:pt x="109955" y="35313"/>
                  </a:lnTo>
                  <a:lnTo>
                    <a:pt x="110006" y="35151"/>
                  </a:lnTo>
                  <a:lnTo>
                    <a:pt x="110006" y="34909"/>
                  </a:lnTo>
                  <a:lnTo>
                    <a:pt x="110031" y="34666"/>
                  </a:lnTo>
                  <a:lnTo>
                    <a:pt x="110031" y="34505"/>
                  </a:lnTo>
                  <a:lnTo>
                    <a:pt x="110031" y="34424"/>
                  </a:lnTo>
                  <a:lnTo>
                    <a:pt x="110031" y="34262"/>
                  </a:lnTo>
                  <a:lnTo>
                    <a:pt x="110082" y="34101"/>
                  </a:lnTo>
                  <a:lnTo>
                    <a:pt x="110082" y="34020"/>
                  </a:lnTo>
                  <a:lnTo>
                    <a:pt x="110107" y="33858"/>
                  </a:lnTo>
                  <a:lnTo>
                    <a:pt x="110157" y="33696"/>
                  </a:lnTo>
                  <a:lnTo>
                    <a:pt x="110233" y="33616"/>
                  </a:lnTo>
                  <a:lnTo>
                    <a:pt x="110410" y="33373"/>
                  </a:lnTo>
                  <a:lnTo>
                    <a:pt x="110460" y="33212"/>
                  </a:lnTo>
                  <a:lnTo>
                    <a:pt x="110485" y="33050"/>
                  </a:lnTo>
                  <a:lnTo>
                    <a:pt x="110485" y="32808"/>
                  </a:lnTo>
                  <a:lnTo>
                    <a:pt x="110082" y="32808"/>
                  </a:lnTo>
                  <a:lnTo>
                    <a:pt x="110031" y="32808"/>
                  </a:lnTo>
                  <a:lnTo>
                    <a:pt x="110006" y="32808"/>
                  </a:lnTo>
                  <a:lnTo>
                    <a:pt x="109905" y="32969"/>
                  </a:lnTo>
                  <a:lnTo>
                    <a:pt x="109829" y="32969"/>
                  </a:lnTo>
                  <a:lnTo>
                    <a:pt x="109753" y="32969"/>
                  </a:lnTo>
                  <a:lnTo>
                    <a:pt x="109753" y="33212"/>
                  </a:lnTo>
                  <a:lnTo>
                    <a:pt x="109703" y="33454"/>
                  </a:lnTo>
                  <a:lnTo>
                    <a:pt x="109753" y="33696"/>
                  </a:lnTo>
                  <a:lnTo>
                    <a:pt x="109703" y="34020"/>
                  </a:lnTo>
                  <a:lnTo>
                    <a:pt x="109703" y="34101"/>
                  </a:lnTo>
                  <a:lnTo>
                    <a:pt x="109703" y="34262"/>
                  </a:lnTo>
                  <a:lnTo>
                    <a:pt x="109652" y="34424"/>
                  </a:lnTo>
                  <a:lnTo>
                    <a:pt x="109627" y="34666"/>
                  </a:lnTo>
                  <a:lnTo>
                    <a:pt x="109627" y="34666"/>
                  </a:lnTo>
                  <a:lnTo>
                    <a:pt x="109577" y="34666"/>
                  </a:lnTo>
                  <a:lnTo>
                    <a:pt x="109552" y="34666"/>
                  </a:lnTo>
                  <a:lnTo>
                    <a:pt x="109451" y="34828"/>
                  </a:lnTo>
                  <a:lnTo>
                    <a:pt x="109375" y="34828"/>
                  </a:lnTo>
                  <a:lnTo>
                    <a:pt x="109324" y="34828"/>
                  </a:lnTo>
                  <a:lnTo>
                    <a:pt x="109324" y="34909"/>
                  </a:lnTo>
                  <a:lnTo>
                    <a:pt x="109299" y="35070"/>
                  </a:lnTo>
                  <a:lnTo>
                    <a:pt x="109198" y="35313"/>
                  </a:lnTo>
                  <a:lnTo>
                    <a:pt x="109198" y="35474"/>
                  </a:lnTo>
                  <a:lnTo>
                    <a:pt x="109173" y="35555"/>
                  </a:lnTo>
                  <a:lnTo>
                    <a:pt x="109123" y="35555"/>
                  </a:lnTo>
                  <a:lnTo>
                    <a:pt x="109097" y="35717"/>
                  </a:lnTo>
                  <a:lnTo>
                    <a:pt x="109047" y="35717"/>
                  </a:lnTo>
                  <a:lnTo>
                    <a:pt x="108996" y="35878"/>
                  </a:lnTo>
                  <a:lnTo>
                    <a:pt x="108921" y="35959"/>
                  </a:lnTo>
                  <a:lnTo>
                    <a:pt x="108845" y="36121"/>
                  </a:lnTo>
                  <a:lnTo>
                    <a:pt x="108794" y="36282"/>
                  </a:lnTo>
                  <a:lnTo>
                    <a:pt x="108744" y="36363"/>
                  </a:lnTo>
                  <a:lnTo>
                    <a:pt x="108719" y="36525"/>
                  </a:lnTo>
                  <a:lnTo>
                    <a:pt x="108668" y="36525"/>
                  </a:lnTo>
                  <a:lnTo>
                    <a:pt x="108593" y="36525"/>
                  </a:lnTo>
                  <a:lnTo>
                    <a:pt x="108593" y="36282"/>
                  </a:lnTo>
                  <a:lnTo>
                    <a:pt x="108593" y="35959"/>
                  </a:lnTo>
                  <a:lnTo>
                    <a:pt x="108593" y="35878"/>
                  </a:lnTo>
                  <a:lnTo>
                    <a:pt x="108593" y="35717"/>
                  </a:lnTo>
                  <a:lnTo>
                    <a:pt x="108542" y="35717"/>
                  </a:lnTo>
                  <a:lnTo>
                    <a:pt x="108517" y="35555"/>
                  </a:lnTo>
                  <a:lnTo>
                    <a:pt x="108517" y="35555"/>
                  </a:lnTo>
                  <a:lnTo>
                    <a:pt x="108466" y="35474"/>
                  </a:lnTo>
                  <a:lnTo>
                    <a:pt x="108466" y="35313"/>
                  </a:lnTo>
                  <a:lnTo>
                    <a:pt x="108466" y="35151"/>
                  </a:lnTo>
                  <a:lnTo>
                    <a:pt x="108466" y="35070"/>
                  </a:lnTo>
                  <a:lnTo>
                    <a:pt x="108517" y="34909"/>
                  </a:lnTo>
                  <a:lnTo>
                    <a:pt x="108542" y="34828"/>
                  </a:lnTo>
                  <a:lnTo>
                    <a:pt x="108517" y="34828"/>
                  </a:lnTo>
                  <a:lnTo>
                    <a:pt x="108466" y="34666"/>
                  </a:lnTo>
                  <a:lnTo>
                    <a:pt x="108466" y="34666"/>
                  </a:lnTo>
                  <a:lnTo>
                    <a:pt x="108416" y="34666"/>
                  </a:lnTo>
                  <a:lnTo>
                    <a:pt x="108391" y="34666"/>
                  </a:lnTo>
                  <a:lnTo>
                    <a:pt x="108290" y="34505"/>
                  </a:lnTo>
                  <a:lnTo>
                    <a:pt x="108264" y="34505"/>
                  </a:lnTo>
                  <a:lnTo>
                    <a:pt x="108264" y="34424"/>
                  </a:lnTo>
                  <a:lnTo>
                    <a:pt x="108214" y="34424"/>
                  </a:lnTo>
                  <a:lnTo>
                    <a:pt x="108214" y="34262"/>
                  </a:lnTo>
                  <a:lnTo>
                    <a:pt x="108214" y="34101"/>
                  </a:lnTo>
                  <a:lnTo>
                    <a:pt x="108164" y="34101"/>
                  </a:lnTo>
                  <a:lnTo>
                    <a:pt x="108138" y="34101"/>
                  </a:lnTo>
                  <a:lnTo>
                    <a:pt x="108088" y="34101"/>
                  </a:lnTo>
                  <a:lnTo>
                    <a:pt x="108088" y="34262"/>
                  </a:lnTo>
                  <a:lnTo>
                    <a:pt x="108063" y="34424"/>
                  </a:lnTo>
                  <a:lnTo>
                    <a:pt x="108012" y="34424"/>
                  </a:lnTo>
                  <a:lnTo>
                    <a:pt x="107962" y="34424"/>
                  </a:lnTo>
                  <a:lnTo>
                    <a:pt x="107936" y="34424"/>
                  </a:lnTo>
                  <a:lnTo>
                    <a:pt x="107886" y="34424"/>
                  </a:lnTo>
                  <a:lnTo>
                    <a:pt x="107810" y="34424"/>
                  </a:lnTo>
                  <a:lnTo>
                    <a:pt x="107760" y="34262"/>
                  </a:lnTo>
                  <a:lnTo>
                    <a:pt x="107684" y="34262"/>
                  </a:lnTo>
                  <a:lnTo>
                    <a:pt x="107634" y="34262"/>
                  </a:lnTo>
                  <a:lnTo>
                    <a:pt x="107558" y="34424"/>
                  </a:lnTo>
                  <a:lnTo>
                    <a:pt x="107507" y="34505"/>
                  </a:lnTo>
                  <a:lnTo>
                    <a:pt x="107432" y="34828"/>
                  </a:lnTo>
                  <a:lnTo>
                    <a:pt x="107356" y="34909"/>
                  </a:lnTo>
                  <a:lnTo>
                    <a:pt x="107255" y="35151"/>
                  </a:lnTo>
                  <a:lnTo>
                    <a:pt x="107179" y="35555"/>
                  </a:lnTo>
                  <a:lnTo>
                    <a:pt x="107104" y="35878"/>
                  </a:lnTo>
                  <a:lnTo>
                    <a:pt x="107104" y="35959"/>
                  </a:lnTo>
                  <a:lnTo>
                    <a:pt x="107053" y="36121"/>
                  </a:lnTo>
                  <a:lnTo>
                    <a:pt x="106977" y="36282"/>
                  </a:lnTo>
                  <a:lnTo>
                    <a:pt x="106927" y="36282"/>
                  </a:lnTo>
                  <a:lnTo>
                    <a:pt x="106902" y="36282"/>
                  </a:lnTo>
                  <a:lnTo>
                    <a:pt x="106851" y="36363"/>
                  </a:lnTo>
                  <a:lnTo>
                    <a:pt x="106801" y="36525"/>
                  </a:lnTo>
                  <a:lnTo>
                    <a:pt x="106801" y="36686"/>
                  </a:lnTo>
                  <a:lnTo>
                    <a:pt x="106776" y="36767"/>
                  </a:lnTo>
                  <a:lnTo>
                    <a:pt x="106725" y="36929"/>
                  </a:lnTo>
                  <a:lnTo>
                    <a:pt x="106700" y="37010"/>
                  </a:lnTo>
                  <a:lnTo>
                    <a:pt x="106700" y="37171"/>
                  </a:lnTo>
                  <a:lnTo>
                    <a:pt x="106649" y="37333"/>
                  </a:lnTo>
                  <a:lnTo>
                    <a:pt x="106649" y="37414"/>
                  </a:lnTo>
                  <a:lnTo>
                    <a:pt x="106599" y="37575"/>
                  </a:lnTo>
                  <a:lnTo>
                    <a:pt x="106574" y="37575"/>
                  </a:lnTo>
                  <a:lnTo>
                    <a:pt x="106574" y="37575"/>
                  </a:lnTo>
                  <a:lnTo>
                    <a:pt x="106523" y="37575"/>
                  </a:lnTo>
                  <a:lnTo>
                    <a:pt x="106473" y="37737"/>
                  </a:lnTo>
                  <a:lnTo>
                    <a:pt x="106447" y="37818"/>
                  </a:lnTo>
                  <a:lnTo>
                    <a:pt x="106397" y="37979"/>
                  </a:lnTo>
                  <a:lnTo>
                    <a:pt x="106397" y="38626"/>
                  </a:lnTo>
                  <a:lnTo>
                    <a:pt x="106447" y="38787"/>
                  </a:lnTo>
                  <a:lnTo>
                    <a:pt x="106473" y="38787"/>
                  </a:lnTo>
                  <a:lnTo>
                    <a:pt x="106574" y="38787"/>
                  </a:lnTo>
                  <a:lnTo>
                    <a:pt x="106649" y="38626"/>
                  </a:lnTo>
                  <a:lnTo>
                    <a:pt x="106649" y="38787"/>
                  </a:lnTo>
                  <a:lnTo>
                    <a:pt x="106649" y="38868"/>
                  </a:lnTo>
                  <a:lnTo>
                    <a:pt x="106700" y="39030"/>
                  </a:lnTo>
                  <a:lnTo>
                    <a:pt x="106725" y="39191"/>
                  </a:lnTo>
                  <a:lnTo>
                    <a:pt x="106725" y="39272"/>
                  </a:lnTo>
                  <a:lnTo>
                    <a:pt x="106725" y="39434"/>
                  </a:lnTo>
                  <a:lnTo>
                    <a:pt x="106473" y="39434"/>
                  </a:lnTo>
                  <a:lnTo>
                    <a:pt x="106447" y="39434"/>
                  </a:lnTo>
                  <a:lnTo>
                    <a:pt x="106447" y="39272"/>
                  </a:lnTo>
                  <a:lnTo>
                    <a:pt x="106397" y="39272"/>
                  </a:lnTo>
                  <a:lnTo>
                    <a:pt x="106347" y="39191"/>
                  </a:lnTo>
                  <a:lnTo>
                    <a:pt x="106321" y="39191"/>
                  </a:lnTo>
                  <a:lnTo>
                    <a:pt x="106321" y="39272"/>
                  </a:lnTo>
                  <a:lnTo>
                    <a:pt x="106271" y="39434"/>
                  </a:lnTo>
                  <a:lnTo>
                    <a:pt x="106271" y="39595"/>
                  </a:lnTo>
                  <a:lnTo>
                    <a:pt x="106271" y="39676"/>
                  </a:lnTo>
                  <a:lnTo>
                    <a:pt x="106246" y="39595"/>
                  </a:lnTo>
                  <a:lnTo>
                    <a:pt x="106195" y="39434"/>
                  </a:lnTo>
                  <a:lnTo>
                    <a:pt x="106145" y="39272"/>
                  </a:lnTo>
                  <a:lnTo>
                    <a:pt x="106119" y="39191"/>
                  </a:lnTo>
                  <a:lnTo>
                    <a:pt x="106069" y="39030"/>
                  </a:lnTo>
                  <a:lnTo>
                    <a:pt x="106018" y="38868"/>
                  </a:lnTo>
                  <a:lnTo>
                    <a:pt x="105993" y="38868"/>
                  </a:lnTo>
                  <a:lnTo>
                    <a:pt x="105943" y="39030"/>
                  </a:lnTo>
                  <a:lnTo>
                    <a:pt x="105943" y="39191"/>
                  </a:lnTo>
                  <a:lnTo>
                    <a:pt x="105892" y="39272"/>
                  </a:lnTo>
                  <a:lnTo>
                    <a:pt x="105867" y="39434"/>
                  </a:lnTo>
                  <a:lnTo>
                    <a:pt x="105817" y="39595"/>
                  </a:lnTo>
                  <a:lnTo>
                    <a:pt x="105791" y="39676"/>
                  </a:lnTo>
                  <a:lnTo>
                    <a:pt x="105690" y="39838"/>
                  </a:lnTo>
                  <a:lnTo>
                    <a:pt x="105337" y="39838"/>
                  </a:lnTo>
                  <a:lnTo>
                    <a:pt x="105287" y="39838"/>
                  </a:lnTo>
                  <a:lnTo>
                    <a:pt x="105236" y="39676"/>
                  </a:lnTo>
                  <a:lnTo>
                    <a:pt x="105211" y="39595"/>
                  </a:lnTo>
                  <a:lnTo>
                    <a:pt x="105211" y="39272"/>
                  </a:lnTo>
                  <a:lnTo>
                    <a:pt x="105211" y="39191"/>
                  </a:lnTo>
                  <a:lnTo>
                    <a:pt x="105236" y="39191"/>
                  </a:lnTo>
                  <a:lnTo>
                    <a:pt x="105287" y="39030"/>
                  </a:lnTo>
                  <a:lnTo>
                    <a:pt x="105287" y="38868"/>
                  </a:lnTo>
                  <a:lnTo>
                    <a:pt x="105287" y="38787"/>
                  </a:lnTo>
                  <a:lnTo>
                    <a:pt x="105236" y="38626"/>
                  </a:lnTo>
                  <a:lnTo>
                    <a:pt x="105211" y="38626"/>
                  </a:lnTo>
                  <a:lnTo>
                    <a:pt x="105160" y="38464"/>
                  </a:lnTo>
                  <a:lnTo>
                    <a:pt x="105110" y="38464"/>
                  </a:lnTo>
                  <a:lnTo>
                    <a:pt x="105085" y="38383"/>
                  </a:lnTo>
                  <a:lnTo>
                    <a:pt x="105085" y="38222"/>
                  </a:lnTo>
                  <a:lnTo>
                    <a:pt x="104984" y="38222"/>
                  </a:lnTo>
                  <a:lnTo>
                    <a:pt x="104958" y="38141"/>
                  </a:lnTo>
                  <a:lnTo>
                    <a:pt x="104883" y="38222"/>
                  </a:lnTo>
                  <a:lnTo>
                    <a:pt x="104832" y="38222"/>
                  </a:lnTo>
                  <a:lnTo>
                    <a:pt x="104782" y="38222"/>
                  </a:lnTo>
                  <a:lnTo>
                    <a:pt x="104706" y="38222"/>
                  </a:lnTo>
                  <a:lnTo>
                    <a:pt x="104656" y="38141"/>
                  </a:lnTo>
                  <a:lnTo>
                    <a:pt x="104630" y="37979"/>
                  </a:lnTo>
                  <a:lnTo>
                    <a:pt x="104529" y="37818"/>
                  </a:lnTo>
                  <a:lnTo>
                    <a:pt x="104504" y="37979"/>
                  </a:lnTo>
                  <a:lnTo>
                    <a:pt x="104504" y="37979"/>
                  </a:lnTo>
                  <a:lnTo>
                    <a:pt x="104454" y="38222"/>
                  </a:lnTo>
                  <a:lnTo>
                    <a:pt x="104454" y="38626"/>
                  </a:lnTo>
                  <a:lnTo>
                    <a:pt x="104454" y="39191"/>
                  </a:lnTo>
                  <a:lnTo>
                    <a:pt x="103470" y="39191"/>
                  </a:lnTo>
                  <a:lnTo>
                    <a:pt x="103419" y="39191"/>
                  </a:lnTo>
                  <a:lnTo>
                    <a:pt x="103394" y="39272"/>
                  </a:lnTo>
                  <a:lnTo>
                    <a:pt x="103293" y="39272"/>
                  </a:lnTo>
                  <a:lnTo>
                    <a:pt x="103268" y="39272"/>
                  </a:lnTo>
                  <a:lnTo>
                    <a:pt x="103167" y="39272"/>
                  </a:lnTo>
                  <a:lnTo>
                    <a:pt x="103091" y="39191"/>
                  </a:lnTo>
                  <a:lnTo>
                    <a:pt x="103066" y="39030"/>
                  </a:lnTo>
                  <a:lnTo>
                    <a:pt x="103015" y="39030"/>
                  </a:lnTo>
                  <a:lnTo>
                    <a:pt x="102965" y="38868"/>
                  </a:lnTo>
                  <a:lnTo>
                    <a:pt x="102940" y="38868"/>
                  </a:lnTo>
                  <a:lnTo>
                    <a:pt x="102889" y="38868"/>
                  </a:lnTo>
                  <a:lnTo>
                    <a:pt x="102839" y="39030"/>
                  </a:lnTo>
                  <a:lnTo>
                    <a:pt x="102813" y="39191"/>
                  </a:lnTo>
                  <a:lnTo>
                    <a:pt x="102763" y="39191"/>
                  </a:lnTo>
                  <a:lnTo>
                    <a:pt x="102712" y="39191"/>
                  </a:lnTo>
                  <a:lnTo>
                    <a:pt x="102637" y="39191"/>
                  </a:lnTo>
                  <a:lnTo>
                    <a:pt x="102611" y="39030"/>
                  </a:lnTo>
                  <a:lnTo>
                    <a:pt x="102561" y="39030"/>
                  </a:lnTo>
                  <a:lnTo>
                    <a:pt x="102511" y="39030"/>
                  </a:lnTo>
                  <a:lnTo>
                    <a:pt x="102485" y="39030"/>
                  </a:lnTo>
                  <a:lnTo>
                    <a:pt x="102384" y="39030"/>
                  </a:lnTo>
                  <a:lnTo>
                    <a:pt x="102359" y="39191"/>
                  </a:lnTo>
                  <a:lnTo>
                    <a:pt x="102309" y="39030"/>
                  </a:lnTo>
                  <a:lnTo>
                    <a:pt x="102309" y="39030"/>
                  </a:lnTo>
                  <a:lnTo>
                    <a:pt x="102233" y="39030"/>
                  </a:lnTo>
                  <a:lnTo>
                    <a:pt x="102182" y="38868"/>
                  </a:lnTo>
                  <a:lnTo>
                    <a:pt x="102107" y="38868"/>
                  </a:lnTo>
                  <a:lnTo>
                    <a:pt x="102031" y="38868"/>
                  </a:lnTo>
                  <a:lnTo>
                    <a:pt x="101981" y="39030"/>
                  </a:lnTo>
                  <a:lnTo>
                    <a:pt x="101930" y="39272"/>
                  </a:lnTo>
                  <a:lnTo>
                    <a:pt x="101905" y="39434"/>
                  </a:lnTo>
                  <a:lnTo>
                    <a:pt x="101854" y="39595"/>
                  </a:lnTo>
                  <a:lnTo>
                    <a:pt x="101804" y="39676"/>
                  </a:lnTo>
                  <a:lnTo>
                    <a:pt x="101804" y="39838"/>
                  </a:lnTo>
                  <a:lnTo>
                    <a:pt x="101728" y="39919"/>
                  </a:lnTo>
                  <a:lnTo>
                    <a:pt x="101652" y="40080"/>
                  </a:lnTo>
                  <a:lnTo>
                    <a:pt x="101577" y="40080"/>
                  </a:lnTo>
                  <a:lnTo>
                    <a:pt x="101476" y="40080"/>
                  </a:lnTo>
                  <a:lnTo>
                    <a:pt x="101350" y="40242"/>
                  </a:lnTo>
                  <a:lnTo>
                    <a:pt x="101324" y="40323"/>
                  </a:lnTo>
                  <a:lnTo>
                    <a:pt x="101274" y="40484"/>
                  </a:lnTo>
                  <a:lnTo>
                    <a:pt x="101274" y="40646"/>
                  </a:lnTo>
                  <a:lnTo>
                    <a:pt x="101223" y="40727"/>
                  </a:lnTo>
                  <a:lnTo>
                    <a:pt x="101198" y="40888"/>
                  </a:lnTo>
                  <a:lnTo>
                    <a:pt x="101198" y="41050"/>
                  </a:lnTo>
                  <a:lnTo>
                    <a:pt x="101148" y="41131"/>
                  </a:lnTo>
                  <a:lnTo>
                    <a:pt x="101148" y="41292"/>
                  </a:lnTo>
                  <a:lnTo>
                    <a:pt x="101148" y="41373"/>
                  </a:lnTo>
                  <a:lnTo>
                    <a:pt x="101123" y="41696"/>
                  </a:lnTo>
                  <a:lnTo>
                    <a:pt x="101072" y="41777"/>
                  </a:lnTo>
                  <a:lnTo>
                    <a:pt x="101072" y="41939"/>
                  </a:lnTo>
                  <a:lnTo>
                    <a:pt x="101022" y="41939"/>
                  </a:lnTo>
                  <a:lnTo>
                    <a:pt x="100996" y="41939"/>
                  </a:lnTo>
                  <a:lnTo>
                    <a:pt x="100946" y="41939"/>
                  </a:lnTo>
                  <a:lnTo>
                    <a:pt x="100895" y="41939"/>
                  </a:lnTo>
                  <a:lnTo>
                    <a:pt x="100895" y="42101"/>
                  </a:lnTo>
                  <a:lnTo>
                    <a:pt x="100870" y="42101"/>
                  </a:lnTo>
                  <a:lnTo>
                    <a:pt x="100870" y="42181"/>
                  </a:lnTo>
                  <a:lnTo>
                    <a:pt x="100820" y="42343"/>
                  </a:lnTo>
                  <a:lnTo>
                    <a:pt x="100769" y="42505"/>
                  </a:lnTo>
                  <a:lnTo>
                    <a:pt x="100744" y="42585"/>
                  </a:lnTo>
                  <a:lnTo>
                    <a:pt x="100694" y="42585"/>
                  </a:lnTo>
                  <a:lnTo>
                    <a:pt x="100668" y="42747"/>
                  </a:lnTo>
                  <a:lnTo>
                    <a:pt x="100618" y="42747"/>
                  </a:lnTo>
                  <a:lnTo>
                    <a:pt x="100567" y="42828"/>
                  </a:lnTo>
                  <a:lnTo>
                    <a:pt x="100542" y="42828"/>
                  </a:lnTo>
                  <a:lnTo>
                    <a:pt x="100542" y="42989"/>
                  </a:lnTo>
                  <a:lnTo>
                    <a:pt x="100542" y="43151"/>
                  </a:lnTo>
                  <a:lnTo>
                    <a:pt x="100492" y="43232"/>
                  </a:lnTo>
                  <a:lnTo>
                    <a:pt x="100492" y="43393"/>
                  </a:lnTo>
                  <a:lnTo>
                    <a:pt x="100441" y="43555"/>
                  </a:lnTo>
                  <a:lnTo>
                    <a:pt x="100441" y="43555"/>
                  </a:lnTo>
                  <a:lnTo>
                    <a:pt x="100416" y="43636"/>
                  </a:lnTo>
                  <a:lnTo>
                    <a:pt x="100365" y="43636"/>
                  </a:lnTo>
                  <a:lnTo>
                    <a:pt x="100315" y="43797"/>
                  </a:lnTo>
                  <a:lnTo>
                    <a:pt x="100290" y="44040"/>
                  </a:lnTo>
                  <a:lnTo>
                    <a:pt x="100239" y="44282"/>
                  </a:lnTo>
                  <a:lnTo>
                    <a:pt x="100239" y="44686"/>
                  </a:lnTo>
                  <a:lnTo>
                    <a:pt x="100239" y="45010"/>
                  </a:lnTo>
                  <a:lnTo>
                    <a:pt x="100164" y="45010"/>
                  </a:lnTo>
                  <a:lnTo>
                    <a:pt x="100088" y="45010"/>
                  </a:lnTo>
                  <a:lnTo>
                    <a:pt x="100037" y="45090"/>
                  </a:lnTo>
                  <a:lnTo>
                    <a:pt x="99987" y="45090"/>
                  </a:lnTo>
                  <a:lnTo>
                    <a:pt x="99911" y="45252"/>
                  </a:lnTo>
                  <a:lnTo>
                    <a:pt x="99861" y="45414"/>
                  </a:lnTo>
                  <a:lnTo>
                    <a:pt x="99835" y="45494"/>
                  </a:lnTo>
                  <a:lnTo>
                    <a:pt x="99785" y="45656"/>
                  </a:lnTo>
                  <a:lnTo>
                    <a:pt x="99760" y="45898"/>
                  </a:lnTo>
                  <a:lnTo>
                    <a:pt x="99760" y="46060"/>
                  </a:lnTo>
                  <a:lnTo>
                    <a:pt x="99709" y="46060"/>
                  </a:lnTo>
                  <a:lnTo>
                    <a:pt x="99583" y="46141"/>
                  </a:lnTo>
                  <a:lnTo>
                    <a:pt x="99507" y="46303"/>
                  </a:lnTo>
                  <a:lnTo>
                    <a:pt x="99406" y="46464"/>
                  </a:lnTo>
                  <a:lnTo>
                    <a:pt x="99406" y="46464"/>
                  </a:lnTo>
                  <a:lnTo>
                    <a:pt x="99381" y="46464"/>
                  </a:lnTo>
                  <a:lnTo>
                    <a:pt x="99331" y="46464"/>
                  </a:lnTo>
                  <a:lnTo>
                    <a:pt x="99331" y="46545"/>
                  </a:lnTo>
                  <a:lnTo>
                    <a:pt x="99305" y="46707"/>
                  </a:lnTo>
                  <a:lnTo>
                    <a:pt x="99255" y="46868"/>
                  </a:lnTo>
                  <a:lnTo>
                    <a:pt x="99255" y="46949"/>
                  </a:lnTo>
                  <a:lnTo>
                    <a:pt x="99205" y="47191"/>
                  </a:lnTo>
                  <a:lnTo>
                    <a:pt x="99205" y="47515"/>
                  </a:lnTo>
                  <a:lnTo>
                    <a:pt x="99255" y="47515"/>
                  </a:lnTo>
                  <a:lnTo>
                    <a:pt x="99305" y="47515"/>
                  </a:lnTo>
                  <a:lnTo>
                    <a:pt x="99457" y="47515"/>
                  </a:lnTo>
                  <a:lnTo>
                    <a:pt x="99507" y="47515"/>
                  </a:lnTo>
                  <a:lnTo>
                    <a:pt x="99533" y="47515"/>
                  </a:lnTo>
                  <a:lnTo>
                    <a:pt x="99583" y="47353"/>
                  </a:lnTo>
                  <a:lnTo>
                    <a:pt x="99634" y="47191"/>
                  </a:lnTo>
                  <a:lnTo>
                    <a:pt x="99659" y="47353"/>
                  </a:lnTo>
                  <a:lnTo>
                    <a:pt x="99760" y="47353"/>
                  </a:lnTo>
                  <a:lnTo>
                    <a:pt x="99760" y="47595"/>
                  </a:lnTo>
                  <a:lnTo>
                    <a:pt x="99785" y="47757"/>
                  </a:lnTo>
                  <a:lnTo>
                    <a:pt x="99760" y="47919"/>
                  </a:lnTo>
                  <a:lnTo>
                    <a:pt x="99760" y="48000"/>
                  </a:lnTo>
                  <a:lnTo>
                    <a:pt x="99760" y="48161"/>
                  </a:lnTo>
                  <a:lnTo>
                    <a:pt x="99709" y="48323"/>
                  </a:lnTo>
                  <a:lnTo>
                    <a:pt x="99709" y="48404"/>
                  </a:lnTo>
                  <a:lnTo>
                    <a:pt x="99709" y="48646"/>
                  </a:lnTo>
                  <a:lnTo>
                    <a:pt x="99760" y="48646"/>
                  </a:lnTo>
                  <a:lnTo>
                    <a:pt x="99785" y="48808"/>
                  </a:lnTo>
                  <a:lnTo>
                    <a:pt x="99835" y="48808"/>
                  </a:lnTo>
                  <a:lnTo>
                    <a:pt x="99911" y="48808"/>
                  </a:lnTo>
                  <a:lnTo>
                    <a:pt x="99911" y="48646"/>
                  </a:lnTo>
                  <a:lnTo>
                    <a:pt x="99911" y="48565"/>
                  </a:lnTo>
                  <a:lnTo>
                    <a:pt x="99911" y="48000"/>
                  </a:lnTo>
                  <a:lnTo>
                    <a:pt x="99911" y="47919"/>
                  </a:lnTo>
                  <a:lnTo>
                    <a:pt x="99911" y="47757"/>
                  </a:lnTo>
                  <a:lnTo>
                    <a:pt x="99987" y="47595"/>
                  </a:lnTo>
                  <a:lnTo>
                    <a:pt x="100088" y="47919"/>
                  </a:lnTo>
                  <a:lnTo>
                    <a:pt x="100113" y="48161"/>
                  </a:lnTo>
                  <a:lnTo>
                    <a:pt x="100164" y="48565"/>
                  </a:lnTo>
                  <a:lnTo>
                    <a:pt x="100164" y="48646"/>
                  </a:lnTo>
                  <a:lnTo>
                    <a:pt x="100214" y="48808"/>
                  </a:lnTo>
                  <a:lnTo>
                    <a:pt x="100214" y="48969"/>
                  </a:lnTo>
                  <a:lnTo>
                    <a:pt x="100214" y="49050"/>
                  </a:lnTo>
                  <a:lnTo>
                    <a:pt x="100542" y="49050"/>
                  </a:lnTo>
                  <a:lnTo>
                    <a:pt x="100542" y="47757"/>
                  </a:lnTo>
                  <a:lnTo>
                    <a:pt x="100769" y="47757"/>
                  </a:lnTo>
                  <a:lnTo>
                    <a:pt x="100870" y="48000"/>
                  </a:lnTo>
                  <a:lnTo>
                    <a:pt x="100895" y="48323"/>
                  </a:lnTo>
                  <a:lnTo>
                    <a:pt x="100996" y="48404"/>
                  </a:lnTo>
                  <a:lnTo>
                    <a:pt x="101022" y="48404"/>
                  </a:lnTo>
                  <a:lnTo>
                    <a:pt x="101072" y="48565"/>
                  </a:lnTo>
                  <a:lnTo>
                    <a:pt x="101123" y="48565"/>
                  </a:lnTo>
                  <a:lnTo>
                    <a:pt x="101123" y="48646"/>
                  </a:lnTo>
                  <a:lnTo>
                    <a:pt x="101123" y="48808"/>
                  </a:lnTo>
                  <a:lnTo>
                    <a:pt x="101148" y="48808"/>
                  </a:lnTo>
                  <a:lnTo>
                    <a:pt x="101223" y="48969"/>
                  </a:lnTo>
                  <a:lnTo>
                    <a:pt x="101274" y="48969"/>
                  </a:lnTo>
                  <a:lnTo>
                    <a:pt x="101324" y="48969"/>
                  </a:lnTo>
                  <a:lnTo>
                    <a:pt x="101350" y="49050"/>
                  </a:lnTo>
                  <a:lnTo>
                    <a:pt x="101400" y="49212"/>
                  </a:lnTo>
                  <a:lnTo>
                    <a:pt x="101451" y="49212"/>
                  </a:lnTo>
                  <a:lnTo>
                    <a:pt x="101476" y="49373"/>
                  </a:lnTo>
                  <a:lnTo>
                    <a:pt x="101476" y="49454"/>
                  </a:lnTo>
                  <a:lnTo>
                    <a:pt x="101526" y="49616"/>
                  </a:lnTo>
                  <a:lnTo>
                    <a:pt x="101526" y="49616"/>
                  </a:lnTo>
                  <a:lnTo>
                    <a:pt x="101526" y="49858"/>
                  </a:lnTo>
                  <a:lnTo>
                    <a:pt x="101526" y="50101"/>
                  </a:lnTo>
                  <a:lnTo>
                    <a:pt x="101476" y="50424"/>
                  </a:lnTo>
                  <a:lnTo>
                    <a:pt x="101476" y="50505"/>
                  </a:lnTo>
                  <a:lnTo>
                    <a:pt x="101476" y="50666"/>
                  </a:lnTo>
                  <a:lnTo>
                    <a:pt x="101476" y="50828"/>
                  </a:lnTo>
                  <a:lnTo>
                    <a:pt x="101476" y="50909"/>
                  </a:lnTo>
                  <a:lnTo>
                    <a:pt x="101476" y="51070"/>
                  </a:lnTo>
                  <a:lnTo>
                    <a:pt x="101476" y="51232"/>
                  </a:lnTo>
                  <a:lnTo>
                    <a:pt x="101526" y="51232"/>
                  </a:lnTo>
                  <a:lnTo>
                    <a:pt x="101577" y="51232"/>
                  </a:lnTo>
                  <a:lnTo>
                    <a:pt x="101577" y="51232"/>
                  </a:lnTo>
                  <a:lnTo>
                    <a:pt x="101728" y="51232"/>
                  </a:lnTo>
                  <a:lnTo>
                    <a:pt x="101728" y="50909"/>
                  </a:lnTo>
                  <a:lnTo>
                    <a:pt x="101728" y="50828"/>
                  </a:lnTo>
                  <a:lnTo>
                    <a:pt x="101703" y="50666"/>
                  </a:lnTo>
                  <a:lnTo>
                    <a:pt x="101703" y="50505"/>
                  </a:lnTo>
                  <a:lnTo>
                    <a:pt x="101703" y="50262"/>
                  </a:lnTo>
                  <a:lnTo>
                    <a:pt x="101703" y="50101"/>
                  </a:lnTo>
                  <a:lnTo>
                    <a:pt x="101652" y="50020"/>
                  </a:lnTo>
                  <a:lnTo>
                    <a:pt x="101652" y="49777"/>
                  </a:lnTo>
                  <a:lnTo>
                    <a:pt x="101703" y="49616"/>
                  </a:lnTo>
                  <a:lnTo>
                    <a:pt x="101728" y="49616"/>
                  </a:lnTo>
                  <a:lnTo>
                    <a:pt x="101804" y="49616"/>
                  </a:lnTo>
                  <a:lnTo>
                    <a:pt x="101905" y="49616"/>
                  </a:lnTo>
                  <a:lnTo>
                    <a:pt x="101905" y="47757"/>
                  </a:lnTo>
                  <a:lnTo>
                    <a:pt x="102031" y="47757"/>
                  </a:lnTo>
                  <a:lnTo>
                    <a:pt x="102056" y="48000"/>
                  </a:lnTo>
                  <a:lnTo>
                    <a:pt x="102056" y="48323"/>
                  </a:lnTo>
                  <a:lnTo>
                    <a:pt x="102056" y="48565"/>
                  </a:lnTo>
                  <a:lnTo>
                    <a:pt x="102056" y="48808"/>
                  </a:lnTo>
                  <a:lnTo>
                    <a:pt x="102056" y="49050"/>
                  </a:lnTo>
                  <a:lnTo>
                    <a:pt x="102107" y="49373"/>
                  </a:lnTo>
                  <a:lnTo>
                    <a:pt x="102107" y="49616"/>
                  </a:lnTo>
                  <a:lnTo>
                    <a:pt x="102107" y="49858"/>
                  </a:lnTo>
                  <a:lnTo>
                    <a:pt x="102157" y="49858"/>
                  </a:lnTo>
                  <a:lnTo>
                    <a:pt x="102182" y="49858"/>
                  </a:lnTo>
                  <a:lnTo>
                    <a:pt x="102182" y="49858"/>
                  </a:lnTo>
                  <a:lnTo>
                    <a:pt x="102233" y="50101"/>
                  </a:lnTo>
                  <a:lnTo>
                    <a:pt x="102233" y="50262"/>
                  </a:lnTo>
                  <a:lnTo>
                    <a:pt x="102233" y="50424"/>
                  </a:lnTo>
                  <a:lnTo>
                    <a:pt x="102233" y="50505"/>
                  </a:lnTo>
                  <a:lnTo>
                    <a:pt x="102233" y="50666"/>
                  </a:lnTo>
                  <a:lnTo>
                    <a:pt x="102233" y="50828"/>
                  </a:lnTo>
                  <a:lnTo>
                    <a:pt x="102233" y="50909"/>
                  </a:lnTo>
                  <a:lnTo>
                    <a:pt x="102233" y="51232"/>
                  </a:lnTo>
                  <a:lnTo>
                    <a:pt x="102233" y="51313"/>
                  </a:lnTo>
                  <a:lnTo>
                    <a:pt x="102182" y="51474"/>
                  </a:lnTo>
                  <a:lnTo>
                    <a:pt x="102233" y="51555"/>
                  </a:lnTo>
                  <a:lnTo>
                    <a:pt x="102233" y="51717"/>
                  </a:lnTo>
                  <a:lnTo>
                    <a:pt x="102182" y="51878"/>
                  </a:lnTo>
                  <a:lnTo>
                    <a:pt x="102182" y="51959"/>
                  </a:lnTo>
                  <a:lnTo>
                    <a:pt x="102233" y="52121"/>
                  </a:lnTo>
                  <a:lnTo>
                    <a:pt x="102233" y="52282"/>
                  </a:lnTo>
                  <a:lnTo>
                    <a:pt x="102258" y="52525"/>
                  </a:lnTo>
                  <a:lnTo>
                    <a:pt x="102309" y="52686"/>
                  </a:lnTo>
                  <a:lnTo>
                    <a:pt x="102384" y="52767"/>
                  </a:lnTo>
                  <a:lnTo>
                    <a:pt x="102435" y="53010"/>
                  </a:lnTo>
                  <a:lnTo>
                    <a:pt x="102435" y="53171"/>
                  </a:lnTo>
                  <a:lnTo>
                    <a:pt x="102485" y="53333"/>
                  </a:lnTo>
                  <a:lnTo>
                    <a:pt x="102485" y="53414"/>
                  </a:lnTo>
                  <a:lnTo>
                    <a:pt x="102485" y="53575"/>
                  </a:lnTo>
                  <a:lnTo>
                    <a:pt x="102485" y="53818"/>
                  </a:lnTo>
                  <a:lnTo>
                    <a:pt x="102485" y="53979"/>
                  </a:lnTo>
                  <a:lnTo>
                    <a:pt x="102485" y="54222"/>
                  </a:lnTo>
                  <a:lnTo>
                    <a:pt x="102485" y="54383"/>
                  </a:lnTo>
                  <a:lnTo>
                    <a:pt x="102511" y="54464"/>
                  </a:lnTo>
                  <a:lnTo>
                    <a:pt x="102511" y="54464"/>
                  </a:lnTo>
                  <a:lnTo>
                    <a:pt x="102561" y="54787"/>
                  </a:lnTo>
                  <a:lnTo>
                    <a:pt x="102561" y="54868"/>
                  </a:lnTo>
                  <a:lnTo>
                    <a:pt x="102561" y="55191"/>
                  </a:lnTo>
                  <a:lnTo>
                    <a:pt x="102611" y="55434"/>
                  </a:lnTo>
                  <a:lnTo>
                    <a:pt x="102611" y="55676"/>
                  </a:lnTo>
                  <a:lnTo>
                    <a:pt x="102611" y="55676"/>
                  </a:lnTo>
                  <a:lnTo>
                    <a:pt x="102611" y="55838"/>
                  </a:lnTo>
                  <a:lnTo>
                    <a:pt x="102637" y="55919"/>
                  </a:lnTo>
                  <a:lnTo>
                    <a:pt x="102637" y="56080"/>
                  </a:lnTo>
                  <a:lnTo>
                    <a:pt x="102637" y="56242"/>
                  </a:lnTo>
                  <a:lnTo>
                    <a:pt x="102637" y="56323"/>
                  </a:lnTo>
                  <a:lnTo>
                    <a:pt x="102637" y="56484"/>
                  </a:lnTo>
                  <a:lnTo>
                    <a:pt x="102611" y="56484"/>
                  </a:lnTo>
                  <a:lnTo>
                    <a:pt x="102561" y="56646"/>
                  </a:lnTo>
                  <a:lnTo>
                    <a:pt x="102511" y="56484"/>
                  </a:lnTo>
                  <a:lnTo>
                    <a:pt x="102485" y="56484"/>
                  </a:lnTo>
                  <a:lnTo>
                    <a:pt x="102485" y="56323"/>
                  </a:lnTo>
                  <a:lnTo>
                    <a:pt x="102435" y="56242"/>
                  </a:lnTo>
                  <a:lnTo>
                    <a:pt x="102359" y="56080"/>
                  </a:lnTo>
                  <a:lnTo>
                    <a:pt x="102258" y="55919"/>
                  </a:lnTo>
                  <a:lnTo>
                    <a:pt x="102233" y="56080"/>
                  </a:lnTo>
                  <a:lnTo>
                    <a:pt x="102233" y="56242"/>
                  </a:lnTo>
                  <a:lnTo>
                    <a:pt x="102182" y="56242"/>
                  </a:lnTo>
                  <a:lnTo>
                    <a:pt x="102182" y="56323"/>
                  </a:lnTo>
                  <a:lnTo>
                    <a:pt x="102157" y="56484"/>
                  </a:lnTo>
                  <a:lnTo>
                    <a:pt x="102157" y="56646"/>
                  </a:lnTo>
                  <a:lnTo>
                    <a:pt x="102107" y="56646"/>
                  </a:lnTo>
                  <a:lnTo>
                    <a:pt x="102056" y="56646"/>
                  </a:lnTo>
                  <a:lnTo>
                    <a:pt x="102056" y="56727"/>
                  </a:lnTo>
                  <a:lnTo>
                    <a:pt x="102056" y="56888"/>
                  </a:lnTo>
                  <a:lnTo>
                    <a:pt x="102056" y="57050"/>
                  </a:lnTo>
                  <a:lnTo>
                    <a:pt x="102056" y="57292"/>
                  </a:lnTo>
                  <a:lnTo>
                    <a:pt x="102056" y="57292"/>
                  </a:lnTo>
                  <a:lnTo>
                    <a:pt x="102031" y="57373"/>
                  </a:lnTo>
                  <a:lnTo>
                    <a:pt x="102031" y="57373"/>
                  </a:lnTo>
                  <a:lnTo>
                    <a:pt x="101981" y="57535"/>
                  </a:lnTo>
                  <a:lnTo>
                    <a:pt x="101930" y="57696"/>
                  </a:lnTo>
                  <a:lnTo>
                    <a:pt x="101905" y="57777"/>
                  </a:lnTo>
                  <a:lnTo>
                    <a:pt x="101905" y="57939"/>
                  </a:lnTo>
                  <a:lnTo>
                    <a:pt x="101905" y="58181"/>
                  </a:lnTo>
                  <a:lnTo>
                    <a:pt x="101905" y="58343"/>
                  </a:lnTo>
                  <a:lnTo>
                    <a:pt x="101930" y="58505"/>
                  </a:lnTo>
                  <a:lnTo>
                    <a:pt x="101981" y="58585"/>
                  </a:lnTo>
                  <a:lnTo>
                    <a:pt x="102031" y="58747"/>
                  </a:lnTo>
                  <a:lnTo>
                    <a:pt x="102031" y="58989"/>
                  </a:lnTo>
                  <a:lnTo>
                    <a:pt x="102031" y="59232"/>
                  </a:lnTo>
                  <a:lnTo>
                    <a:pt x="102056" y="59393"/>
                  </a:lnTo>
                  <a:lnTo>
                    <a:pt x="102107" y="59393"/>
                  </a:lnTo>
                  <a:lnTo>
                    <a:pt x="102107" y="59555"/>
                  </a:lnTo>
                  <a:lnTo>
                    <a:pt x="102157" y="59636"/>
                  </a:lnTo>
                  <a:lnTo>
                    <a:pt x="102157" y="59797"/>
                  </a:lnTo>
                  <a:lnTo>
                    <a:pt x="102182" y="59797"/>
                  </a:lnTo>
                  <a:lnTo>
                    <a:pt x="102233" y="59959"/>
                  </a:lnTo>
                  <a:lnTo>
                    <a:pt x="102258" y="59959"/>
                  </a:lnTo>
                  <a:lnTo>
                    <a:pt x="102309" y="60040"/>
                  </a:lnTo>
                  <a:lnTo>
                    <a:pt x="102309" y="60202"/>
                  </a:lnTo>
                  <a:lnTo>
                    <a:pt x="102359" y="60444"/>
                  </a:lnTo>
                  <a:lnTo>
                    <a:pt x="102359" y="60606"/>
                  </a:lnTo>
                  <a:lnTo>
                    <a:pt x="102384" y="60686"/>
                  </a:lnTo>
                  <a:lnTo>
                    <a:pt x="102384" y="60848"/>
                  </a:lnTo>
                  <a:lnTo>
                    <a:pt x="102384" y="61010"/>
                  </a:lnTo>
                  <a:lnTo>
                    <a:pt x="102309" y="61010"/>
                  </a:lnTo>
                  <a:lnTo>
                    <a:pt x="102233" y="60848"/>
                  </a:lnTo>
                  <a:lnTo>
                    <a:pt x="102157" y="60686"/>
                  </a:lnTo>
                  <a:lnTo>
                    <a:pt x="102107" y="60686"/>
                  </a:lnTo>
                  <a:lnTo>
                    <a:pt x="102056" y="60606"/>
                  </a:lnTo>
                  <a:lnTo>
                    <a:pt x="102056" y="60444"/>
                  </a:lnTo>
                  <a:lnTo>
                    <a:pt x="102056" y="60202"/>
                  </a:lnTo>
                  <a:lnTo>
                    <a:pt x="102056" y="60040"/>
                  </a:lnTo>
                  <a:lnTo>
                    <a:pt x="102031" y="60040"/>
                  </a:lnTo>
                  <a:lnTo>
                    <a:pt x="102031" y="60040"/>
                  </a:lnTo>
                  <a:lnTo>
                    <a:pt x="101981" y="59959"/>
                  </a:lnTo>
                  <a:lnTo>
                    <a:pt x="101930" y="60202"/>
                  </a:lnTo>
                  <a:lnTo>
                    <a:pt x="101905" y="60282"/>
                  </a:lnTo>
                  <a:lnTo>
                    <a:pt x="101905" y="60444"/>
                  </a:lnTo>
                  <a:lnTo>
                    <a:pt x="101854" y="60686"/>
                  </a:lnTo>
                  <a:lnTo>
                    <a:pt x="101804" y="60848"/>
                  </a:lnTo>
                  <a:lnTo>
                    <a:pt x="101804" y="61010"/>
                  </a:lnTo>
                  <a:lnTo>
                    <a:pt x="101804" y="61010"/>
                  </a:lnTo>
                  <a:lnTo>
                    <a:pt x="101779" y="61090"/>
                  </a:lnTo>
                  <a:lnTo>
                    <a:pt x="101728" y="61090"/>
                  </a:lnTo>
                  <a:lnTo>
                    <a:pt x="101602" y="61090"/>
                  </a:lnTo>
                  <a:lnTo>
                    <a:pt x="101602" y="61010"/>
                  </a:lnTo>
                  <a:lnTo>
                    <a:pt x="101602" y="60848"/>
                  </a:lnTo>
                  <a:lnTo>
                    <a:pt x="101602" y="60686"/>
                  </a:lnTo>
                  <a:lnTo>
                    <a:pt x="101577" y="60606"/>
                  </a:lnTo>
                  <a:lnTo>
                    <a:pt x="101602" y="60282"/>
                  </a:lnTo>
                  <a:lnTo>
                    <a:pt x="101602" y="60202"/>
                  </a:lnTo>
                  <a:lnTo>
                    <a:pt x="101577" y="60040"/>
                  </a:lnTo>
                  <a:lnTo>
                    <a:pt x="101577" y="59959"/>
                  </a:lnTo>
                  <a:lnTo>
                    <a:pt x="101577" y="59797"/>
                  </a:lnTo>
                  <a:lnTo>
                    <a:pt x="101602" y="59636"/>
                  </a:lnTo>
                  <a:lnTo>
                    <a:pt x="101652" y="59636"/>
                  </a:lnTo>
                  <a:lnTo>
                    <a:pt x="101652" y="59555"/>
                  </a:lnTo>
                  <a:lnTo>
                    <a:pt x="101703" y="59555"/>
                  </a:lnTo>
                  <a:lnTo>
                    <a:pt x="101728" y="59555"/>
                  </a:lnTo>
                  <a:lnTo>
                    <a:pt x="101728" y="59393"/>
                  </a:lnTo>
                  <a:lnTo>
                    <a:pt x="101779" y="59151"/>
                  </a:lnTo>
                  <a:lnTo>
                    <a:pt x="101779" y="58989"/>
                  </a:lnTo>
                  <a:lnTo>
                    <a:pt x="101728" y="58747"/>
                  </a:lnTo>
                  <a:lnTo>
                    <a:pt x="101728" y="58585"/>
                  </a:lnTo>
                  <a:lnTo>
                    <a:pt x="101703" y="58343"/>
                  </a:lnTo>
                  <a:lnTo>
                    <a:pt x="101703" y="58101"/>
                  </a:lnTo>
                  <a:lnTo>
                    <a:pt x="101652" y="57777"/>
                  </a:lnTo>
                  <a:lnTo>
                    <a:pt x="101602" y="57535"/>
                  </a:lnTo>
                  <a:lnTo>
                    <a:pt x="101602" y="57373"/>
                  </a:lnTo>
                  <a:lnTo>
                    <a:pt x="101602" y="57292"/>
                  </a:lnTo>
                  <a:lnTo>
                    <a:pt x="101602" y="57050"/>
                  </a:lnTo>
                  <a:lnTo>
                    <a:pt x="101602" y="56888"/>
                  </a:lnTo>
                  <a:lnTo>
                    <a:pt x="101652" y="56727"/>
                  </a:lnTo>
                  <a:lnTo>
                    <a:pt x="101703" y="56646"/>
                  </a:lnTo>
                  <a:lnTo>
                    <a:pt x="101728" y="56484"/>
                  </a:lnTo>
                  <a:lnTo>
                    <a:pt x="101779" y="56323"/>
                  </a:lnTo>
                  <a:lnTo>
                    <a:pt x="101779" y="56242"/>
                  </a:lnTo>
                  <a:lnTo>
                    <a:pt x="101779" y="56080"/>
                  </a:lnTo>
                  <a:lnTo>
                    <a:pt x="101779" y="55838"/>
                  </a:lnTo>
                  <a:lnTo>
                    <a:pt x="101779" y="55595"/>
                  </a:lnTo>
                  <a:lnTo>
                    <a:pt x="101779" y="55272"/>
                  </a:lnTo>
                  <a:lnTo>
                    <a:pt x="101779" y="54868"/>
                  </a:lnTo>
                  <a:lnTo>
                    <a:pt x="101779" y="54464"/>
                  </a:lnTo>
                  <a:lnTo>
                    <a:pt x="101779" y="54141"/>
                  </a:lnTo>
                  <a:lnTo>
                    <a:pt x="101728" y="53979"/>
                  </a:lnTo>
                  <a:lnTo>
                    <a:pt x="101728" y="53737"/>
                  </a:lnTo>
                  <a:lnTo>
                    <a:pt x="101703" y="53575"/>
                  </a:lnTo>
                  <a:lnTo>
                    <a:pt x="101703" y="53333"/>
                  </a:lnTo>
                  <a:lnTo>
                    <a:pt x="101728" y="53171"/>
                  </a:lnTo>
                  <a:lnTo>
                    <a:pt x="101728" y="53010"/>
                  </a:lnTo>
                  <a:lnTo>
                    <a:pt x="101779" y="52929"/>
                  </a:lnTo>
                  <a:lnTo>
                    <a:pt x="101779" y="52767"/>
                  </a:lnTo>
                  <a:lnTo>
                    <a:pt x="101779" y="52686"/>
                  </a:lnTo>
                  <a:lnTo>
                    <a:pt x="101779" y="52525"/>
                  </a:lnTo>
                  <a:lnTo>
                    <a:pt x="101728" y="52525"/>
                  </a:lnTo>
                  <a:lnTo>
                    <a:pt x="101728" y="52363"/>
                  </a:lnTo>
                  <a:lnTo>
                    <a:pt x="101703" y="52282"/>
                  </a:lnTo>
                  <a:lnTo>
                    <a:pt x="101652" y="52282"/>
                  </a:lnTo>
                  <a:lnTo>
                    <a:pt x="101602" y="52121"/>
                  </a:lnTo>
                  <a:lnTo>
                    <a:pt x="101577" y="52121"/>
                  </a:lnTo>
                  <a:lnTo>
                    <a:pt x="101577" y="52121"/>
                  </a:lnTo>
                  <a:lnTo>
                    <a:pt x="101526" y="51959"/>
                  </a:lnTo>
                  <a:lnTo>
                    <a:pt x="101526" y="51878"/>
                  </a:lnTo>
                  <a:lnTo>
                    <a:pt x="101476" y="51878"/>
                  </a:lnTo>
                  <a:lnTo>
                    <a:pt x="101451" y="51878"/>
                  </a:lnTo>
                  <a:lnTo>
                    <a:pt x="101400" y="51959"/>
                  </a:lnTo>
                  <a:lnTo>
                    <a:pt x="101400" y="52121"/>
                  </a:lnTo>
                  <a:lnTo>
                    <a:pt x="101350" y="52363"/>
                  </a:lnTo>
                  <a:lnTo>
                    <a:pt x="101324" y="52363"/>
                  </a:lnTo>
                  <a:lnTo>
                    <a:pt x="101274" y="52525"/>
                  </a:lnTo>
                  <a:lnTo>
                    <a:pt x="101274" y="52525"/>
                  </a:lnTo>
                  <a:lnTo>
                    <a:pt x="101223" y="53010"/>
                  </a:lnTo>
                  <a:lnTo>
                    <a:pt x="101223" y="53171"/>
                  </a:lnTo>
                  <a:lnTo>
                    <a:pt x="101223" y="53333"/>
                  </a:lnTo>
                  <a:lnTo>
                    <a:pt x="101198" y="53414"/>
                  </a:lnTo>
                  <a:lnTo>
                    <a:pt x="101198" y="53414"/>
                  </a:lnTo>
                  <a:lnTo>
                    <a:pt x="101148" y="53575"/>
                  </a:lnTo>
                  <a:lnTo>
                    <a:pt x="101148" y="54141"/>
                  </a:lnTo>
                  <a:lnTo>
                    <a:pt x="101198" y="54222"/>
                  </a:lnTo>
                  <a:lnTo>
                    <a:pt x="101198" y="54383"/>
                  </a:lnTo>
                  <a:lnTo>
                    <a:pt x="101198" y="54787"/>
                  </a:lnTo>
                  <a:lnTo>
                    <a:pt x="101198" y="55030"/>
                  </a:lnTo>
                  <a:lnTo>
                    <a:pt x="101198" y="55272"/>
                  </a:lnTo>
                  <a:lnTo>
                    <a:pt x="101148" y="55595"/>
                  </a:lnTo>
                  <a:lnTo>
                    <a:pt x="101148" y="55676"/>
                  </a:lnTo>
                  <a:lnTo>
                    <a:pt x="101123" y="55676"/>
                  </a:lnTo>
                  <a:lnTo>
                    <a:pt x="101072" y="55838"/>
                  </a:lnTo>
                  <a:lnTo>
                    <a:pt x="101072" y="55919"/>
                  </a:lnTo>
                  <a:lnTo>
                    <a:pt x="101022" y="55919"/>
                  </a:lnTo>
                  <a:lnTo>
                    <a:pt x="101022" y="56242"/>
                  </a:lnTo>
                  <a:lnTo>
                    <a:pt x="101022" y="56484"/>
                  </a:lnTo>
                  <a:lnTo>
                    <a:pt x="101022" y="56727"/>
                  </a:lnTo>
                  <a:lnTo>
                    <a:pt x="101022" y="56888"/>
                  </a:lnTo>
                  <a:lnTo>
                    <a:pt x="101022" y="57050"/>
                  </a:lnTo>
                  <a:lnTo>
                    <a:pt x="101022" y="57292"/>
                  </a:lnTo>
                  <a:lnTo>
                    <a:pt x="101022" y="57535"/>
                  </a:lnTo>
                  <a:lnTo>
                    <a:pt x="101022" y="57696"/>
                  </a:lnTo>
                  <a:lnTo>
                    <a:pt x="100996" y="57696"/>
                  </a:lnTo>
                  <a:lnTo>
                    <a:pt x="100946" y="57696"/>
                  </a:lnTo>
                  <a:lnTo>
                    <a:pt x="100895" y="57777"/>
                  </a:lnTo>
                  <a:lnTo>
                    <a:pt x="100870" y="57939"/>
                  </a:lnTo>
                  <a:lnTo>
                    <a:pt x="100820" y="58101"/>
                  </a:lnTo>
                  <a:lnTo>
                    <a:pt x="100769" y="58181"/>
                  </a:lnTo>
                  <a:lnTo>
                    <a:pt x="100769" y="58343"/>
                  </a:lnTo>
                  <a:lnTo>
                    <a:pt x="100744" y="58505"/>
                  </a:lnTo>
                  <a:lnTo>
                    <a:pt x="100694" y="58585"/>
                  </a:lnTo>
                  <a:lnTo>
                    <a:pt x="100668" y="58747"/>
                  </a:lnTo>
                  <a:lnTo>
                    <a:pt x="100618" y="58828"/>
                  </a:lnTo>
                  <a:lnTo>
                    <a:pt x="100567" y="58989"/>
                  </a:lnTo>
                  <a:lnTo>
                    <a:pt x="100542" y="59151"/>
                  </a:lnTo>
                  <a:lnTo>
                    <a:pt x="100492" y="59151"/>
                  </a:lnTo>
                  <a:lnTo>
                    <a:pt x="100441" y="59151"/>
                  </a:lnTo>
                  <a:lnTo>
                    <a:pt x="100441" y="59232"/>
                  </a:lnTo>
                  <a:lnTo>
                    <a:pt x="100416" y="59393"/>
                  </a:lnTo>
                  <a:lnTo>
                    <a:pt x="100416" y="59393"/>
                  </a:lnTo>
                  <a:lnTo>
                    <a:pt x="100315" y="59555"/>
                  </a:lnTo>
                  <a:lnTo>
                    <a:pt x="100239" y="59797"/>
                  </a:lnTo>
                  <a:lnTo>
                    <a:pt x="100164" y="60040"/>
                  </a:lnTo>
                  <a:lnTo>
                    <a:pt x="100164" y="60202"/>
                  </a:lnTo>
                  <a:lnTo>
                    <a:pt x="100113" y="60282"/>
                  </a:lnTo>
                  <a:lnTo>
                    <a:pt x="100088" y="60606"/>
                  </a:lnTo>
                  <a:lnTo>
                    <a:pt x="100037" y="60848"/>
                  </a:lnTo>
                  <a:lnTo>
                    <a:pt x="100037" y="61010"/>
                  </a:lnTo>
                  <a:lnTo>
                    <a:pt x="100037" y="61090"/>
                  </a:lnTo>
                  <a:lnTo>
                    <a:pt x="99987" y="61252"/>
                  </a:lnTo>
                  <a:lnTo>
                    <a:pt x="99962" y="61414"/>
                  </a:lnTo>
                  <a:lnTo>
                    <a:pt x="99962" y="61494"/>
                  </a:lnTo>
                  <a:lnTo>
                    <a:pt x="99962" y="61656"/>
                  </a:lnTo>
                  <a:lnTo>
                    <a:pt x="99911" y="61898"/>
                  </a:lnTo>
                  <a:lnTo>
                    <a:pt x="99835" y="62141"/>
                  </a:lnTo>
                  <a:lnTo>
                    <a:pt x="99785" y="62141"/>
                  </a:lnTo>
                  <a:lnTo>
                    <a:pt x="99760" y="62303"/>
                  </a:lnTo>
                  <a:lnTo>
                    <a:pt x="99659" y="62545"/>
                  </a:lnTo>
                  <a:lnTo>
                    <a:pt x="99634" y="62868"/>
                  </a:lnTo>
                  <a:lnTo>
                    <a:pt x="99533" y="63111"/>
                  </a:lnTo>
                  <a:lnTo>
                    <a:pt x="99507" y="63191"/>
                  </a:lnTo>
                  <a:lnTo>
                    <a:pt x="99457" y="63353"/>
                  </a:lnTo>
                  <a:lnTo>
                    <a:pt x="99406" y="63515"/>
                  </a:lnTo>
                  <a:lnTo>
                    <a:pt x="99406" y="63595"/>
                  </a:lnTo>
                  <a:lnTo>
                    <a:pt x="99381" y="63595"/>
                  </a:lnTo>
                  <a:lnTo>
                    <a:pt x="99331" y="63757"/>
                  </a:lnTo>
                  <a:lnTo>
                    <a:pt x="99255" y="63919"/>
                  </a:lnTo>
                  <a:lnTo>
                    <a:pt x="99205" y="63999"/>
                  </a:lnTo>
                  <a:lnTo>
                    <a:pt x="99129" y="64161"/>
                  </a:lnTo>
                  <a:lnTo>
                    <a:pt x="99129" y="64323"/>
                  </a:lnTo>
                  <a:lnTo>
                    <a:pt x="99129" y="64404"/>
                  </a:lnTo>
                  <a:lnTo>
                    <a:pt x="99129" y="64404"/>
                  </a:lnTo>
                  <a:lnTo>
                    <a:pt x="99053" y="64646"/>
                  </a:lnTo>
                  <a:lnTo>
                    <a:pt x="99003" y="64646"/>
                  </a:lnTo>
                  <a:lnTo>
                    <a:pt x="98952" y="64646"/>
                  </a:lnTo>
                  <a:lnTo>
                    <a:pt x="98927" y="64808"/>
                  </a:lnTo>
                  <a:lnTo>
                    <a:pt x="98927" y="64808"/>
                  </a:lnTo>
                  <a:lnTo>
                    <a:pt x="98851" y="64808"/>
                  </a:lnTo>
                  <a:lnTo>
                    <a:pt x="98750" y="64808"/>
                  </a:lnTo>
                  <a:lnTo>
                    <a:pt x="98725" y="64969"/>
                  </a:lnTo>
                  <a:lnTo>
                    <a:pt x="98725" y="65050"/>
                  </a:lnTo>
                  <a:lnTo>
                    <a:pt x="98675" y="65050"/>
                  </a:lnTo>
                  <a:lnTo>
                    <a:pt x="98624" y="65050"/>
                  </a:lnTo>
                  <a:lnTo>
                    <a:pt x="98599" y="65050"/>
                  </a:lnTo>
                  <a:lnTo>
                    <a:pt x="98548" y="65212"/>
                  </a:lnTo>
                  <a:lnTo>
                    <a:pt x="98498" y="65373"/>
                  </a:lnTo>
                  <a:lnTo>
                    <a:pt x="98498" y="65454"/>
                  </a:lnTo>
                  <a:lnTo>
                    <a:pt x="98473" y="65616"/>
                  </a:lnTo>
                  <a:lnTo>
                    <a:pt x="98397" y="65616"/>
                  </a:lnTo>
                  <a:lnTo>
                    <a:pt x="98347" y="65777"/>
                  </a:lnTo>
                  <a:lnTo>
                    <a:pt x="98296" y="65858"/>
                  </a:lnTo>
                  <a:lnTo>
                    <a:pt x="98220" y="65858"/>
                  </a:lnTo>
                  <a:lnTo>
                    <a:pt x="98170" y="65858"/>
                  </a:lnTo>
                  <a:lnTo>
                    <a:pt x="98145" y="65777"/>
                  </a:lnTo>
                  <a:lnTo>
                    <a:pt x="98044" y="65616"/>
                  </a:lnTo>
                  <a:lnTo>
                    <a:pt x="97968" y="65454"/>
                  </a:lnTo>
                  <a:lnTo>
                    <a:pt x="97943" y="65373"/>
                  </a:lnTo>
                  <a:lnTo>
                    <a:pt x="97842" y="65212"/>
                  </a:lnTo>
                  <a:lnTo>
                    <a:pt x="97766" y="65212"/>
                  </a:lnTo>
                  <a:lnTo>
                    <a:pt x="97716" y="65212"/>
                  </a:lnTo>
                  <a:lnTo>
                    <a:pt x="97690" y="65212"/>
                  </a:lnTo>
                  <a:lnTo>
                    <a:pt x="97589" y="65212"/>
                  </a:lnTo>
                  <a:lnTo>
                    <a:pt x="97564" y="65454"/>
                  </a:lnTo>
                  <a:lnTo>
                    <a:pt x="97514" y="65616"/>
                  </a:lnTo>
                  <a:lnTo>
                    <a:pt x="97514" y="65777"/>
                  </a:lnTo>
                  <a:lnTo>
                    <a:pt x="97488" y="65858"/>
                  </a:lnTo>
                  <a:lnTo>
                    <a:pt x="97438" y="66101"/>
                  </a:lnTo>
                  <a:lnTo>
                    <a:pt x="97388" y="66262"/>
                  </a:lnTo>
                  <a:lnTo>
                    <a:pt x="97312" y="66424"/>
                  </a:lnTo>
                  <a:lnTo>
                    <a:pt x="97261" y="66505"/>
                  </a:lnTo>
                  <a:lnTo>
                    <a:pt x="97236" y="66505"/>
                  </a:lnTo>
                  <a:lnTo>
                    <a:pt x="97186" y="66505"/>
                  </a:lnTo>
                  <a:lnTo>
                    <a:pt x="97135" y="66505"/>
                  </a:lnTo>
                  <a:lnTo>
                    <a:pt x="97110" y="66666"/>
                  </a:lnTo>
                  <a:lnTo>
                    <a:pt x="97110" y="66828"/>
                  </a:lnTo>
                  <a:lnTo>
                    <a:pt x="97059" y="66909"/>
                  </a:lnTo>
                  <a:lnTo>
                    <a:pt x="97059" y="67070"/>
                  </a:lnTo>
                  <a:lnTo>
                    <a:pt x="97059" y="67232"/>
                  </a:lnTo>
                  <a:lnTo>
                    <a:pt x="97059" y="67313"/>
                  </a:lnTo>
                  <a:lnTo>
                    <a:pt x="97059" y="69575"/>
                  </a:lnTo>
                  <a:lnTo>
                    <a:pt x="96984" y="69575"/>
                  </a:lnTo>
                  <a:lnTo>
                    <a:pt x="96908" y="69575"/>
                  </a:lnTo>
                  <a:lnTo>
                    <a:pt x="96807" y="69575"/>
                  </a:lnTo>
                  <a:lnTo>
                    <a:pt x="96731" y="69737"/>
                  </a:lnTo>
                  <a:lnTo>
                    <a:pt x="96656" y="69737"/>
                  </a:lnTo>
                  <a:lnTo>
                    <a:pt x="96605" y="69737"/>
                  </a:lnTo>
                  <a:lnTo>
                    <a:pt x="96580" y="69737"/>
                  </a:lnTo>
                  <a:lnTo>
                    <a:pt x="96580" y="69818"/>
                  </a:lnTo>
                  <a:lnTo>
                    <a:pt x="96529" y="69818"/>
                  </a:lnTo>
                  <a:lnTo>
                    <a:pt x="96529" y="69979"/>
                  </a:lnTo>
                  <a:lnTo>
                    <a:pt x="96479" y="70222"/>
                  </a:lnTo>
                  <a:lnTo>
                    <a:pt x="96479" y="70383"/>
                  </a:lnTo>
                  <a:lnTo>
                    <a:pt x="96454" y="70464"/>
                  </a:lnTo>
                  <a:lnTo>
                    <a:pt x="96403" y="70868"/>
                  </a:lnTo>
                  <a:lnTo>
                    <a:pt x="96403" y="71191"/>
                  </a:lnTo>
                  <a:lnTo>
                    <a:pt x="96403" y="71434"/>
                  </a:lnTo>
                  <a:lnTo>
                    <a:pt x="96403" y="71595"/>
                  </a:lnTo>
                  <a:lnTo>
                    <a:pt x="96454" y="71676"/>
                  </a:lnTo>
                  <a:lnTo>
                    <a:pt x="96479" y="71838"/>
                  </a:lnTo>
                  <a:lnTo>
                    <a:pt x="96479" y="72000"/>
                  </a:lnTo>
                  <a:lnTo>
                    <a:pt x="96479" y="72080"/>
                  </a:lnTo>
                  <a:lnTo>
                    <a:pt x="96529" y="72242"/>
                  </a:lnTo>
                  <a:lnTo>
                    <a:pt x="96580" y="72242"/>
                  </a:lnTo>
                  <a:lnTo>
                    <a:pt x="96605" y="72323"/>
                  </a:lnTo>
                  <a:lnTo>
                    <a:pt x="96656" y="72323"/>
                  </a:lnTo>
                  <a:lnTo>
                    <a:pt x="96681" y="72484"/>
                  </a:lnTo>
                  <a:lnTo>
                    <a:pt x="96731" y="72646"/>
                  </a:lnTo>
                  <a:lnTo>
                    <a:pt x="96807" y="72888"/>
                  </a:lnTo>
                  <a:lnTo>
                    <a:pt x="96858" y="72888"/>
                  </a:lnTo>
                  <a:lnTo>
                    <a:pt x="96858" y="73050"/>
                  </a:lnTo>
                  <a:lnTo>
                    <a:pt x="96908" y="73131"/>
                  </a:lnTo>
                  <a:lnTo>
                    <a:pt x="96858" y="73292"/>
                  </a:lnTo>
                  <a:lnTo>
                    <a:pt x="96908" y="73454"/>
                  </a:lnTo>
                  <a:lnTo>
                    <a:pt x="96858" y="73535"/>
                  </a:lnTo>
                  <a:lnTo>
                    <a:pt x="96858" y="73777"/>
                  </a:lnTo>
                  <a:lnTo>
                    <a:pt x="96908" y="73939"/>
                  </a:lnTo>
                  <a:lnTo>
                    <a:pt x="96933" y="74101"/>
                  </a:lnTo>
                  <a:lnTo>
                    <a:pt x="97034" y="74181"/>
                  </a:lnTo>
                  <a:lnTo>
                    <a:pt x="97135" y="74181"/>
                  </a:lnTo>
                  <a:lnTo>
                    <a:pt x="97135" y="74989"/>
                  </a:lnTo>
                  <a:lnTo>
                    <a:pt x="97135" y="75151"/>
                  </a:lnTo>
                  <a:lnTo>
                    <a:pt x="97110" y="75232"/>
                  </a:lnTo>
                  <a:lnTo>
                    <a:pt x="97110" y="75393"/>
                  </a:lnTo>
                  <a:lnTo>
                    <a:pt x="97110" y="75555"/>
                  </a:lnTo>
                  <a:lnTo>
                    <a:pt x="97110" y="75797"/>
                  </a:lnTo>
                  <a:lnTo>
                    <a:pt x="97110" y="76040"/>
                  </a:lnTo>
                  <a:lnTo>
                    <a:pt x="97110" y="76202"/>
                  </a:lnTo>
                  <a:lnTo>
                    <a:pt x="97110" y="76363"/>
                  </a:lnTo>
                  <a:lnTo>
                    <a:pt x="97059" y="76444"/>
                  </a:lnTo>
                  <a:lnTo>
                    <a:pt x="97034" y="76606"/>
                  </a:lnTo>
                  <a:lnTo>
                    <a:pt x="96984" y="76606"/>
                  </a:lnTo>
                  <a:lnTo>
                    <a:pt x="96908" y="76606"/>
                  </a:lnTo>
                  <a:lnTo>
                    <a:pt x="96858" y="76606"/>
                  </a:lnTo>
                  <a:lnTo>
                    <a:pt x="96858" y="76686"/>
                  </a:lnTo>
                  <a:lnTo>
                    <a:pt x="96807" y="76848"/>
                  </a:lnTo>
                  <a:lnTo>
                    <a:pt x="96782" y="76848"/>
                  </a:lnTo>
                  <a:lnTo>
                    <a:pt x="96731" y="76848"/>
                  </a:lnTo>
                  <a:lnTo>
                    <a:pt x="96681" y="77010"/>
                  </a:lnTo>
                  <a:lnTo>
                    <a:pt x="96605" y="77010"/>
                  </a:lnTo>
                  <a:lnTo>
                    <a:pt x="96580" y="77090"/>
                  </a:lnTo>
                  <a:lnTo>
                    <a:pt x="96479" y="77414"/>
                  </a:lnTo>
                  <a:lnTo>
                    <a:pt x="96403" y="77494"/>
                  </a:lnTo>
                  <a:lnTo>
                    <a:pt x="96328" y="77656"/>
                  </a:lnTo>
                  <a:lnTo>
                    <a:pt x="96277" y="77818"/>
                  </a:lnTo>
                  <a:lnTo>
                    <a:pt x="96227" y="77898"/>
                  </a:lnTo>
                  <a:lnTo>
                    <a:pt x="96151" y="77898"/>
                  </a:lnTo>
                  <a:lnTo>
                    <a:pt x="95747" y="77898"/>
                  </a:lnTo>
                  <a:lnTo>
                    <a:pt x="95747" y="77252"/>
                  </a:lnTo>
                  <a:lnTo>
                    <a:pt x="95747" y="77090"/>
                  </a:lnTo>
                  <a:lnTo>
                    <a:pt x="95747" y="77010"/>
                  </a:lnTo>
                  <a:lnTo>
                    <a:pt x="95747" y="76848"/>
                  </a:lnTo>
                  <a:lnTo>
                    <a:pt x="95772" y="76686"/>
                  </a:lnTo>
                  <a:lnTo>
                    <a:pt x="95772" y="76606"/>
                  </a:lnTo>
                  <a:lnTo>
                    <a:pt x="95823" y="76606"/>
                  </a:lnTo>
                  <a:lnTo>
                    <a:pt x="95823" y="76444"/>
                  </a:lnTo>
                  <a:lnTo>
                    <a:pt x="95873" y="76363"/>
                  </a:lnTo>
                  <a:lnTo>
                    <a:pt x="95899" y="76363"/>
                  </a:lnTo>
                  <a:lnTo>
                    <a:pt x="95899" y="76202"/>
                  </a:lnTo>
                  <a:lnTo>
                    <a:pt x="95899" y="74747"/>
                  </a:lnTo>
                  <a:lnTo>
                    <a:pt x="95899" y="74585"/>
                  </a:lnTo>
                  <a:lnTo>
                    <a:pt x="95873" y="74585"/>
                  </a:lnTo>
                  <a:lnTo>
                    <a:pt x="95823" y="74505"/>
                  </a:lnTo>
                  <a:lnTo>
                    <a:pt x="95823" y="74343"/>
                  </a:lnTo>
                  <a:lnTo>
                    <a:pt x="95823" y="74181"/>
                  </a:lnTo>
                  <a:lnTo>
                    <a:pt x="95772" y="73939"/>
                  </a:lnTo>
                  <a:lnTo>
                    <a:pt x="95747" y="73454"/>
                  </a:lnTo>
                  <a:lnTo>
                    <a:pt x="95747" y="73131"/>
                  </a:lnTo>
                  <a:lnTo>
                    <a:pt x="95697" y="73050"/>
                  </a:lnTo>
                  <a:lnTo>
                    <a:pt x="95671" y="72888"/>
                  </a:lnTo>
                  <a:lnTo>
                    <a:pt x="95570" y="72727"/>
                  </a:lnTo>
                  <a:lnTo>
                    <a:pt x="95545" y="72727"/>
                  </a:lnTo>
                  <a:lnTo>
                    <a:pt x="95495" y="72646"/>
                  </a:lnTo>
                  <a:lnTo>
                    <a:pt x="95444" y="72727"/>
                  </a:lnTo>
                  <a:lnTo>
                    <a:pt x="95444" y="72727"/>
                  </a:lnTo>
                  <a:lnTo>
                    <a:pt x="95419" y="72888"/>
                  </a:lnTo>
                  <a:lnTo>
                    <a:pt x="95318" y="73050"/>
                  </a:lnTo>
                  <a:lnTo>
                    <a:pt x="95167" y="73050"/>
                  </a:lnTo>
                  <a:lnTo>
                    <a:pt x="95167" y="72727"/>
                  </a:lnTo>
                  <a:lnTo>
                    <a:pt x="95167" y="72323"/>
                  </a:lnTo>
                  <a:lnTo>
                    <a:pt x="95167" y="72242"/>
                  </a:lnTo>
                  <a:lnTo>
                    <a:pt x="95217" y="72242"/>
                  </a:lnTo>
                  <a:lnTo>
                    <a:pt x="95242" y="72080"/>
                  </a:lnTo>
                  <a:lnTo>
                    <a:pt x="95242" y="72000"/>
                  </a:lnTo>
                  <a:lnTo>
                    <a:pt x="95242" y="71838"/>
                  </a:lnTo>
                  <a:lnTo>
                    <a:pt x="95242" y="71676"/>
                  </a:lnTo>
                  <a:lnTo>
                    <a:pt x="95293" y="71595"/>
                  </a:lnTo>
                  <a:lnTo>
                    <a:pt x="95318" y="71595"/>
                  </a:lnTo>
                  <a:lnTo>
                    <a:pt x="95318" y="71434"/>
                  </a:lnTo>
                  <a:lnTo>
                    <a:pt x="95318" y="71272"/>
                  </a:lnTo>
                  <a:lnTo>
                    <a:pt x="95318" y="71030"/>
                  </a:lnTo>
                  <a:lnTo>
                    <a:pt x="95318" y="70787"/>
                  </a:lnTo>
                  <a:lnTo>
                    <a:pt x="95318" y="70464"/>
                  </a:lnTo>
                  <a:lnTo>
                    <a:pt x="95293" y="70383"/>
                  </a:lnTo>
                  <a:lnTo>
                    <a:pt x="95242" y="70383"/>
                  </a:lnTo>
                  <a:lnTo>
                    <a:pt x="95167" y="70222"/>
                  </a:lnTo>
                  <a:lnTo>
                    <a:pt x="95091" y="70222"/>
                  </a:lnTo>
                  <a:lnTo>
                    <a:pt x="95041" y="70222"/>
                  </a:lnTo>
                  <a:lnTo>
                    <a:pt x="94990" y="70222"/>
                  </a:lnTo>
                  <a:lnTo>
                    <a:pt x="94914" y="70141"/>
                  </a:lnTo>
                  <a:lnTo>
                    <a:pt x="94839" y="69979"/>
                  </a:lnTo>
                  <a:lnTo>
                    <a:pt x="94763" y="69979"/>
                  </a:lnTo>
                  <a:lnTo>
                    <a:pt x="94712" y="69979"/>
                  </a:lnTo>
                  <a:lnTo>
                    <a:pt x="94662" y="70141"/>
                  </a:lnTo>
                  <a:lnTo>
                    <a:pt x="94586" y="70141"/>
                  </a:lnTo>
                  <a:lnTo>
                    <a:pt x="94586" y="70222"/>
                  </a:lnTo>
                  <a:lnTo>
                    <a:pt x="94536" y="70222"/>
                  </a:lnTo>
                  <a:lnTo>
                    <a:pt x="94536" y="70383"/>
                  </a:lnTo>
                  <a:lnTo>
                    <a:pt x="94460" y="70626"/>
                  </a:lnTo>
                  <a:lnTo>
                    <a:pt x="94384" y="70787"/>
                  </a:lnTo>
                  <a:lnTo>
                    <a:pt x="94384" y="70868"/>
                  </a:lnTo>
                  <a:lnTo>
                    <a:pt x="94334" y="71030"/>
                  </a:lnTo>
                  <a:lnTo>
                    <a:pt x="94309" y="71030"/>
                  </a:lnTo>
                  <a:lnTo>
                    <a:pt x="93880" y="71030"/>
                  </a:lnTo>
                  <a:lnTo>
                    <a:pt x="93880" y="71191"/>
                  </a:lnTo>
                  <a:lnTo>
                    <a:pt x="93829" y="71272"/>
                  </a:lnTo>
                  <a:lnTo>
                    <a:pt x="93804" y="71272"/>
                  </a:lnTo>
                  <a:lnTo>
                    <a:pt x="93753" y="71434"/>
                  </a:lnTo>
                  <a:lnTo>
                    <a:pt x="93753" y="71191"/>
                  </a:lnTo>
                  <a:lnTo>
                    <a:pt x="93753" y="71030"/>
                  </a:lnTo>
                  <a:lnTo>
                    <a:pt x="93753" y="70868"/>
                  </a:lnTo>
                  <a:lnTo>
                    <a:pt x="93804" y="70787"/>
                  </a:lnTo>
                  <a:lnTo>
                    <a:pt x="93829" y="70626"/>
                  </a:lnTo>
                  <a:lnTo>
                    <a:pt x="93880" y="70464"/>
                  </a:lnTo>
                  <a:lnTo>
                    <a:pt x="93880" y="70464"/>
                  </a:lnTo>
                  <a:lnTo>
                    <a:pt x="93955" y="70222"/>
                  </a:lnTo>
                  <a:lnTo>
                    <a:pt x="94006" y="70141"/>
                  </a:lnTo>
                  <a:lnTo>
                    <a:pt x="94056" y="69979"/>
                  </a:lnTo>
                  <a:lnTo>
                    <a:pt x="94056" y="69737"/>
                  </a:lnTo>
                  <a:lnTo>
                    <a:pt x="94056" y="69414"/>
                  </a:lnTo>
                  <a:lnTo>
                    <a:pt x="94082" y="69333"/>
                  </a:lnTo>
                  <a:lnTo>
                    <a:pt x="94132" y="69171"/>
                  </a:lnTo>
                  <a:lnTo>
                    <a:pt x="94208" y="68929"/>
                  </a:lnTo>
                  <a:lnTo>
                    <a:pt x="94182" y="68767"/>
                  </a:lnTo>
                  <a:lnTo>
                    <a:pt x="94132" y="68686"/>
                  </a:lnTo>
                  <a:lnTo>
                    <a:pt x="94132" y="68686"/>
                  </a:lnTo>
                  <a:lnTo>
                    <a:pt x="94082" y="68686"/>
                  </a:lnTo>
                  <a:lnTo>
                    <a:pt x="94056" y="68686"/>
                  </a:lnTo>
                  <a:lnTo>
                    <a:pt x="94006" y="68686"/>
                  </a:lnTo>
                  <a:lnTo>
                    <a:pt x="94006" y="68767"/>
                  </a:lnTo>
                  <a:lnTo>
                    <a:pt x="93955" y="68929"/>
                  </a:lnTo>
                  <a:lnTo>
                    <a:pt x="93930" y="68929"/>
                  </a:lnTo>
                  <a:lnTo>
                    <a:pt x="93829" y="69010"/>
                  </a:lnTo>
                  <a:lnTo>
                    <a:pt x="93829" y="69171"/>
                  </a:lnTo>
                  <a:lnTo>
                    <a:pt x="93804" y="69333"/>
                  </a:lnTo>
                  <a:lnTo>
                    <a:pt x="93728" y="69575"/>
                  </a:lnTo>
                  <a:lnTo>
                    <a:pt x="93728" y="69737"/>
                  </a:lnTo>
                  <a:lnTo>
                    <a:pt x="93678" y="69818"/>
                  </a:lnTo>
                  <a:lnTo>
                    <a:pt x="93678" y="69818"/>
                  </a:lnTo>
                  <a:lnTo>
                    <a:pt x="93602" y="69818"/>
                  </a:lnTo>
                  <a:lnTo>
                    <a:pt x="93501" y="69818"/>
                  </a:lnTo>
                  <a:lnTo>
                    <a:pt x="93425" y="69818"/>
                  </a:lnTo>
                  <a:lnTo>
                    <a:pt x="93375" y="69979"/>
                  </a:lnTo>
                  <a:lnTo>
                    <a:pt x="93350" y="69979"/>
                  </a:lnTo>
                  <a:lnTo>
                    <a:pt x="93299" y="69979"/>
                  </a:lnTo>
                  <a:lnTo>
                    <a:pt x="93274" y="70141"/>
                  </a:lnTo>
                  <a:lnTo>
                    <a:pt x="93223" y="70141"/>
                  </a:lnTo>
                  <a:lnTo>
                    <a:pt x="93173" y="70383"/>
                  </a:lnTo>
                  <a:lnTo>
                    <a:pt x="93148" y="70383"/>
                  </a:lnTo>
                  <a:lnTo>
                    <a:pt x="93148" y="70464"/>
                  </a:lnTo>
                  <a:lnTo>
                    <a:pt x="93148" y="70626"/>
                  </a:lnTo>
                  <a:lnTo>
                    <a:pt x="93148" y="70787"/>
                  </a:lnTo>
                  <a:lnTo>
                    <a:pt x="93148" y="70787"/>
                  </a:lnTo>
                  <a:lnTo>
                    <a:pt x="93097" y="70868"/>
                  </a:lnTo>
                  <a:lnTo>
                    <a:pt x="93047" y="70868"/>
                  </a:lnTo>
                  <a:lnTo>
                    <a:pt x="92971" y="70868"/>
                  </a:lnTo>
                  <a:lnTo>
                    <a:pt x="92895" y="70868"/>
                  </a:lnTo>
                  <a:lnTo>
                    <a:pt x="92820" y="70868"/>
                  </a:lnTo>
                  <a:lnTo>
                    <a:pt x="92719" y="70868"/>
                  </a:lnTo>
                  <a:lnTo>
                    <a:pt x="92643" y="70868"/>
                  </a:lnTo>
                  <a:lnTo>
                    <a:pt x="92593" y="71030"/>
                  </a:lnTo>
                  <a:lnTo>
                    <a:pt x="92567" y="71191"/>
                  </a:lnTo>
                  <a:lnTo>
                    <a:pt x="92517" y="71272"/>
                  </a:lnTo>
                  <a:lnTo>
                    <a:pt x="92517" y="71434"/>
                  </a:lnTo>
                  <a:lnTo>
                    <a:pt x="92466" y="71676"/>
                  </a:lnTo>
                  <a:lnTo>
                    <a:pt x="92466" y="71838"/>
                  </a:lnTo>
                  <a:lnTo>
                    <a:pt x="92517" y="72080"/>
                  </a:lnTo>
                  <a:lnTo>
                    <a:pt x="92567" y="72323"/>
                  </a:lnTo>
                  <a:lnTo>
                    <a:pt x="92643" y="72323"/>
                  </a:lnTo>
                  <a:lnTo>
                    <a:pt x="93148" y="72323"/>
                  </a:lnTo>
                  <a:lnTo>
                    <a:pt x="93148" y="73777"/>
                  </a:lnTo>
                  <a:lnTo>
                    <a:pt x="93173" y="73777"/>
                  </a:lnTo>
                  <a:lnTo>
                    <a:pt x="93223" y="73777"/>
                  </a:lnTo>
                  <a:lnTo>
                    <a:pt x="93274" y="73777"/>
                  </a:lnTo>
                  <a:lnTo>
                    <a:pt x="93299" y="73777"/>
                  </a:lnTo>
                  <a:lnTo>
                    <a:pt x="93350" y="73777"/>
                  </a:lnTo>
                  <a:lnTo>
                    <a:pt x="93375" y="73777"/>
                  </a:lnTo>
                  <a:lnTo>
                    <a:pt x="93375" y="73696"/>
                  </a:lnTo>
                  <a:lnTo>
                    <a:pt x="93425" y="73696"/>
                  </a:lnTo>
                  <a:lnTo>
                    <a:pt x="93425" y="73454"/>
                  </a:lnTo>
                  <a:lnTo>
                    <a:pt x="93425" y="73131"/>
                  </a:lnTo>
                  <a:lnTo>
                    <a:pt x="93425" y="72888"/>
                  </a:lnTo>
                  <a:lnTo>
                    <a:pt x="93753" y="72888"/>
                  </a:lnTo>
                  <a:lnTo>
                    <a:pt x="93804" y="73131"/>
                  </a:lnTo>
                  <a:lnTo>
                    <a:pt x="93829" y="73454"/>
                  </a:lnTo>
                  <a:lnTo>
                    <a:pt x="93880" y="73535"/>
                  </a:lnTo>
                  <a:lnTo>
                    <a:pt x="94309" y="73535"/>
                  </a:lnTo>
                  <a:lnTo>
                    <a:pt x="94309" y="73696"/>
                  </a:lnTo>
                  <a:lnTo>
                    <a:pt x="94309" y="73777"/>
                  </a:lnTo>
                  <a:lnTo>
                    <a:pt x="94309" y="74101"/>
                  </a:lnTo>
                  <a:lnTo>
                    <a:pt x="94309" y="74505"/>
                  </a:lnTo>
                  <a:lnTo>
                    <a:pt x="94182" y="74505"/>
                  </a:lnTo>
                  <a:lnTo>
                    <a:pt x="94056" y="74505"/>
                  </a:lnTo>
                  <a:lnTo>
                    <a:pt x="93955" y="74505"/>
                  </a:lnTo>
                  <a:lnTo>
                    <a:pt x="93930" y="74505"/>
                  </a:lnTo>
                  <a:lnTo>
                    <a:pt x="93880" y="74585"/>
                  </a:lnTo>
                  <a:lnTo>
                    <a:pt x="93804" y="74585"/>
                  </a:lnTo>
                  <a:lnTo>
                    <a:pt x="93804" y="74585"/>
                  </a:lnTo>
                  <a:lnTo>
                    <a:pt x="93753" y="74585"/>
                  </a:lnTo>
                  <a:lnTo>
                    <a:pt x="93728" y="74747"/>
                  </a:lnTo>
                  <a:lnTo>
                    <a:pt x="93728" y="74909"/>
                  </a:lnTo>
                  <a:lnTo>
                    <a:pt x="93627" y="75151"/>
                  </a:lnTo>
                  <a:lnTo>
                    <a:pt x="93602" y="75151"/>
                  </a:lnTo>
                  <a:lnTo>
                    <a:pt x="93552" y="75232"/>
                  </a:lnTo>
                  <a:lnTo>
                    <a:pt x="93350" y="75232"/>
                  </a:lnTo>
                  <a:lnTo>
                    <a:pt x="93350" y="75797"/>
                  </a:lnTo>
                  <a:lnTo>
                    <a:pt x="93350" y="76040"/>
                  </a:lnTo>
                  <a:lnTo>
                    <a:pt x="93350" y="76363"/>
                  </a:lnTo>
                  <a:lnTo>
                    <a:pt x="93350" y="76363"/>
                  </a:lnTo>
                  <a:lnTo>
                    <a:pt x="93299" y="76444"/>
                  </a:lnTo>
                  <a:lnTo>
                    <a:pt x="93274" y="76444"/>
                  </a:lnTo>
                  <a:lnTo>
                    <a:pt x="93223" y="76606"/>
                  </a:lnTo>
                  <a:lnTo>
                    <a:pt x="93173" y="76686"/>
                  </a:lnTo>
                  <a:lnTo>
                    <a:pt x="93148" y="76848"/>
                  </a:lnTo>
                  <a:lnTo>
                    <a:pt x="93148" y="77010"/>
                  </a:lnTo>
                  <a:lnTo>
                    <a:pt x="93148" y="77252"/>
                  </a:lnTo>
                  <a:lnTo>
                    <a:pt x="93148" y="77414"/>
                  </a:lnTo>
                  <a:lnTo>
                    <a:pt x="93148" y="77494"/>
                  </a:lnTo>
                  <a:lnTo>
                    <a:pt x="93173" y="77656"/>
                  </a:lnTo>
                  <a:lnTo>
                    <a:pt x="93223" y="77656"/>
                  </a:lnTo>
                  <a:lnTo>
                    <a:pt x="93274" y="77656"/>
                  </a:lnTo>
                  <a:lnTo>
                    <a:pt x="93299" y="77656"/>
                  </a:lnTo>
                  <a:lnTo>
                    <a:pt x="93350" y="77818"/>
                  </a:lnTo>
                  <a:lnTo>
                    <a:pt x="93375" y="77898"/>
                  </a:lnTo>
                  <a:lnTo>
                    <a:pt x="93476" y="78060"/>
                  </a:lnTo>
                  <a:lnTo>
                    <a:pt x="93501" y="78141"/>
                  </a:lnTo>
                  <a:lnTo>
                    <a:pt x="93552" y="78464"/>
                  </a:lnTo>
                  <a:lnTo>
                    <a:pt x="93627" y="78707"/>
                  </a:lnTo>
                  <a:lnTo>
                    <a:pt x="93678" y="78949"/>
                  </a:lnTo>
                  <a:lnTo>
                    <a:pt x="93728" y="79272"/>
                  </a:lnTo>
                  <a:lnTo>
                    <a:pt x="93728" y="79515"/>
                  </a:lnTo>
                  <a:lnTo>
                    <a:pt x="93753" y="79757"/>
                  </a:lnTo>
                  <a:lnTo>
                    <a:pt x="93728" y="80000"/>
                  </a:lnTo>
                  <a:lnTo>
                    <a:pt x="93728" y="80323"/>
                  </a:lnTo>
                  <a:lnTo>
                    <a:pt x="93728" y="80404"/>
                  </a:lnTo>
                  <a:lnTo>
                    <a:pt x="93728" y="80565"/>
                  </a:lnTo>
                  <a:lnTo>
                    <a:pt x="93753" y="80565"/>
                  </a:lnTo>
                  <a:lnTo>
                    <a:pt x="93804" y="80727"/>
                  </a:lnTo>
                  <a:lnTo>
                    <a:pt x="93829" y="80727"/>
                  </a:lnTo>
                  <a:lnTo>
                    <a:pt x="93829" y="80808"/>
                  </a:lnTo>
                  <a:lnTo>
                    <a:pt x="93880" y="80969"/>
                  </a:lnTo>
                  <a:lnTo>
                    <a:pt x="93880" y="81212"/>
                  </a:lnTo>
                  <a:lnTo>
                    <a:pt x="93880" y="81454"/>
                  </a:lnTo>
                  <a:lnTo>
                    <a:pt x="93880" y="81777"/>
                  </a:lnTo>
                  <a:lnTo>
                    <a:pt x="93880" y="82020"/>
                  </a:lnTo>
                  <a:lnTo>
                    <a:pt x="93880" y="82020"/>
                  </a:lnTo>
                  <a:lnTo>
                    <a:pt x="93930" y="82181"/>
                  </a:lnTo>
                  <a:lnTo>
                    <a:pt x="93930" y="82181"/>
                  </a:lnTo>
                  <a:lnTo>
                    <a:pt x="93930" y="82262"/>
                  </a:lnTo>
                  <a:lnTo>
                    <a:pt x="93930" y="82424"/>
                  </a:lnTo>
                  <a:lnTo>
                    <a:pt x="93804" y="82424"/>
                  </a:lnTo>
                  <a:lnTo>
                    <a:pt x="93804" y="82505"/>
                  </a:lnTo>
                  <a:lnTo>
                    <a:pt x="93804" y="82666"/>
                  </a:lnTo>
                  <a:lnTo>
                    <a:pt x="93804" y="82828"/>
                  </a:lnTo>
                  <a:lnTo>
                    <a:pt x="93804" y="82909"/>
                  </a:lnTo>
                  <a:lnTo>
                    <a:pt x="93804" y="83232"/>
                  </a:lnTo>
                  <a:lnTo>
                    <a:pt x="93804" y="83474"/>
                  </a:lnTo>
                  <a:lnTo>
                    <a:pt x="93880" y="83474"/>
                  </a:lnTo>
                  <a:lnTo>
                    <a:pt x="93955" y="83636"/>
                  </a:lnTo>
                  <a:lnTo>
                    <a:pt x="94006" y="83474"/>
                  </a:lnTo>
                  <a:lnTo>
                    <a:pt x="94056" y="83636"/>
                  </a:lnTo>
                  <a:lnTo>
                    <a:pt x="94082" y="83636"/>
                  </a:lnTo>
                  <a:lnTo>
                    <a:pt x="94082" y="83717"/>
                  </a:lnTo>
                  <a:lnTo>
                    <a:pt x="94132" y="83959"/>
                  </a:lnTo>
                  <a:lnTo>
                    <a:pt x="94132" y="84121"/>
                  </a:lnTo>
                  <a:lnTo>
                    <a:pt x="94132" y="84363"/>
                  </a:lnTo>
                  <a:lnTo>
                    <a:pt x="94082" y="84686"/>
                  </a:lnTo>
                  <a:lnTo>
                    <a:pt x="94056" y="84929"/>
                  </a:lnTo>
                  <a:lnTo>
                    <a:pt x="93955" y="85171"/>
                  </a:lnTo>
                  <a:lnTo>
                    <a:pt x="93880" y="85333"/>
                  </a:lnTo>
                  <a:lnTo>
                    <a:pt x="93829" y="85414"/>
                  </a:lnTo>
                  <a:lnTo>
                    <a:pt x="93829" y="85414"/>
                  </a:lnTo>
                  <a:lnTo>
                    <a:pt x="93804" y="85575"/>
                  </a:lnTo>
                  <a:lnTo>
                    <a:pt x="93804" y="85818"/>
                  </a:lnTo>
                  <a:lnTo>
                    <a:pt x="93753" y="86141"/>
                  </a:lnTo>
                  <a:lnTo>
                    <a:pt x="93753" y="86383"/>
                  </a:lnTo>
                  <a:lnTo>
                    <a:pt x="93753" y="86545"/>
                  </a:lnTo>
                  <a:lnTo>
                    <a:pt x="93728" y="86626"/>
                  </a:lnTo>
                  <a:lnTo>
                    <a:pt x="93728" y="86787"/>
                  </a:lnTo>
                  <a:lnTo>
                    <a:pt x="93728" y="86868"/>
                  </a:lnTo>
                  <a:lnTo>
                    <a:pt x="93678" y="87191"/>
                  </a:lnTo>
                  <a:lnTo>
                    <a:pt x="93627" y="87191"/>
                  </a:lnTo>
                  <a:lnTo>
                    <a:pt x="93552" y="87434"/>
                  </a:lnTo>
                  <a:lnTo>
                    <a:pt x="93476" y="87595"/>
                  </a:lnTo>
                  <a:lnTo>
                    <a:pt x="93425" y="87676"/>
                  </a:lnTo>
                  <a:lnTo>
                    <a:pt x="93425" y="87838"/>
                  </a:lnTo>
                  <a:lnTo>
                    <a:pt x="93375" y="88000"/>
                  </a:lnTo>
                  <a:lnTo>
                    <a:pt x="93350" y="88080"/>
                  </a:lnTo>
                  <a:lnTo>
                    <a:pt x="93299" y="88242"/>
                  </a:lnTo>
                  <a:lnTo>
                    <a:pt x="93299" y="88323"/>
                  </a:lnTo>
                  <a:lnTo>
                    <a:pt x="93274" y="88484"/>
                  </a:lnTo>
                  <a:lnTo>
                    <a:pt x="93223" y="88727"/>
                  </a:lnTo>
                  <a:lnTo>
                    <a:pt x="93173" y="89131"/>
                  </a:lnTo>
                  <a:lnTo>
                    <a:pt x="93097" y="89454"/>
                  </a:lnTo>
                  <a:lnTo>
                    <a:pt x="93047" y="89454"/>
                  </a:lnTo>
                  <a:lnTo>
                    <a:pt x="93022" y="89696"/>
                  </a:lnTo>
                  <a:lnTo>
                    <a:pt x="92971" y="89777"/>
                  </a:lnTo>
                  <a:lnTo>
                    <a:pt x="92971" y="89939"/>
                  </a:lnTo>
                  <a:lnTo>
                    <a:pt x="92971" y="90101"/>
                  </a:lnTo>
                  <a:lnTo>
                    <a:pt x="92921" y="90181"/>
                  </a:lnTo>
                  <a:lnTo>
                    <a:pt x="92921" y="90343"/>
                  </a:lnTo>
                  <a:lnTo>
                    <a:pt x="92895" y="90505"/>
                  </a:lnTo>
                  <a:lnTo>
                    <a:pt x="92845" y="90585"/>
                  </a:lnTo>
                  <a:lnTo>
                    <a:pt x="92820" y="90747"/>
                  </a:lnTo>
                  <a:lnTo>
                    <a:pt x="92769" y="90989"/>
                  </a:lnTo>
                  <a:lnTo>
                    <a:pt x="92719" y="90989"/>
                  </a:lnTo>
                  <a:lnTo>
                    <a:pt x="92694" y="91151"/>
                  </a:lnTo>
                  <a:lnTo>
                    <a:pt x="92643" y="91232"/>
                  </a:lnTo>
                  <a:lnTo>
                    <a:pt x="92643" y="91393"/>
                  </a:lnTo>
                  <a:lnTo>
                    <a:pt x="92567" y="91555"/>
                  </a:lnTo>
                  <a:lnTo>
                    <a:pt x="92466" y="91636"/>
                  </a:lnTo>
                  <a:lnTo>
                    <a:pt x="92441" y="91636"/>
                  </a:lnTo>
                  <a:lnTo>
                    <a:pt x="92391" y="91636"/>
                  </a:lnTo>
                  <a:lnTo>
                    <a:pt x="92365" y="91636"/>
                  </a:lnTo>
                  <a:lnTo>
                    <a:pt x="92315" y="91636"/>
                  </a:lnTo>
                  <a:lnTo>
                    <a:pt x="92264" y="91797"/>
                  </a:lnTo>
                  <a:lnTo>
                    <a:pt x="92239" y="91797"/>
                  </a:lnTo>
                  <a:lnTo>
                    <a:pt x="92189" y="91959"/>
                  </a:lnTo>
                  <a:lnTo>
                    <a:pt x="92138" y="92040"/>
                  </a:lnTo>
                  <a:lnTo>
                    <a:pt x="92113" y="92202"/>
                  </a:lnTo>
                  <a:lnTo>
                    <a:pt x="92113" y="92363"/>
                  </a:lnTo>
                  <a:lnTo>
                    <a:pt x="92063" y="92444"/>
                  </a:lnTo>
                  <a:lnTo>
                    <a:pt x="92063" y="92606"/>
                  </a:lnTo>
                  <a:lnTo>
                    <a:pt x="92012" y="92606"/>
                  </a:lnTo>
                  <a:lnTo>
                    <a:pt x="91987" y="92686"/>
                  </a:lnTo>
                  <a:lnTo>
                    <a:pt x="91936" y="92848"/>
                  </a:lnTo>
                  <a:lnTo>
                    <a:pt x="91911" y="92848"/>
                  </a:lnTo>
                  <a:lnTo>
                    <a:pt x="91861" y="92848"/>
                  </a:lnTo>
                  <a:lnTo>
                    <a:pt x="91810" y="93010"/>
                  </a:lnTo>
                  <a:lnTo>
                    <a:pt x="91785" y="93010"/>
                  </a:lnTo>
                  <a:lnTo>
                    <a:pt x="91735" y="93090"/>
                  </a:lnTo>
                  <a:lnTo>
                    <a:pt x="91735" y="93252"/>
                  </a:lnTo>
                  <a:lnTo>
                    <a:pt x="91684" y="93252"/>
                  </a:lnTo>
                  <a:lnTo>
                    <a:pt x="91684" y="93414"/>
                  </a:lnTo>
                  <a:lnTo>
                    <a:pt x="91659" y="93414"/>
                  </a:lnTo>
                  <a:lnTo>
                    <a:pt x="91608" y="93414"/>
                  </a:lnTo>
                  <a:lnTo>
                    <a:pt x="91558" y="93414"/>
                  </a:lnTo>
                  <a:lnTo>
                    <a:pt x="91533" y="93414"/>
                  </a:lnTo>
                  <a:lnTo>
                    <a:pt x="91457" y="93494"/>
                  </a:lnTo>
                  <a:lnTo>
                    <a:pt x="91356" y="93414"/>
                  </a:lnTo>
                  <a:lnTo>
                    <a:pt x="91331" y="93494"/>
                  </a:lnTo>
                  <a:lnTo>
                    <a:pt x="91280" y="93494"/>
                  </a:lnTo>
                  <a:lnTo>
                    <a:pt x="91205" y="93656"/>
                  </a:lnTo>
                  <a:lnTo>
                    <a:pt x="91104" y="93656"/>
                  </a:lnTo>
                  <a:lnTo>
                    <a:pt x="91104" y="93818"/>
                  </a:lnTo>
                  <a:lnTo>
                    <a:pt x="91078" y="93818"/>
                  </a:lnTo>
                  <a:lnTo>
                    <a:pt x="91078" y="93898"/>
                  </a:lnTo>
                  <a:lnTo>
                    <a:pt x="91028" y="94060"/>
                  </a:lnTo>
                  <a:lnTo>
                    <a:pt x="91028" y="94060"/>
                  </a:lnTo>
                  <a:lnTo>
                    <a:pt x="91003" y="94141"/>
                  </a:lnTo>
                  <a:lnTo>
                    <a:pt x="90952" y="94141"/>
                  </a:lnTo>
                  <a:lnTo>
                    <a:pt x="90876" y="94141"/>
                  </a:lnTo>
                  <a:lnTo>
                    <a:pt x="90776" y="94141"/>
                  </a:lnTo>
                  <a:lnTo>
                    <a:pt x="90700" y="94141"/>
                  </a:lnTo>
                  <a:lnTo>
                    <a:pt x="90649" y="94141"/>
                  </a:lnTo>
                  <a:lnTo>
                    <a:pt x="90624" y="94060"/>
                  </a:lnTo>
                  <a:lnTo>
                    <a:pt x="90548" y="94060"/>
                  </a:lnTo>
                  <a:lnTo>
                    <a:pt x="90447" y="94060"/>
                  </a:lnTo>
                  <a:lnTo>
                    <a:pt x="90372" y="94141"/>
                  </a:lnTo>
                  <a:lnTo>
                    <a:pt x="90296" y="94141"/>
                  </a:lnTo>
                  <a:lnTo>
                    <a:pt x="90195" y="94303"/>
                  </a:lnTo>
                  <a:lnTo>
                    <a:pt x="90170" y="94303"/>
                  </a:lnTo>
                  <a:lnTo>
                    <a:pt x="90119" y="94464"/>
                  </a:lnTo>
                  <a:lnTo>
                    <a:pt x="90094" y="94545"/>
                  </a:lnTo>
                  <a:lnTo>
                    <a:pt x="90094" y="94707"/>
                  </a:lnTo>
                  <a:lnTo>
                    <a:pt x="90044" y="94707"/>
                  </a:lnTo>
                  <a:lnTo>
                    <a:pt x="89993" y="94868"/>
                  </a:lnTo>
                  <a:lnTo>
                    <a:pt x="89968" y="94868"/>
                  </a:lnTo>
                  <a:lnTo>
                    <a:pt x="89867" y="94868"/>
                  </a:lnTo>
                  <a:lnTo>
                    <a:pt x="89791" y="94868"/>
                  </a:lnTo>
                  <a:lnTo>
                    <a:pt x="89716" y="94868"/>
                  </a:lnTo>
                  <a:lnTo>
                    <a:pt x="89716" y="96404"/>
                  </a:lnTo>
                  <a:lnTo>
                    <a:pt x="89791" y="96404"/>
                  </a:lnTo>
                  <a:lnTo>
                    <a:pt x="89842" y="96404"/>
                  </a:lnTo>
                  <a:lnTo>
                    <a:pt x="89867" y="96565"/>
                  </a:lnTo>
                  <a:lnTo>
                    <a:pt x="89867" y="96727"/>
                  </a:lnTo>
                  <a:lnTo>
                    <a:pt x="89867" y="96808"/>
                  </a:lnTo>
                  <a:lnTo>
                    <a:pt x="89867" y="96969"/>
                  </a:lnTo>
                  <a:lnTo>
                    <a:pt x="89867" y="97050"/>
                  </a:lnTo>
                  <a:lnTo>
                    <a:pt x="89842" y="97212"/>
                  </a:lnTo>
                  <a:lnTo>
                    <a:pt x="89842" y="97373"/>
                  </a:lnTo>
                  <a:lnTo>
                    <a:pt x="89791" y="97373"/>
                  </a:lnTo>
                  <a:lnTo>
                    <a:pt x="89791" y="97616"/>
                  </a:lnTo>
                  <a:lnTo>
                    <a:pt x="89741" y="97858"/>
                  </a:lnTo>
                  <a:lnTo>
                    <a:pt x="89741" y="98262"/>
                  </a:lnTo>
                  <a:lnTo>
                    <a:pt x="89741" y="98505"/>
                  </a:lnTo>
                  <a:lnTo>
                    <a:pt x="89135" y="98505"/>
                  </a:lnTo>
                  <a:lnTo>
                    <a:pt x="89085" y="98505"/>
                  </a:lnTo>
                  <a:lnTo>
                    <a:pt x="89059" y="98424"/>
                  </a:lnTo>
                  <a:lnTo>
                    <a:pt x="89059" y="98424"/>
                  </a:lnTo>
                  <a:lnTo>
                    <a:pt x="89009" y="98262"/>
                  </a:lnTo>
                  <a:lnTo>
                    <a:pt x="89009" y="98181"/>
                  </a:lnTo>
                  <a:lnTo>
                    <a:pt x="89009" y="97858"/>
                  </a:lnTo>
                  <a:lnTo>
                    <a:pt x="89009" y="97777"/>
                  </a:lnTo>
                  <a:lnTo>
                    <a:pt x="89009" y="97616"/>
                  </a:lnTo>
                  <a:lnTo>
                    <a:pt x="89059" y="97454"/>
                  </a:lnTo>
                  <a:lnTo>
                    <a:pt x="89085" y="97373"/>
                  </a:lnTo>
                  <a:lnTo>
                    <a:pt x="89085" y="97212"/>
                  </a:lnTo>
                  <a:lnTo>
                    <a:pt x="89135" y="97050"/>
                  </a:lnTo>
                  <a:lnTo>
                    <a:pt x="89186" y="96969"/>
                  </a:lnTo>
                  <a:lnTo>
                    <a:pt x="89211" y="96808"/>
                  </a:lnTo>
                  <a:lnTo>
                    <a:pt x="89261" y="96808"/>
                  </a:lnTo>
                  <a:lnTo>
                    <a:pt x="89287" y="96808"/>
                  </a:lnTo>
                  <a:lnTo>
                    <a:pt x="89337" y="96808"/>
                  </a:lnTo>
                  <a:lnTo>
                    <a:pt x="89388" y="96808"/>
                  </a:lnTo>
                  <a:lnTo>
                    <a:pt x="89388" y="96727"/>
                  </a:lnTo>
                  <a:lnTo>
                    <a:pt x="89413" y="96565"/>
                  </a:lnTo>
                  <a:lnTo>
                    <a:pt x="89413" y="96565"/>
                  </a:lnTo>
                  <a:lnTo>
                    <a:pt x="89413" y="95111"/>
                  </a:lnTo>
                  <a:lnTo>
                    <a:pt x="89463" y="94949"/>
                  </a:lnTo>
                  <a:lnTo>
                    <a:pt x="89463" y="94868"/>
                  </a:lnTo>
                  <a:lnTo>
                    <a:pt x="89463" y="94545"/>
                  </a:lnTo>
                  <a:lnTo>
                    <a:pt x="89388" y="94545"/>
                  </a:lnTo>
                  <a:lnTo>
                    <a:pt x="89287" y="94545"/>
                  </a:lnTo>
                  <a:lnTo>
                    <a:pt x="89211" y="94545"/>
                  </a:lnTo>
                  <a:lnTo>
                    <a:pt x="89186" y="94545"/>
                  </a:lnTo>
                  <a:lnTo>
                    <a:pt x="89135" y="94545"/>
                  </a:lnTo>
                  <a:lnTo>
                    <a:pt x="89059" y="94545"/>
                  </a:lnTo>
                  <a:lnTo>
                    <a:pt x="88958" y="94545"/>
                  </a:lnTo>
                  <a:lnTo>
                    <a:pt x="88933" y="94545"/>
                  </a:lnTo>
                  <a:lnTo>
                    <a:pt x="88883" y="94545"/>
                  </a:lnTo>
                  <a:lnTo>
                    <a:pt x="88883" y="94545"/>
                  </a:lnTo>
                  <a:lnTo>
                    <a:pt x="88832" y="94707"/>
                  </a:lnTo>
                  <a:lnTo>
                    <a:pt x="88832" y="94868"/>
                  </a:lnTo>
                  <a:lnTo>
                    <a:pt x="88807" y="94868"/>
                  </a:lnTo>
                  <a:lnTo>
                    <a:pt x="88757" y="94868"/>
                  </a:lnTo>
                  <a:lnTo>
                    <a:pt x="88681" y="94868"/>
                  </a:lnTo>
                  <a:lnTo>
                    <a:pt x="88630" y="94949"/>
                  </a:lnTo>
                  <a:lnTo>
                    <a:pt x="88605" y="95111"/>
                  </a:lnTo>
                  <a:lnTo>
                    <a:pt x="88504" y="94949"/>
                  </a:lnTo>
                  <a:lnTo>
                    <a:pt x="88479" y="95111"/>
                  </a:lnTo>
                  <a:lnTo>
                    <a:pt x="88429" y="95111"/>
                  </a:lnTo>
                  <a:lnTo>
                    <a:pt x="88378" y="95111"/>
                  </a:lnTo>
                  <a:lnTo>
                    <a:pt x="88378" y="95272"/>
                  </a:lnTo>
                  <a:lnTo>
                    <a:pt x="88353" y="95272"/>
                  </a:lnTo>
                  <a:lnTo>
                    <a:pt x="88353" y="95353"/>
                  </a:lnTo>
                  <a:lnTo>
                    <a:pt x="88302" y="95757"/>
                  </a:lnTo>
                  <a:lnTo>
                    <a:pt x="88302" y="95919"/>
                  </a:lnTo>
                  <a:lnTo>
                    <a:pt x="88277" y="96161"/>
                  </a:lnTo>
                  <a:lnTo>
                    <a:pt x="88277" y="96404"/>
                  </a:lnTo>
                  <a:lnTo>
                    <a:pt x="88277" y="96565"/>
                  </a:lnTo>
                  <a:lnTo>
                    <a:pt x="88277" y="96808"/>
                  </a:lnTo>
                  <a:lnTo>
                    <a:pt x="88227" y="96808"/>
                  </a:lnTo>
                  <a:lnTo>
                    <a:pt x="88227" y="96808"/>
                  </a:lnTo>
                  <a:lnTo>
                    <a:pt x="88176" y="96808"/>
                  </a:lnTo>
                  <a:lnTo>
                    <a:pt x="88151" y="96969"/>
                  </a:lnTo>
                  <a:lnTo>
                    <a:pt x="88100" y="97050"/>
                  </a:lnTo>
                  <a:lnTo>
                    <a:pt x="88050" y="97050"/>
                  </a:lnTo>
                  <a:lnTo>
                    <a:pt x="88050" y="97212"/>
                  </a:lnTo>
                  <a:lnTo>
                    <a:pt x="88025" y="97212"/>
                  </a:lnTo>
                  <a:lnTo>
                    <a:pt x="88025" y="97616"/>
                  </a:lnTo>
                  <a:lnTo>
                    <a:pt x="88025" y="97777"/>
                  </a:lnTo>
                  <a:lnTo>
                    <a:pt x="88025" y="98020"/>
                  </a:lnTo>
                  <a:lnTo>
                    <a:pt x="87974" y="98181"/>
                  </a:lnTo>
                  <a:lnTo>
                    <a:pt x="88025" y="98424"/>
                  </a:lnTo>
                  <a:lnTo>
                    <a:pt x="88025" y="98505"/>
                  </a:lnTo>
                  <a:lnTo>
                    <a:pt x="88050" y="98505"/>
                  </a:lnTo>
                  <a:lnTo>
                    <a:pt x="88100" y="98505"/>
                  </a:lnTo>
                  <a:lnTo>
                    <a:pt x="88100" y="98666"/>
                  </a:lnTo>
                  <a:lnTo>
                    <a:pt x="88100" y="98828"/>
                  </a:lnTo>
                  <a:lnTo>
                    <a:pt x="88100" y="99070"/>
                  </a:lnTo>
                  <a:lnTo>
                    <a:pt x="88100" y="99313"/>
                  </a:lnTo>
                  <a:lnTo>
                    <a:pt x="88151" y="99474"/>
                  </a:lnTo>
                  <a:lnTo>
                    <a:pt x="88151" y="99474"/>
                  </a:lnTo>
                  <a:lnTo>
                    <a:pt x="88176" y="99636"/>
                  </a:lnTo>
                  <a:lnTo>
                    <a:pt x="88176" y="99717"/>
                  </a:lnTo>
                  <a:lnTo>
                    <a:pt x="88227" y="99878"/>
                  </a:lnTo>
                  <a:lnTo>
                    <a:pt x="88277" y="99878"/>
                  </a:lnTo>
                  <a:lnTo>
                    <a:pt x="88302" y="99959"/>
                  </a:lnTo>
                  <a:lnTo>
                    <a:pt x="88378" y="100121"/>
                  </a:lnTo>
                  <a:lnTo>
                    <a:pt x="88479" y="100363"/>
                  </a:lnTo>
                  <a:lnTo>
                    <a:pt x="88504" y="100525"/>
                  </a:lnTo>
                  <a:lnTo>
                    <a:pt x="88555" y="100525"/>
                  </a:lnTo>
                  <a:lnTo>
                    <a:pt x="88605" y="100686"/>
                  </a:lnTo>
                  <a:lnTo>
                    <a:pt x="88605" y="100686"/>
                  </a:lnTo>
                  <a:lnTo>
                    <a:pt x="88630" y="100686"/>
                  </a:lnTo>
                  <a:lnTo>
                    <a:pt x="88630" y="100767"/>
                  </a:lnTo>
                  <a:lnTo>
                    <a:pt x="88630" y="100929"/>
                  </a:lnTo>
                  <a:lnTo>
                    <a:pt x="88681" y="101171"/>
                  </a:lnTo>
                  <a:lnTo>
                    <a:pt x="88757" y="101414"/>
                  </a:lnTo>
                  <a:lnTo>
                    <a:pt x="88757" y="101575"/>
                  </a:lnTo>
                  <a:lnTo>
                    <a:pt x="88807" y="101575"/>
                  </a:lnTo>
                  <a:lnTo>
                    <a:pt x="88807" y="101737"/>
                  </a:lnTo>
                  <a:lnTo>
                    <a:pt x="88832" y="101818"/>
                  </a:lnTo>
                  <a:lnTo>
                    <a:pt x="88883" y="101818"/>
                  </a:lnTo>
                  <a:lnTo>
                    <a:pt x="88958" y="101818"/>
                  </a:lnTo>
                  <a:lnTo>
                    <a:pt x="89009" y="101818"/>
                  </a:lnTo>
                  <a:lnTo>
                    <a:pt x="89085" y="101818"/>
                  </a:lnTo>
                  <a:lnTo>
                    <a:pt x="89085" y="102141"/>
                  </a:lnTo>
                  <a:lnTo>
                    <a:pt x="89085" y="102383"/>
                  </a:lnTo>
                  <a:lnTo>
                    <a:pt x="89085" y="102626"/>
                  </a:lnTo>
                  <a:lnTo>
                    <a:pt x="89135" y="103030"/>
                  </a:lnTo>
                  <a:lnTo>
                    <a:pt x="89186" y="103272"/>
                  </a:lnTo>
                  <a:lnTo>
                    <a:pt x="89211" y="103595"/>
                  </a:lnTo>
                  <a:lnTo>
                    <a:pt x="89261" y="103838"/>
                  </a:lnTo>
                  <a:lnTo>
                    <a:pt x="89261" y="104080"/>
                  </a:lnTo>
                  <a:lnTo>
                    <a:pt x="89261" y="104323"/>
                  </a:lnTo>
                  <a:lnTo>
                    <a:pt x="89261" y="105292"/>
                  </a:lnTo>
                  <a:lnTo>
                    <a:pt x="89261" y="105696"/>
                  </a:lnTo>
                  <a:lnTo>
                    <a:pt x="89261" y="106101"/>
                  </a:lnTo>
                  <a:lnTo>
                    <a:pt x="89261" y="106585"/>
                  </a:lnTo>
                  <a:lnTo>
                    <a:pt x="89261" y="106747"/>
                  </a:lnTo>
                  <a:lnTo>
                    <a:pt x="89211" y="106989"/>
                  </a:lnTo>
                  <a:lnTo>
                    <a:pt x="89211" y="107151"/>
                  </a:lnTo>
                  <a:lnTo>
                    <a:pt x="89211" y="107232"/>
                  </a:lnTo>
                  <a:lnTo>
                    <a:pt x="89186" y="107393"/>
                  </a:lnTo>
                  <a:lnTo>
                    <a:pt x="89135" y="107555"/>
                  </a:lnTo>
                  <a:lnTo>
                    <a:pt x="89085" y="107555"/>
                  </a:lnTo>
                  <a:lnTo>
                    <a:pt x="89059" y="107555"/>
                  </a:lnTo>
                  <a:lnTo>
                    <a:pt x="89009" y="107636"/>
                  </a:lnTo>
                  <a:lnTo>
                    <a:pt x="88958" y="107797"/>
                  </a:lnTo>
                  <a:lnTo>
                    <a:pt x="88883" y="108040"/>
                  </a:lnTo>
                  <a:lnTo>
                    <a:pt x="88832" y="108202"/>
                  </a:lnTo>
                  <a:lnTo>
                    <a:pt x="88757" y="108363"/>
                  </a:lnTo>
                  <a:lnTo>
                    <a:pt x="88731" y="108444"/>
                  </a:lnTo>
                  <a:lnTo>
                    <a:pt x="88681" y="108606"/>
                  </a:lnTo>
                  <a:lnTo>
                    <a:pt x="88605" y="108606"/>
                  </a:lnTo>
                  <a:lnTo>
                    <a:pt x="88504" y="108606"/>
                  </a:lnTo>
                  <a:lnTo>
                    <a:pt x="88479" y="108606"/>
                  </a:lnTo>
                  <a:lnTo>
                    <a:pt x="88378" y="108444"/>
                  </a:lnTo>
                  <a:lnTo>
                    <a:pt x="88353" y="108606"/>
                  </a:lnTo>
                  <a:lnTo>
                    <a:pt x="88302" y="108767"/>
                  </a:lnTo>
                  <a:lnTo>
                    <a:pt x="88302" y="108848"/>
                  </a:lnTo>
                  <a:lnTo>
                    <a:pt x="88302" y="109010"/>
                  </a:lnTo>
                  <a:lnTo>
                    <a:pt x="88302" y="109090"/>
                  </a:lnTo>
                  <a:lnTo>
                    <a:pt x="88277" y="109252"/>
                  </a:lnTo>
                  <a:lnTo>
                    <a:pt x="88277" y="109414"/>
                  </a:lnTo>
                  <a:lnTo>
                    <a:pt x="88227" y="109494"/>
                  </a:lnTo>
                  <a:lnTo>
                    <a:pt x="88176" y="109818"/>
                  </a:lnTo>
                  <a:lnTo>
                    <a:pt x="88151" y="109898"/>
                  </a:lnTo>
                  <a:lnTo>
                    <a:pt x="88100" y="109898"/>
                  </a:lnTo>
                  <a:lnTo>
                    <a:pt x="88050" y="110060"/>
                  </a:lnTo>
                  <a:lnTo>
                    <a:pt x="88025" y="110222"/>
                  </a:lnTo>
                  <a:lnTo>
                    <a:pt x="87974" y="110303"/>
                  </a:lnTo>
                  <a:lnTo>
                    <a:pt x="87924" y="110464"/>
                  </a:lnTo>
                  <a:lnTo>
                    <a:pt x="87899" y="110545"/>
                  </a:lnTo>
                  <a:lnTo>
                    <a:pt x="87848" y="110707"/>
                  </a:lnTo>
                  <a:lnTo>
                    <a:pt x="87772" y="110949"/>
                  </a:lnTo>
                  <a:lnTo>
                    <a:pt x="87697" y="111272"/>
                  </a:lnTo>
                  <a:lnTo>
                    <a:pt x="87646" y="111515"/>
                  </a:lnTo>
                  <a:lnTo>
                    <a:pt x="87596" y="111111"/>
                  </a:lnTo>
                  <a:lnTo>
                    <a:pt x="87520" y="110707"/>
                  </a:lnTo>
                  <a:lnTo>
                    <a:pt x="87520" y="110303"/>
                  </a:lnTo>
                  <a:lnTo>
                    <a:pt x="87520" y="110060"/>
                  </a:lnTo>
                  <a:lnTo>
                    <a:pt x="87570" y="109818"/>
                  </a:lnTo>
                  <a:lnTo>
                    <a:pt x="87570" y="109656"/>
                  </a:lnTo>
                  <a:lnTo>
                    <a:pt x="87596" y="109494"/>
                  </a:lnTo>
                  <a:lnTo>
                    <a:pt x="87646" y="109414"/>
                  </a:lnTo>
                  <a:lnTo>
                    <a:pt x="87596" y="109252"/>
                  </a:lnTo>
                  <a:lnTo>
                    <a:pt x="87570" y="109090"/>
                  </a:lnTo>
                  <a:lnTo>
                    <a:pt x="87520" y="109010"/>
                  </a:lnTo>
                  <a:lnTo>
                    <a:pt x="87470" y="109010"/>
                  </a:lnTo>
                  <a:lnTo>
                    <a:pt x="87394" y="109010"/>
                  </a:lnTo>
                  <a:lnTo>
                    <a:pt x="87318" y="108848"/>
                  </a:lnTo>
                  <a:lnTo>
                    <a:pt x="87268" y="108848"/>
                  </a:lnTo>
                  <a:lnTo>
                    <a:pt x="87242" y="108848"/>
                  </a:lnTo>
                  <a:lnTo>
                    <a:pt x="87141" y="108767"/>
                  </a:lnTo>
                  <a:lnTo>
                    <a:pt x="87116" y="108444"/>
                  </a:lnTo>
                  <a:lnTo>
                    <a:pt x="87066" y="108202"/>
                  </a:lnTo>
                  <a:lnTo>
                    <a:pt x="87015" y="107959"/>
                  </a:lnTo>
                  <a:lnTo>
                    <a:pt x="86990" y="107636"/>
                  </a:lnTo>
                  <a:lnTo>
                    <a:pt x="86940" y="107393"/>
                  </a:lnTo>
                  <a:lnTo>
                    <a:pt x="86914" y="107151"/>
                  </a:lnTo>
                  <a:lnTo>
                    <a:pt x="86864" y="106909"/>
                  </a:lnTo>
                  <a:lnTo>
                    <a:pt x="86813" y="106585"/>
                  </a:lnTo>
                  <a:lnTo>
                    <a:pt x="86738" y="106343"/>
                  </a:lnTo>
                  <a:lnTo>
                    <a:pt x="86738" y="106181"/>
                  </a:lnTo>
                  <a:lnTo>
                    <a:pt x="86687" y="106101"/>
                  </a:lnTo>
                  <a:lnTo>
                    <a:pt x="86687" y="105939"/>
                  </a:lnTo>
                  <a:lnTo>
                    <a:pt x="86611" y="105939"/>
                  </a:lnTo>
                  <a:lnTo>
                    <a:pt x="86611" y="105939"/>
                  </a:lnTo>
                  <a:lnTo>
                    <a:pt x="86561" y="105939"/>
                  </a:lnTo>
                  <a:lnTo>
                    <a:pt x="86561" y="106101"/>
                  </a:lnTo>
                  <a:lnTo>
                    <a:pt x="86536" y="106101"/>
                  </a:lnTo>
                  <a:lnTo>
                    <a:pt x="86485" y="106181"/>
                  </a:lnTo>
                  <a:lnTo>
                    <a:pt x="86460" y="106181"/>
                  </a:lnTo>
                  <a:lnTo>
                    <a:pt x="86359" y="106101"/>
                  </a:lnTo>
                  <a:lnTo>
                    <a:pt x="86334" y="106101"/>
                  </a:lnTo>
                  <a:lnTo>
                    <a:pt x="86283" y="105939"/>
                  </a:lnTo>
                  <a:lnTo>
                    <a:pt x="86233" y="105777"/>
                  </a:lnTo>
                  <a:lnTo>
                    <a:pt x="86208" y="105535"/>
                  </a:lnTo>
                  <a:lnTo>
                    <a:pt x="86208" y="105292"/>
                  </a:lnTo>
                  <a:lnTo>
                    <a:pt x="86157" y="105292"/>
                  </a:lnTo>
                  <a:lnTo>
                    <a:pt x="86157" y="105131"/>
                  </a:lnTo>
                  <a:lnTo>
                    <a:pt x="86107" y="105131"/>
                  </a:lnTo>
                  <a:lnTo>
                    <a:pt x="86107" y="105050"/>
                  </a:lnTo>
                  <a:lnTo>
                    <a:pt x="86082" y="104888"/>
                  </a:lnTo>
                  <a:lnTo>
                    <a:pt x="85981" y="104727"/>
                  </a:lnTo>
                  <a:lnTo>
                    <a:pt x="85955" y="104646"/>
                  </a:lnTo>
                  <a:lnTo>
                    <a:pt x="85905" y="104646"/>
                  </a:lnTo>
                  <a:lnTo>
                    <a:pt x="85905" y="104727"/>
                  </a:lnTo>
                  <a:lnTo>
                    <a:pt x="85880" y="104888"/>
                  </a:lnTo>
                  <a:lnTo>
                    <a:pt x="85829" y="105050"/>
                  </a:lnTo>
                  <a:lnTo>
                    <a:pt x="85779" y="105050"/>
                  </a:lnTo>
                  <a:lnTo>
                    <a:pt x="85779" y="105131"/>
                  </a:lnTo>
                  <a:lnTo>
                    <a:pt x="85753" y="105292"/>
                  </a:lnTo>
                  <a:lnTo>
                    <a:pt x="85753" y="105535"/>
                  </a:lnTo>
                  <a:lnTo>
                    <a:pt x="85779" y="105696"/>
                  </a:lnTo>
                  <a:lnTo>
                    <a:pt x="85779" y="105777"/>
                  </a:lnTo>
                  <a:lnTo>
                    <a:pt x="85779" y="106101"/>
                  </a:lnTo>
                  <a:lnTo>
                    <a:pt x="85779" y="106181"/>
                  </a:lnTo>
                  <a:lnTo>
                    <a:pt x="85753" y="106505"/>
                  </a:lnTo>
                  <a:lnTo>
                    <a:pt x="85703" y="106747"/>
                  </a:lnTo>
                  <a:lnTo>
                    <a:pt x="85703" y="106909"/>
                  </a:lnTo>
                  <a:lnTo>
                    <a:pt x="85627" y="107151"/>
                  </a:lnTo>
                  <a:lnTo>
                    <a:pt x="85577" y="107393"/>
                  </a:lnTo>
                  <a:lnTo>
                    <a:pt x="85526" y="107555"/>
                  </a:lnTo>
                  <a:lnTo>
                    <a:pt x="85501" y="107797"/>
                  </a:lnTo>
                  <a:lnTo>
                    <a:pt x="85501" y="107959"/>
                  </a:lnTo>
                  <a:lnTo>
                    <a:pt x="85501" y="109252"/>
                  </a:lnTo>
                  <a:lnTo>
                    <a:pt x="85526" y="109414"/>
                  </a:lnTo>
                  <a:lnTo>
                    <a:pt x="85627" y="109494"/>
                  </a:lnTo>
                  <a:lnTo>
                    <a:pt x="85652" y="109494"/>
                  </a:lnTo>
                  <a:lnTo>
                    <a:pt x="85652" y="109494"/>
                  </a:lnTo>
                  <a:lnTo>
                    <a:pt x="85703" y="109494"/>
                  </a:lnTo>
                  <a:lnTo>
                    <a:pt x="85703" y="109656"/>
                  </a:lnTo>
                  <a:lnTo>
                    <a:pt x="85703" y="109818"/>
                  </a:lnTo>
                  <a:lnTo>
                    <a:pt x="85703" y="110060"/>
                  </a:lnTo>
                  <a:lnTo>
                    <a:pt x="85703" y="110222"/>
                  </a:lnTo>
                  <a:lnTo>
                    <a:pt x="85703" y="110464"/>
                  </a:lnTo>
                  <a:lnTo>
                    <a:pt x="85703" y="110545"/>
                  </a:lnTo>
                  <a:lnTo>
                    <a:pt x="85753" y="110545"/>
                  </a:lnTo>
                  <a:lnTo>
                    <a:pt x="85779" y="110707"/>
                  </a:lnTo>
                  <a:lnTo>
                    <a:pt x="85829" y="110707"/>
                  </a:lnTo>
                  <a:lnTo>
                    <a:pt x="85880" y="110868"/>
                  </a:lnTo>
                  <a:lnTo>
                    <a:pt x="85905" y="110949"/>
                  </a:lnTo>
                  <a:lnTo>
                    <a:pt x="85905" y="111111"/>
                  </a:lnTo>
                  <a:lnTo>
                    <a:pt x="85905" y="111353"/>
                  </a:lnTo>
                  <a:lnTo>
                    <a:pt x="85905" y="111676"/>
                  </a:lnTo>
                  <a:lnTo>
                    <a:pt x="85905" y="111757"/>
                  </a:lnTo>
                  <a:lnTo>
                    <a:pt x="85905" y="111999"/>
                  </a:lnTo>
                  <a:lnTo>
                    <a:pt x="85955" y="112161"/>
                  </a:lnTo>
                  <a:lnTo>
                    <a:pt x="85981" y="112323"/>
                  </a:lnTo>
                  <a:lnTo>
                    <a:pt x="86031" y="112404"/>
                  </a:lnTo>
                  <a:lnTo>
                    <a:pt x="86082" y="112565"/>
                  </a:lnTo>
                  <a:lnTo>
                    <a:pt x="86107" y="112727"/>
                  </a:lnTo>
                  <a:lnTo>
                    <a:pt x="86157" y="112727"/>
                  </a:lnTo>
                  <a:lnTo>
                    <a:pt x="86208" y="112727"/>
                  </a:lnTo>
                  <a:lnTo>
                    <a:pt x="86283" y="112808"/>
                  </a:lnTo>
                  <a:lnTo>
                    <a:pt x="86359" y="112969"/>
                  </a:lnTo>
                  <a:lnTo>
                    <a:pt x="86410" y="112969"/>
                  </a:lnTo>
                  <a:lnTo>
                    <a:pt x="86460" y="113212"/>
                  </a:lnTo>
                  <a:lnTo>
                    <a:pt x="86485" y="113212"/>
                  </a:lnTo>
                  <a:lnTo>
                    <a:pt x="86536" y="113212"/>
                  </a:lnTo>
                  <a:lnTo>
                    <a:pt x="86561" y="113373"/>
                  </a:lnTo>
                  <a:lnTo>
                    <a:pt x="86611" y="113454"/>
                  </a:lnTo>
                  <a:lnTo>
                    <a:pt x="86662" y="113777"/>
                  </a:lnTo>
                  <a:lnTo>
                    <a:pt x="86738" y="113777"/>
                  </a:lnTo>
                  <a:lnTo>
                    <a:pt x="86813" y="113777"/>
                  </a:lnTo>
                  <a:lnTo>
                    <a:pt x="86914" y="113777"/>
                  </a:lnTo>
                  <a:lnTo>
                    <a:pt x="86914" y="114262"/>
                  </a:lnTo>
                  <a:lnTo>
                    <a:pt x="86914" y="114424"/>
                  </a:lnTo>
                  <a:lnTo>
                    <a:pt x="86940" y="114666"/>
                  </a:lnTo>
                  <a:lnTo>
                    <a:pt x="86940" y="114828"/>
                  </a:lnTo>
                  <a:lnTo>
                    <a:pt x="86940" y="114909"/>
                  </a:lnTo>
                  <a:lnTo>
                    <a:pt x="86940" y="115070"/>
                  </a:lnTo>
                  <a:lnTo>
                    <a:pt x="86940" y="115313"/>
                  </a:lnTo>
                  <a:lnTo>
                    <a:pt x="86940" y="115636"/>
                  </a:lnTo>
                  <a:lnTo>
                    <a:pt x="86940" y="115878"/>
                  </a:lnTo>
                  <a:lnTo>
                    <a:pt x="86940" y="116121"/>
                  </a:lnTo>
                  <a:lnTo>
                    <a:pt x="86990" y="116282"/>
                  </a:lnTo>
                  <a:lnTo>
                    <a:pt x="86990" y="116282"/>
                  </a:lnTo>
                  <a:lnTo>
                    <a:pt x="87015" y="116363"/>
                  </a:lnTo>
                  <a:lnTo>
                    <a:pt x="87066" y="116525"/>
                  </a:lnTo>
                  <a:lnTo>
                    <a:pt x="87066" y="116686"/>
                  </a:lnTo>
                  <a:lnTo>
                    <a:pt x="87066" y="116767"/>
                  </a:lnTo>
                  <a:lnTo>
                    <a:pt x="87116" y="116929"/>
                  </a:lnTo>
                  <a:lnTo>
                    <a:pt x="87116" y="117171"/>
                  </a:lnTo>
                  <a:lnTo>
                    <a:pt x="87116" y="117494"/>
                  </a:lnTo>
                  <a:lnTo>
                    <a:pt x="87116" y="117737"/>
                  </a:lnTo>
                  <a:lnTo>
                    <a:pt x="87116" y="117818"/>
                  </a:lnTo>
                  <a:lnTo>
                    <a:pt x="87116" y="117979"/>
                  </a:lnTo>
                  <a:lnTo>
                    <a:pt x="87116" y="118222"/>
                  </a:lnTo>
                  <a:lnTo>
                    <a:pt x="87116" y="118545"/>
                  </a:lnTo>
                  <a:lnTo>
                    <a:pt x="87141" y="118787"/>
                  </a:lnTo>
                  <a:lnTo>
                    <a:pt x="87192" y="119030"/>
                  </a:lnTo>
                  <a:lnTo>
                    <a:pt x="87242" y="119030"/>
                  </a:lnTo>
                  <a:lnTo>
                    <a:pt x="87268" y="119030"/>
                  </a:lnTo>
                  <a:lnTo>
                    <a:pt x="87268" y="119030"/>
                  </a:lnTo>
                  <a:lnTo>
                    <a:pt x="87318" y="119191"/>
                  </a:lnTo>
                  <a:lnTo>
                    <a:pt x="87318" y="119272"/>
                  </a:lnTo>
                  <a:lnTo>
                    <a:pt x="87394" y="119595"/>
                  </a:lnTo>
                  <a:lnTo>
                    <a:pt x="87444" y="119838"/>
                  </a:lnTo>
                  <a:lnTo>
                    <a:pt x="87394" y="119838"/>
                  </a:lnTo>
                  <a:lnTo>
                    <a:pt x="87394" y="119999"/>
                  </a:lnTo>
                  <a:lnTo>
                    <a:pt x="87369" y="119999"/>
                  </a:lnTo>
                  <a:lnTo>
                    <a:pt x="87318" y="119999"/>
                  </a:lnTo>
                  <a:lnTo>
                    <a:pt x="87242" y="119999"/>
                  </a:lnTo>
                  <a:lnTo>
                    <a:pt x="87141" y="119838"/>
                  </a:lnTo>
                  <a:lnTo>
                    <a:pt x="87116" y="119838"/>
                  </a:lnTo>
                  <a:lnTo>
                    <a:pt x="87066" y="119676"/>
                  </a:lnTo>
                  <a:lnTo>
                    <a:pt x="86990" y="119676"/>
                  </a:lnTo>
                  <a:lnTo>
                    <a:pt x="86940" y="119676"/>
                  </a:lnTo>
                  <a:lnTo>
                    <a:pt x="86914" y="119676"/>
                  </a:lnTo>
                  <a:lnTo>
                    <a:pt x="86914" y="119595"/>
                  </a:lnTo>
                  <a:lnTo>
                    <a:pt x="86864" y="119434"/>
                  </a:lnTo>
                  <a:lnTo>
                    <a:pt x="86864" y="119191"/>
                  </a:lnTo>
                  <a:lnTo>
                    <a:pt x="86813" y="119030"/>
                  </a:lnTo>
                  <a:lnTo>
                    <a:pt x="86788" y="118949"/>
                  </a:lnTo>
                  <a:lnTo>
                    <a:pt x="86687" y="118787"/>
                  </a:lnTo>
                  <a:lnTo>
                    <a:pt x="86611" y="118626"/>
                  </a:lnTo>
                  <a:lnTo>
                    <a:pt x="86536" y="118545"/>
                  </a:lnTo>
                  <a:lnTo>
                    <a:pt x="86460" y="118383"/>
                  </a:lnTo>
                  <a:lnTo>
                    <a:pt x="86359" y="118141"/>
                  </a:lnTo>
                  <a:lnTo>
                    <a:pt x="86283" y="118141"/>
                  </a:lnTo>
                  <a:lnTo>
                    <a:pt x="86233" y="117979"/>
                  </a:lnTo>
                  <a:lnTo>
                    <a:pt x="86208" y="117818"/>
                  </a:lnTo>
                  <a:lnTo>
                    <a:pt x="86157" y="117737"/>
                  </a:lnTo>
                  <a:lnTo>
                    <a:pt x="86107" y="117575"/>
                  </a:lnTo>
                  <a:lnTo>
                    <a:pt x="86107" y="117333"/>
                  </a:lnTo>
                  <a:lnTo>
                    <a:pt x="86107" y="117171"/>
                  </a:lnTo>
                  <a:lnTo>
                    <a:pt x="86082" y="117090"/>
                  </a:lnTo>
                  <a:lnTo>
                    <a:pt x="86082" y="116929"/>
                  </a:lnTo>
                  <a:lnTo>
                    <a:pt x="86082" y="115636"/>
                  </a:lnTo>
                  <a:lnTo>
                    <a:pt x="86082" y="115313"/>
                  </a:lnTo>
                  <a:lnTo>
                    <a:pt x="86031" y="115232"/>
                  </a:lnTo>
                  <a:lnTo>
                    <a:pt x="86031" y="114909"/>
                  </a:lnTo>
                  <a:lnTo>
                    <a:pt x="85981" y="114909"/>
                  </a:lnTo>
                  <a:lnTo>
                    <a:pt x="85955" y="114828"/>
                  </a:lnTo>
                  <a:lnTo>
                    <a:pt x="85955" y="114828"/>
                  </a:lnTo>
                  <a:lnTo>
                    <a:pt x="85905" y="114585"/>
                  </a:lnTo>
                  <a:lnTo>
                    <a:pt x="85905" y="114424"/>
                  </a:lnTo>
                  <a:lnTo>
                    <a:pt x="85880" y="114181"/>
                  </a:lnTo>
                  <a:lnTo>
                    <a:pt x="85829" y="113858"/>
                  </a:lnTo>
                  <a:lnTo>
                    <a:pt x="85779" y="113616"/>
                  </a:lnTo>
                  <a:lnTo>
                    <a:pt x="85779" y="113373"/>
                  </a:lnTo>
                  <a:lnTo>
                    <a:pt x="85779" y="113131"/>
                  </a:lnTo>
                  <a:lnTo>
                    <a:pt x="85779" y="112808"/>
                  </a:lnTo>
                  <a:lnTo>
                    <a:pt x="85753" y="112727"/>
                  </a:lnTo>
                  <a:lnTo>
                    <a:pt x="85753" y="112727"/>
                  </a:lnTo>
                  <a:lnTo>
                    <a:pt x="85703" y="112565"/>
                  </a:lnTo>
                  <a:lnTo>
                    <a:pt x="85703" y="112404"/>
                  </a:lnTo>
                  <a:lnTo>
                    <a:pt x="85652" y="112323"/>
                  </a:lnTo>
                  <a:lnTo>
                    <a:pt x="85627" y="112323"/>
                  </a:lnTo>
                  <a:lnTo>
                    <a:pt x="85577" y="112323"/>
                  </a:lnTo>
                  <a:lnTo>
                    <a:pt x="85501" y="111999"/>
                  </a:lnTo>
                  <a:lnTo>
                    <a:pt x="85425" y="111757"/>
                  </a:lnTo>
                  <a:lnTo>
                    <a:pt x="85375" y="111676"/>
                  </a:lnTo>
                  <a:lnTo>
                    <a:pt x="85324" y="111515"/>
                  </a:lnTo>
                  <a:lnTo>
                    <a:pt x="85299" y="111353"/>
                  </a:lnTo>
                  <a:lnTo>
                    <a:pt x="85249" y="111272"/>
                  </a:lnTo>
                  <a:lnTo>
                    <a:pt x="85198" y="111272"/>
                  </a:lnTo>
                  <a:lnTo>
                    <a:pt x="85173" y="111272"/>
                  </a:lnTo>
                  <a:lnTo>
                    <a:pt x="85123" y="111111"/>
                  </a:lnTo>
                  <a:lnTo>
                    <a:pt x="85072" y="110949"/>
                  </a:lnTo>
                  <a:lnTo>
                    <a:pt x="85072" y="110868"/>
                  </a:lnTo>
                  <a:lnTo>
                    <a:pt x="85047" y="110707"/>
                  </a:lnTo>
                  <a:lnTo>
                    <a:pt x="85047" y="110464"/>
                  </a:lnTo>
                  <a:lnTo>
                    <a:pt x="85047" y="110222"/>
                  </a:lnTo>
                  <a:lnTo>
                    <a:pt x="85047" y="110060"/>
                  </a:lnTo>
                  <a:lnTo>
                    <a:pt x="85047" y="109818"/>
                  </a:lnTo>
                  <a:lnTo>
                    <a:pt x="85072" y="109494"/>
                  </a:lnTo>
                  <a:lnTo>
                    <a:pt x="85072" y="109252"/>
                  </a:lnTo>
                  <a:lnTo>
                    <a:pt x="85072" y="109010"/>
                  </a:lnTo>
                  <a:lnTo>
                    <a:pt x="85072" y="108767"/>
                  </a:lnTo>
                  <a:lnTo>
                    <a:pt x="85072" y="108444"/>
                  </a:lnTo>
                  <a:lnTo>
                    <a:pt x="85072" y="108202"/>
                  </a:lnTo>
                  <a:lnTo>
                    <a:pt x="85072" y="108040"/>
                  </a:lnTo>
                  <a:lnTo>
                    <a:pt x="85123" y="107959"/>
                  </a:lnTo>
                  <a:lnTo>
                    <a:pt x="85123" y="107797"/>
                  </a:lnTo>
                  <a:lnTo>
                    <a:pt x="85173" y="107636"/>
                  </a:lnTo>
                  <a:lnTo>
                    <a:pt x="85198" y="107636"/>
                  </a:lnTo>
                  <a:lnTo>
                    <a:pt x="85299" y="107555"/>
                  </a:lnTo>
                  <a:lnTo>
                    <a:pt x="85375" y="107393"/>
                  </a:lnTo>
                  <a:lnTo>
                    <a:pt x="85425" y="107232"/>
                  </a:lnTo>
                  <a:lnTo>
                    <a:pt x="85425" y="106989"/>
                  </a:lnTo>
                  <a:lnTo>
                    <a:pt x="85425" y="106909"/>
                  </a:lnTo>
                  <a:lnTo>
                    <a:pt x="85375" y="106585"/>
                  </a:lnTo>
                  <a:lnTo>
                    <a:pt x="85375" y="106505"/>
                  </a:lnTo>
                  <a:lnTo>
                    <a:pt x="85375" y="106343"/>
                  </a:lnTo>
                  <a:lnTo>
                    <a:pt x="85375" y="106181"/>
                  </a:lnTo>
                  <a:lnTo>
                    <a:pt x="85425" y="105939"/>
                  </a:lnTo>
                  <a:lnTo>
                    <a:pt x="85375" y="105777"/>
                  </a:lnTo>
                  <a:lnTo>
                    <a:pt x="85375" y="105535"/>
                  </a:lnTo>
                  <a:lnTo>
                    <a:pt x="85324" y="105535"/>
                  </a:lnTo>
                  <a:lnTo>
                    <a:pt x="85299" y="105454"/>
                  </a:lnTo>
                  <a:lnTo>
                    <a:pt x="85198" y="105131"/>
                  </a:lnTo>
                  <a:lnTo>
                    <a:pt x="85173" y="104888"/>
                  </a:lnTo>
                  <a:lnTo>
                    <a:pt x="85123" y="104727"/>
                  </a:lnTo>
                  <a:lnTo>
                    <a:pt x="85072" y="104727"/>
                  </a:lnTo>
                  <a:lnTo>
                    <a:pt x="85047" y="104484"/>
                  </a:lnTo>
                  <a:lnTo>
                    <a:pt x="84996" y="104323"/>
                  </a:lnTo>
                  <a:lnTo>
                    <a:pt x="84996" y="104242"/>
                  </a:lnTo>
                  <a:lnTo>
                    <a:pt x="85047" y="104000"/>
                  </a:lnTo>
                  <a:lnTo>
                    <a:pt x="85072" y="103676"/>
                  </a:lnTo>
                  <a:lnTo>
                    <a:pt x="85123" y="103595"/>
                  </a:lnTo>
                  <a:lnTo>
                    <a:pt x="85123" y="103272"/>
                  </a:lnTo>
                  <a:lnTo>
                    <a:pt x="85123" y="103030"/>
                  </a:lnTo>
                  <a:lnTo>
                    <a:pt x="85072" y="103030"/>
                  </a:lnTo>
                  <a:lnTo>
                    <a:pt x="85072" y="102868"/>
                  </a:lnTo>
                  <a:lnTo>
                    <a:pt x="85047" y="102868"/>
                  </a:lnTo>
                  <a:lnTo>
                    <a:pt x="84996" y="102787"/>
                  </a:lnTo>
                  <a:lnTo>
                    <a:pt x="84996" y="102626"/>
                  </a:lnTo>
                  <a:lnTo>
                    <a:pt x="84971" y="102383"/>
                  </a:lnTo>
                  <a:lnTo>
                    <a:pt x="84971" y="102141"/>
                  </a:lnTo>
                  <a:lnTo>
                    <a:pt x="84921" y="101818"/>
                  </a:lnTo>
                  <a:lnTo>
                    <a:pt x="84921" y="101575"/>
                  </a:lnTo>
                  <a:lnTo>
                    <a:pt x="84870" y="101333"/>
                  </a:lnTo>
                  <a:lnTo>
                    <a:pt x="84845" y="101090"/>
                  </a:lnTo>
                  <a:lnTo>
                    <a:pt x="84845" y="100929"/>
                  </a:lnTo>
                  <a:lnTo>
                    <a:pt x="84794" y="100767"/>
                  </a:lnTo>
                  <a:lnTo>
                    <a:pt x="84794" y="100686"/>
                  </a:lnTo>
                  <a:lnTo>
                    <a:pt x="84744" y="100525"/>
                  </a:lnTo>
                  <a:lnTo>
                    <a:pt x="84719" y="100363"/>
                  </a:lnTo>
                  <a:lnTo>
                    <a:pt x="84618" y="100282"/>
                  </a:lnTo>
                  <a:lnTo>
                    <a:pt x="84542" y="100282"/>
                  </a:lnTo>
                  <a:lnTo>
                    <a:pt x="84517" y="100363"/>
                  </a:lnTo>
                  <a:lnTo>
                    <a:pt x="84466" y="100363"/>
                  </a:lnTo>
                  <a:lnTo>
                    <a:pt x="84466" y="100525"/>
                  </a:lnTo>
                  <a:lnTo>
                    <a:pt x="84466" y="101090"/>
                  </a:lnTo>
                  <a:lnTo>
                    <a:pt x="84391" y="101090"/>
                  </a:lnTo>
                  <a:lnTo>
                    <a:pt x="84290" y="101171"/>
                  </a:lnTo>
                  <a:lnTo>
                    <a:pt x="84264" y="101171"/>
                  </a:lnTo>
                  <a:lnTo>
                    <a:pt x="84214" y="101333"/>
                  </a:lnTo>
                  <a:lnTo>
                    <a:pt x="84164" y="101333"/>
                  </a:lnTo>
                  <a:lnTo>
                    <a:pt x="84138" y="101333"/>
                  </a:lnTo>
                  <a:lnTo>
                    <a:pt x="84138" y="101414"/>
                  </a:lnTo>
                  <a:lnTo>
                    <a:pt x="84088" y="101414"/>
                  </a:lnTo>
                  <a:lnTo>
                    <a:pt x="84088" y="101575"/>
                  </a:lnTo>
                  <a:lnTo>
                    <a:pt x="84063" y="101575"/>
                  </a:lnTo>
                  <a:lnTo>
                    <a:pt x="84012" y="101575"/>
                  </a:lnTo>
                  <a:lnTo>
                    <a:pt x="83936" y="101575"/>
                  </a:lnTo>
                  <a:lnTo>
                    <a:pt x="83835" y="101575"/>
                  </a:lnTo>
                  <a:lnTo>
                    <a:pt x="83760" y="101575"/>
                  </a:lnTo>
                  <a:lnTo>
                    <a:pt x="83709" y="101414"/>
                  </a:lnTo>
                  <a:lnTo>
                    <a:pt x="83684" y="101414"/>
                  </a:lnTo>
                  <a:lnTo>
                    <a:pt x="83608" y="101171"/>
                  </a:lnTo>
                  <a:lnTo>
                    <a:pt x="83558" y="100929"/>
                  </a:lnTo>
                  <a:lnTo>
                    <a:pt x="83558" y="100525"/>
                  </a:lnTo>
                  <a:lnTo>
                    <a:pt x="83507" y="100121"/>
                  </a:lnTo>
                  <a:lnTo>
                    <a:pt x="83507" y="99878"/>
                  </a:lnTo>
                  <a:lnTo>
                    <a:pt x="83558" y="99717"/>
                  </a:lnTo>
                  <a:lnTo>
                    <a:pt x="83558" y="99474"/>
                  </a:lnTo>
                  <a:lnTo>
                    <a:pt x="83608" y="99313"/>
                  </a:lnTo>
                  <a:lnTo>
                    <a:pt x="83608" y="99232"/>
                  </a:lnTo>
                  <a:lnTo>
                    <a:pt x="83608" y="98909"/>
                  </a:lnTo>
                  <a:lnTo>
                    <a:pt x="83608" y="98666"/>
                  </a:lnTo>
                  <a:lnTo>
                    <a:pt x="83634" y="98505"/>
                  </a:lnTo>
                  <a:lnTo>
                    <a:pt x="83608" y="98424"/>
                  </a:lnTo>
                  <a:lnTo>
                    <a:pt x="83608" y="98424"/>
                  </a:lnTo>
                  <a:lnTo>
                    <a:pt x="83558" y="98424"/>
                  </a:lnTo>
                  <a:lnTo>
                    <a:pt x="83507" y="98262"/>
                  </a:lnTo>
                  <a:lnTo>
                    <a:pt x="83507" y="98262"/>
                  </a:lnTo>
                  <a:lnTo>
                    <a:pt x="83482" y="98262"/>
                  </a:lnTo>
                  <a:lnTo>
                    <a:pt x="83381" y="98262"/>
                  </a:lnTo>
                  <a:lnTo>
                    <a:pt x="83305" y="98262"/>
                  </a:lnTo>
                  <a:lnTo>
                    <a:pt x="83305" y="98262"/>
                  </a:lnTo>
                  <a:lnTo>
                    <a:pt x="83305" y="98020"/>
                  </a:lnTo>
                  <a:lnTo>
                    <a:pt x="83305" y="97777"/>
                  </a:lnTo>
                  <a:lnTo>
                    <a:pt x="83305" y="97616"/>
                  </a:lnTo>
                  <a:lnTo>
                    <a:pt x="83305" y="97454"/>
                  </a:lnTo>
                  <a:lnTo>
                    <a:pt x="83305" y="97212"/>
                  </a:lnTo>
                  <a:lnTo>
                    <a:pt x="83305" y="97212"/>
                  </a:lnTo>
                  <a:lnTo>
                    <a:pt x="83255" y="97050"/>
                  </a:lnTo>
                  <a:lnTo>
                    <a:pt x="83255" y="96969"/>
                  </a:lnTo>
                  <a:lnTo>
                    <a:pt x="83179" y="96808"/>
                  </a:lnTo>
                  <a:lnTo>
                    <a:pt x="83154" y="96727"/>
                  </a:lnTo>
                  <a:lnTo>
                    <a:pt x="83104" y="96565"/>
                  </a:lnTo>
                  <a:lnTo>
                    <a:pt x="83053" y="96404"/>
                  </a:lnTo>
                  <a:lnTo>
                    <a:pt x="83028" y="96323"/>
                  </a:lnTo>
                  <a:lnTo>
                    <a:pt x="82977" y="96161"/>
                  </a:lnTo>
                  <a:lnTo>
                    <a:pt x="82927" y="96000"/>
                  </a:lnTo>
                  <a:lnTo>
                    <a:pt x="82927" y="95919"/>
                  </a:lnTo>
                  <a:lnTo>
                    <a:pt x="82902" y="95919"/>
                  </a:lnTo>
                  <a:lnTo>
                    <a:pt x="82902" y="95919"/>
                  </a:lnTo>
                  <a:lnTo>
                    <a:pt x="82851" y="95757"/>
                  </a:lnTo>
                  <a:lnTo>
                    <a:pt x="82801" y="95515"/>
                  </a:lnTo>
                  <a:lnTo>
                    <a:pt x="82801" y="95353"/>
                  </a:lnTo>
                  <a:lnTo>
                    <a:pt x="82776" y="95272"/>
                  </a:lnTo>
                  <a:lnTo>
                    <a:pt x="82776" y="94949"/>
                  </a:lnTo>
                  <a:lnTo>
                    <a:pt x="82801" y="94868"/>
                  </a:lnTo>
                  <a:lnTo>
                    <a:pt x="82776" y="94464"/>
                  </a:lnTo>
                  <a:lnTo>
                    <a:pt x="82725" y="94141"/>
                  </a:lnTo>
                  <a:lnTo>
                    <a:pt x="82725" y="94060"/>
                  </a:lnTo>
                  <a:lnTo>
                    <a:pt x="82700" y="93898"/>
                  </a:lnTo>
                  <a:lnTo>
                    <a:pt x="82700" y="93898"/>
                  </a:lnTo>
                  <a:lnTo>
                    <a:pt x="82649" y="93898"/>
                  </a:lnTo>
                  <a:lnTo>
                    <a:pt x="82599" y="93818"/>
                  </a:lnTo>
                  <a:lnTo>
                    <a:pt x="82574" y="93494"/>
                  </a:lnTo>
                  <a:lnTo>
                    <a:pt x="82574" y="93414"/>
                  </a:lnTo>
                  <a:lnTo>
                    <a:pt x="82574" y="93414"/>
                  </a:lnTo>
                  <a:lnTo>
                    <a:pt x="82523" y="93090"/>
                  </a:lnTo>
                  <a:lnTo>
                    <a:pt x="82473" y="93010"/>
                  </a:lnTo>
                  <a:lnTo>
                    <a:pt x="82447" y="93090"/>
                  </a:lnTo>
                  <a:lnTo>
                    <a:pt x="82447" y="93090"/>
                  </a:lnTo>
                  <a:lnTo>
                    <a:pt x="82347" y="93010"/>
                  </a:lnTo>
                  <a:lnTo>
                    <a:pt x="82271" y="93010"/>
                  </a:lnTo>
                  <a:lnTo>
                    <a:pt x="82271" y="93818"/>
                  </a:lnTo>
                  <a:lnTo>
                    <a:pt x="81892" y="93818"/>
                  </a:lnTo>
                  <a:lnTo>
                    <a:pt x="81867" y="93898"/>
                  </a:lnTo>
                  <a:lnTo>
                    <a:pt x="81867" y="94060"/>
                  </a:lnTo>
                  <a:lnTo>
                    <a:pt x="81791" y="94141"/>
                  </a:lnTo>
                  <a:lnTo>
                    <a:pt x="81741" y="94303"/>
                  </a:lnTo>
                  <a:lnTo>
                    <a:pt x="81690" y="94303"/>
                  </a:lnTo>
                  <a:lnTo>
                    <a:pt x="81665" y="94303"/>
                  </a:lnTo>
                  <a:lnTo>
                    <a:pt x="81665" y="94464"/>
                  </a:lnTo>
                  <a:lnTo>
                    <a:pt x="81615" y="94545"/>
                  </a:lnTo>
                  <a:lnTo>
                    <a:pt x="81564" y="94545"/>
                  </a:lnTo>
                  <a:lnTo>
                    <a:pt x="81539" y="94545"/>
                  </a:lnTo>
                  <a:lnTo>
                    <a:pt x="81488" y="94545"/>
                  </a:lnTo>
                  <a:lnTo>
                    <a:pt x="81488" y="94707"/>
                  </a:lnTo>
                  <a:lnTo>
                    <a:pt x="81438" y="94707"/>
                  </a:lnTo>
                  <a:lnTo>
                    <a:pt x="81413" y="94707"/>
                  </a:lnTo>
                  <a:lnTo>
                    <a:pt x="81362" y="94707"/>
                  </a:lnTo>
                  <a:lnTo>
                    <a:pt x="81287" y="94707"/>
                  </a:lnTo>
                  <a:lnTo>
                    <a:pt x="81236" y="94545"/>
                  </a:lnTo>
                  <a:lnTo>
                    <a:pt x="81211" y="94545"/>
                  </a:lnTo>
                  <a:lnTo>
                    <a:pt x="80832" y="94545"/>
                  </a:lnTo>
                  <a:lnTo>
                    <a:pt x="80832" y="94868"/>
                  </a:lnTo>
                  <a:lnTo>
                    <a:pt x="80832" y="95111"/>
                  </a:lnTo>
                  <a:lnTo>
                    <a:pt x="80832" y="95353"/>
                  </a:lnTo>
                  <a:lnTo>
                    <a:pt x="80782" y="95757"/>
                  </a:lnTo>
                  <a:lnTo>
                    <a:pt x="80757" y="96000"/>
                  </a:lnTo>
                  <a:lnTo>
                    <a:pt x="80757" y="96161"/>
                  </a:lnTo>
                  <a:lnTo>
                    <a:pt x="80706" y="96323"/>
                  </a:lnTo>
                  <a:lnTo>
                    <a:pt x="80630" y="96404"/>
                  </a:lnTo>
                  <a:lnTo>
                    <a:pt x="80529" y="96404"/>
                  </a:lnTo>
                  <a:lnTo>
                    <a:pt x="80454" y="96404"/>
                  </a:lnTo>
                  <a:lnTo>
                    <a:pt x="80378" y="96565"/>
                  </a:lnTo>
                  <a:lnTo>
                    <a:pt x="80328" y="96808"/>
                  </a:lnTo>
                  <a:lnTo>
                    <a:pt x="80328" y="96808"/>
                  </a:lnTo>
                  <a:lnTo>
                    <a:pt x="80328" y="96969"/>
                  </a:lnTo>
                  <a:lnTo>
                    <a:pt x="80328" y="96969"/>
                  </a:lnTo>
                  <a:lnTo>
                    <a:pt x="80302" y="97050"/>
                  </a:lnTo>
                  <a:lnTo>
                    <a:pt x="80252" y="97212"/>
                  </a:lnTo>
                  <a:lnTo>
                    <a:pt x="80201" y="97212"/>
                  </a:lnTo>
                  <a:lnTo>
                    <a:pt x="80176" y="97212"/>
                  </a:lnTo>
                  <a:lnTo>
                    <a:pt x="80126" y="97212"/>
                  </a:lnTo>
                  <a:lnTo>
                    <a:pt x="80075" y="97212"/>
                  </a:lnTo>
                  <a:lnTo>
                    <a:pt x="80050" y="97373"/>
                  </a:lnTo>
                  <a:lnTo>
                    <a:pt x="80050" y="97454"/>
                  </a:lnTo>
                  <a:lnTo>
                    <a:pt x="80000" y="97777"/>
                  </a:lnTo>
                  <a:lnTo>
                    <a:pt x="79974" y="97858"/>
                  </a:lnTo>
                  <a:lnTo>
                    <a:pt x="79974" y="98020"/>
                  </a:lnTo>
                  <a:lnTo>
                    <a:pt x="79873" y="98181"/>
                  </a:lnTo>
                  <a:lnTo>
                    <a:pt x="79798" y="98262"/>
                  </a:lnTo>
                  <a:lnTo>
                    <a:pt x="79747" y="98262"/>
                  </a:lnTo>
                  <a:lnTo>
                    <a:pt x="79722" y="98424"/>
                  </a:lnTo>
                  <a:lnTo>
                    <a:pt x="79722" y="98505"/>
                  </a:lnTo>
                  <a:lnTo>
                    <a:pt x="79671" y="98666"/>
                  </a:lnTo>
                  <a:lnTo>
                    <a:pt x="79621" y="98828"/>
                  </a:lnTo>
                  <a:lnTo>
                    <a:pt x="79596" y="98909"/>
                  </a:lnTo>
                  <a:lnTo>
                    <a:pt x="79545" y="99232"/>
                  </a:lnTo>
                  <a:lnTo>
                    <a:pt x="79520" y="99474"/>
                  </a:lnTo>
                  <a:lnTo>
                    <a:pt x="79470" y="99636"/>
                  </a:lnTo>
                  <a:lnTo>
                    <a:pt x="79419" y="99717"/>
                  </a:lnTo>
                  <a:lnTo>
                    <a:pt x="79419" y="99717"/>
                  </a:lnTo>
                  <a:lnTo>
                    <a:pt x="79394" y="99878"/>
                  </a:lnTo>
                  <a:lnTo>
                    <a:pt x="79293" y="99959"/>
                  </a:lnTo>
                  <a:lnTo>
                    <a:pt x="79268" y="99959"/>
                  </a:lnTo>
                  <a:lnTo>
                    <a:pt x="79217" y="100121"/>
                  </a:lnTo>
                  <a:lnTo>
                    <a:pt x="79167" y="100282"/>
                  </a:lnTo>
                  <a:lnTo>
                    <a:pt x="79141" y="100363"/>
                  </a:lnTo>
                  <a:lnTo>
                    <a:pt x="79091" y="100363"/>
                  </a:lnTo>
                  <a:lnTo>
                    <a:pt x="79066" y="100363"/>
                  </a:lnTo>
                  <a:lnTo>
                    <a:pt x="79015" y="100525"/>
                  </a:lnTo>
                  <a:lnTo>
                    <a:pt x="78965" y="100525"/>
                  </a:lnTo>
                  <a:lnTo>
                    <a:pt x="78940" y="100686"/>
                  </a:lnTo>
                  <a:lnTo>
                    <a:pt x="78940" y="100767"/>
                  </a:lnTo>
                  <a:lnTo>
                    <a:pt x="78889" y="101090"/>
                  </a:lnTo>
                  <a:lnTo>
                    <a:pt x="78839" y="101171"/>
                  </a:lnTo>
                  <a:lnTo>
                    <a:pt x="78839" y="101333"/>
                  </a:lnTo>
                  <a:lnTo>
                    <a:pt x="78813" y="101575"/>
                  </a:lnTo>
                  <a:lnTo>
                    <a:pt x="78712" y="101575"/>
                  </a:lnTo>
                  <a:lnTo>
                    <a:pt x="78687" y="101737"/>
                  </a:lnTo>
                  <a:lnTo>
                    <a:pt x="78561" y="101737"/>
                  </a:lnTo>
                  <a:lnTo>
                    <a:pt x="78485" y="101575"/>
                  </a:lnTo>
                  <a:lnTo>
                    <a:pt x="78384" y="101575"/>
                  </a:lnTo>
                  <a:lnTo>
                    <a:pt x="78359" y="101737"/>
                  </a:lnTo>
                  <a:lnTo>
                    <a:pt x="78309" y="101818"/>
                  </a:lnTo>
                  <a:lnTo>
                    <a:pt x="78309" y="101979"/>
                  </a:lnTo>
                  <a:lnTo>
                    <a:pt x="78258" y="102141"/>
                  </a:lnTo>
                  <a:lnTo>
                    <a:pt x="78258" y="102222"/>
                  </a:lnTo>
                  <a:lnTo>
                    <a:pt x="78258" y="102787"/>
                  </a:lnTo>
                  <a:lnTo>
                    <a:pt x="78258" y="103272"/>
                  </a:lnTo>
                  <a:lnTo>
                    <a:pt x="78258" y="104727"/>
                  </a:lnTo>
                  <a:lnTo>
                    <a:pt x="78258" y="104888"/>
                  </a:lnTo>
                  <a:lnTo>
                    <a:pt x="78258" y="104888"/>
                  </a:lnTo>
                  <a:lnTo>
                    <a:pt x="78258" y="105131"/>
                  </a:lnTo>
                  <a:lnTo>
                    <a:pt x="78258" y="105454"/>
                  </a:lnTo>
                  <a:lnTo>
                    <a:pt x="78258" y="105696"/>
                  </a:lnTo>
                  <a:lnTo>
                    <a:pt x="78258" y="105939"/>
                  </a:lnTo>
                  <a:lnTo>
                    <a:pt x="78258" y="106181"/>
                  </a:lnTo>
                  <a:lnTo>
                    <a:pt x="78233" y="106505"/>
                  </a:lnTo>
                  <a:lnTo>
                    <a:pt x="78233" y="106747"/>
                  </a:lnTo>
                  <a:lnTo>
                    <a:pt x="78182" y="106989"/>
                  </a:lnTo>
                  <a:lnTo>
                    <a:pt x="78132" y="107151"/>
                  </a:lnTo>
                  <a:lnTo>
                    <a:pt x="78107" y="107232"/>
                  </a:lnTo>
                  <a:lnTo>
                    <a:pt x="78107" y="107393"/>
                  </a:lnTo>
                  <a:lnTo>
                    <a:pt x="78132" y="107636"/>
                  </a:lnTo>
                  <a:lnTo>
                    <a:pt x="78132" y="107959"/>
                  </a:lnTo>
                  <a:lnTo>
                    <a:pt x="78107" y="108040"/>
                  </a:lnTo>
                  <a:lnTo>
                    <a:pt x="78107" y="108202"/>
                  </a:lnTo>
                  <a:lnTo>
                    <a:pt x="78056" y="108363"/>
                  </a:lnTo>
                  <a:lnTo>
                    <a:pt x="78031" y="108444"/>
                  </a:lnTo>
                  <a:lnTo>
                    <a:pt x="78031" y="108606"/>
                  </a:lnTo>
                  <a:lnTo>
                    <a:pt x="78031" y="108767"/>
                  </a:lnTo>
                  <a:lnTo>
                    <a:pt x="77981" y="108848"/>
                  </a:lnTo>
                  <a:lnTo>
                    <a:pt x="77981" y="108848"/>
                  </a:lnTo>
                  <a:lnTo>
                    <a:pt x="77930" y="109010"/>
                  </a:lnTo>
                  <a:lnTo>
                    <a:pt x="77930" y="109010"/>
                  </a:lnTo>
                  <a:lnTo>
                    <a:pt x="77905" y="109090"/>
                  </a:lnTo>
                  <a:lnTo>
                    <a:pt x="77854" y="109252"/>
                  </a:lnTo>
                  <a:lnTo>
                    <a:pt x="77779" y="109414"/>
                  </a:lnTo>
                  <a:lnTo>
                    <a:pt x="77728" y="109414"/>
                  </a:lnTo>
                  <a:lnTo>
                    <a:pt x="77678" y="109414"/>
                  </a:lnTo>
                  <a:lnTo>
                    <a:pt x="77652" y="109414"/>
                  </a:lnTo>
                  <a:lnTo>
                    <a:pt x="77652" y="109494"/>
                  </a:lnTo>
                  <a:lnTo>
                    <a:pt x="77652" y="109656"/>
                  </a:lnTo>
                  <a:lnTo>
                    <a:pt x="77577" y="109898"/>
                  </a:lnTo>
                  <a:lnTo>
                    <a:pt x="77476" y="110303"/>
                  </a:lnTo>
                  <a:lnTo>
                    <a:pt x="77476" y="110464"/>
                  </a:lnTo>
                  <a:lnTo>
                    <a:pt x="77451" y="110545"/>
                  </a:lnTo>
                  <a:lnTo>
                    <a:pt x="77451" y="110707"/>
                  </a:lnTo>
                  <a:lnTo>
                    <a:pt x="77451" y="110868"/>
                  </a:lnTo>
                  <a:lnTo>
                    <a:pt x="77400" y="110949"/>
                  </a:lnTo>
                  <a:lnTo>
                    <a:pt x="77350" y="111111"/>
                  </a:lnTo>
                  <a:lnTo>
                    <a:pt x="77324" y="111111"/>
                  </a:lnTo>
                  <a:lnTo>
                    <a:pt x="77223" y="111111"/>
                  </a:lnTo>
                  <a:lnTo>
                    <a:pt x="77198" y="111111"/>
                  </a:lnTo>
                  <a:lnTo>
                    <a:pt x="77148" y="110949"/>
                  </a:lnTo>
                  <a:lnTo>
                    <a:pt x="77123" y="110868"/>
                  </a:lnTo>
                  <a:lnTo>
                    <a:pt x="77072" y="110868"/>
                  </a:lnTo>
                  <a:lnTo>
                    <a:pt x="77022" y="110707"/>
                  </a:lnTo>
                  <a:lnTo>
                    <a:pt x="76996" y="110464"/>
                  </a:lnTo>
                  <a:lnTo>
                    <a:pt x="76996" y="110303"/>
                  </a:lnTo>
                  <a:lnTo>
                    <a:pt x="76996" y="110222"/>
                  </a:lnTo>
                  <a:lnTo>
                    <a:pt x="76946" y="109818"/>
                  </a:lnTo>
                  <a:lnTo>
                    <a:pt x="76870" y="109414"/>
                  </a:lnTo>
                  <a:lnTo>
                    <a:pt x="76820" y="109010"/>
                  </a:lnTo>
                  <a:lnTo>
                    <a:pt x="76744" y="108606"/>
                  </a:lnTo>
                  <a:lnTo>
                    <a:pt x="76694" y="108202"/>
                  </a:lnTo>
                  <a:lnTo>
                    <a:pt x="76668" y="108202"/>
                  </a:lnTo>
                  <a:lnTo>
                    <a:pt x="76618" y="108040"/>
                  </a:lnTo>
                  <a:lnTo>
                    <a:pt x="76567" y="107797"/>
                  </a:lnTo>
                  <a:lnTo>
                    <a:pt x="76542" y="107636"/>
                  </a:lnTo>
                  <a:lnTo>
                    <a:pt x="76492" y="107555"/>
                  </a:lnTo>
                  <a:lnTo>
                    <a:pt x="76441" y="107232"/>
                  </a:lnTo>
                  <a:lnTo>
                    <a:pt x="76441" y="106909"/>
                  </a:lnTo>
                  <a:lnTo>
                    <a:pt x="76416" y="106585"/>
                  </a:lnTo>
                  <a:lnTo>
                    <a:pt x="76441" y="106343"/>
                  </a:lnTo>
                  <a:lnTo>
                    <a:pt x="76441" y="106101"/>
                  </a:lnTo>
                  <a:lnTo>
                    <a:pt x="76441" y="105777"/>
                  </a:lnTo>
                  <a:lnTo>
                    <a:pt x="76441" y="105535"/>
                  </a:lnTo>
                  <a:lnTo>
                    <a:pt x="76416" y="105292"/>
                  </a:lnTo>
                  <a:lnTo>
                    <a:pt x="76416" y="105292"/>
                  </a:lnTo>
                  <a:lnTo>
                    <a:pt x="76365" y="105131"/>
                  </a:lnTo>
                  <a:lnTo>
                    <a:pt x="76365" y="105050"/>
                  </a:lnTo>
                  <a:lnTo>
                    <a:pt x="76315" y="104888"/>
                  </a:lnTo>
                  <a:lnTo>
                    <a:pt x="76290" y="104727"/>
                  </a:lnTo>
                  <a:lnTo>
                    <a:pt x="76239" y="104646"/>
                  </a:lnTo>
                  <a:lnTo>
                    <a:pt x="76214" y="104323"/>
                  </a:lnTo>
                  <a:lnTo>
                    <a:pt x="76164" y="104242"/>
                  </a:lnTo>
                  <a:lnTo>
                    <a:pt x="76164" y="104080"/>
                  </a:lnTo>
                  <a:lnTo>
                    <a:pt x="76164" y="104000"/>
                  </a:lnTo>
                  <a:lnTo>
                    <a:pt x="76164" y="103838"/>
                  </a:lnTo>
                  <a:lnTo>
                    <a:pt x="76113" y="103676"/>
                  </a:lnTo>
                  <a:lnTo>
                    <a:pt x="76113" y="103434"/>
                  </a:lnTo>
                  <a:lnTo>
                    <a:pt x="76088" y="103272"/>
                  </a:lnTo>
                  <a:lnTo>
                    <a:pt x="76037" y="103272"/>
                  </a:lnTo>
                  <a:lnTo>
                    <a:pt x="76037" y="103030"/>
                  </a:lnTo>
                  <a:lnTo>
                    <a:pt x="75987" y="102626"/>
                  </a:lnTo>
                  <a:lnTo>
                    <a:pt x="75987" y="102383"/>
                  </a:lnTo>
                  <a:lnTo>
                    <a:pt x="75987" y="102222"/>
                  </a:lnTo>
                  <a:lnTo>
                    <a:pt x="75987" y="102141"/>
                  </a:lnTo>
                  <a:lnTo>
                    <a:pt x="75962" y="101979"/>
                  </a:lnTo>
                  <a:lnTo>
                    <a:pt x="75911" y="101818"/>
                  </a:lnTo>
                  <a:lnTo>
                    <a:pt x="75911" y="101737"/>
                  </a:lnTo>
                  <a:lnTo>
                    <a:pt x="75861" y="101737"/>
                  </a:lnTo>
                  <a:lnTo>
                    <a:pt x="75835" y="101575"/>
                  </a:lnTo>
                  <a:lnTo>
                    <a:pt x="75785" y="101414"/>
                  </a:lnTo>
                  <a:lnTo>
                    <a:pt x="75760" y="101171"/>
                  </a:lnTo>
                  <a:lnTo>
                    <a:pt x="75709" y="101090"/>
                  </a:lnTo>
                  <a:lnTo>
                    <a:pt x="75659" y="100929"/>
                  </a:lnTo>
                  <a:lnTo>
                    <a:pt x="75659" y="100686"/>
                  </a:lnTo>
                  <a:lnTo>
                    <a:pt x="75659" y="100363"/>
                  </a:lnTo>
                  <a:lnTo>
                    <a:pt x="75659" y="99959"/>
                  </a:lnTo>
                  <a:lnTo>
                    <a:pt x="75659" y="99878"/>
                  </a:lnTo>
                  <a:lnTo>
                    <a:pt x="75659" y="99878"/>
                  </a:lnTo>
                  <a:lnTo>
                    <a:pt x="75634" y="99636"/>
                  </a:lnTo>
                  <a:lnTo>
                    <a:pt x="75583" y="99313"/>
                  </a:lnTo>
                  <a:lnTo>
                    <a:pt x="75583" y="99070"/>
                  </a:lnTo>
                  <a:lnTo>
                    <a:pt x="75583" y="98666"/>
                  </a:lnTo>
                  <a:lnTo>
                    <a:pt x="75583" y="98424"/>
                  </a:lnTo>
                  <a:lnTo>
                    <a:pt x="75583" y="98181"/>
                  </a:lnTo>
                  <a:lnTo>
                    <a:pt x="75634" y="98020"/>
                  </a:lnTo>
                  <a:lnTo>
                    <a:pt x="75634" y="97858"/>
                  </a:lnTo>
                  <a:lnTo>
                    <a:pt x="75634" y="97373"/>
                  </a:lnTo>
                  <a:lnTo>
                    <a:pt x="75634" y="96969"/>
                  </a:lnTo>
                  <a:lnTo>
                    <a:pt x="75634" y="96808"/>
                  </a:lnTo>
                  <a:lnTo>
                    <a:pt x="75634" y="96727"/>
                  </a:lnTo>
                  <a:lnTo>
                    <a:pt x="75583" y="96565"/>
                  </a:lnTo>
                  <a:lnTo>
                    <a:pt x="75583" y="96323"/>
                  </a:lnTo>
                  <a:lnTo>
                    <a:pt x="75533" y="96161"/>
                  </a:lnTo>
                  <a:lnTo>
                    <a:pt x="75507" y="95919"/>
                  </a:lnTo>
                  <a:lnTo>
                    <a:pt x="75507" y="95595"/>
                  </a:lnTo>
                  <a:lnTo>
                    <a:pt x="75507" y="95353"/>
                  </a:lnTo>
                  <a:lnTo>
                    <a:pt x="75507" y="95111"/>
                  </a:lnTo>
                  <a:lnTo>
                    <a:pt x="75457" y="94868"/>
                  </a:lnTo>
                  <a:lnTo>
                    <a:pt x="75406" y="94707"/>
                  </a:lnTo>
                  <a:lnTo>
                    <a:pt x="75406" y="94545"/>
                  </a:lnTo>
                  <a:lnTo>
                    <a:pt x="75331" y="94464"/>
                  </a:lnTo>
                  <a:lnTo>
                    <a:pt x="75305" y="94303"/>
                  </a:lnTo>
                  <a:lnTo>
                    <a:pt x="75205" y="94303"/>
                  </a:lnTo>
                  <a:lnTo>
                    <a:pt x="75179" y="94303"/>
                  </a:lnTo>
                  <a:lnTo>
                    <a:pt x="75179" y="94464"/>
                  </a:lnTo>
                  <a:lnTo>
                    <a:pt x="75129" y="94545"/>
                  </a:lnTo>
                  <a:lnTo>
                    <a:pt x="75129" y="94707"/>
                  </a:lnTo>
                  <a:lnTo>
                    <a:pt x="75078" y="94707"/>
                  </a:lnTo>
                  <a:lnTo>
                    <a:pt x="75078" y="94868"/>
                  </a:lnTo>
                  <a:lnTo>
                    <a:pt x="75003" y="94949"/>
                  </a:lnTo>
                  <a:lnTo>
                    <a:pt x="74927" y="94949"/>
                  </a:lnTo>
                  <a:lnTo>
                    <a:pt x="74876" y="95111"/>
                  </a:lnTo>
                  <a:lnTo>
                    <a:pt x="74876" y="95111"/>
                  </a:lnTo>
                  <a:lnTo>
                    <a:pt x="74851" y="95272"/>
                  </a:lnTo>
                  <a:lnTo>
                    <a:pt x="74851" y="95353"/>
                  </a:lnTo>
                  <a:lnTo>
                    <a:pt x="74801" y="95353"/>
                  </a:lnTo>
                  <a:lnTo>
                    <a:pt x="74750" y="95353"/>
                  </a:lnTo>
                  <a:lnTo>
                    <a:pt x="74725" y="95353"/>
                  </a:lnTo>
                  <a:lnTo>
                    <a:pt x="74624" y="95353"/>
                  </a:lnTo>
                  <a:lnTo>
                    <a:pt x="74599" y="95353"/>
                  </a:lnTo>
                  <a:lnTo>
                    <a:pt x="74548" y="95272"/>
                  </a:lnTo>
                  <a:lnTo>
                    <a:pt x="74548" y="95111"/>
                  </a:lnTo>
                  <a:lnTo>
                    <a:pt x="74498" y="95111"/>
                  </a:lnTo>
                  <a:lnTo>
                    <a:pt x="74422" y="94949"/>
                  </a:lnTo>
                  <a:lnTo>
                    <a:pt x="74347" y="94868"/>
                  </a:lnTo>
                  <a:lnTo>
                    <a:pt x="74296" y="94545"/>
                  </a:lnTo>
                  <a:lnTo>
                    <a:pt x="74271" y="94464"/>
                  </a:lnTo>
                  <a:lnTo>
                    <a:pt x="74220" y="94303"/>
                  </a:lnTo>
                  <a:lnTo>
                    <a:pt x="74220" y="94141"/>
                  </a:lnTo>
                  <a:lnTo>
                    <a:pt x="74170" y="94060"/>
                  </a:lnTo>
                  <a:lnTo>
                    <a:pt x="74170" y="94060"/>
                  </a:lnTo>
                  <a:lnTo>
                    <a:pt x="74145" y="94060"/>
                  </a:lnTo>
                  <a:lnTo>
                    <a:pt x="74094" y="93898"/>
                  </a:lnTo>
                  <a:lnTo>
                    <a:pt x="74044" y="93898"/>
                  </a:lnTo>
                  <a:lnTo>
                    <a:pt x="74018" y="93898"/>
                  </a:lnTo>
                  <a:lnTo>
                    <a:pt x="73968" y="93818"/>
                  </a:lnTo>
                  <a:lnTo>
                    <a:pt x="73968" y="93656"/>
                  </a:lnTo>
                  <a:lnTo>
                    <a:pt x="73968" y="93494"/>
                  </a:lnTo>
                  <a:lnTo>
                    <a:pt x="73968" y="93414"/>
                  </a:lnTo>
                  <a:lnTo>
                    <a:pt x="74018" y="93414"/>
                  </a:lnTo>
                  <a:lnTo>
                    <a:pt x="74044" y="93252"/>
                  </a:lnTo>
                  <a:lnTo>
                    <a:pt x="74145" y="93090"/>
                  </a:lnTo>
                  <a:lnTo>
                    <a:pt x="74220" y="93090"/>
                  </a:lnTo>
                  <a:lnTo>
                    <a:pt x="74296" y="93090"/>
                  </a:lnTo>
                  <a:lnTo>
                    <a:pt x="74347" y="93090"/>
                  </a:lnTo>
                  <a:lnTo>
                    <a:pt x="74422" y="93090"/>
                  </a:lnTo>
                  <a:lnTo>
                    <a:pt x="74397" y="93090"/>
                  </a:lnTo>
                  <a:lnTo>
                    <a:pt x="74296" y="93010"/>
                  </a:lnTo>
                  <a:lnTo>
                    <a:pt x="74271" y="92848"/>
                  </a:lnTo>
                  <a:lnTo>
                    <a:pt x="74170" y="92848"/>
                  </a:lnTo>
                  <a:lnTo>
                    <a:pt x="74145" y="92686"/>
                  </a:lnTo>
                  <a:lnTo>
                    <a:pt x="74094" y="92686"/>
                  </a:lnTo>
                  <a:lnTo>
                    <a:pt x="74018" y="92606"/>
                  </a:lnTo>
                  <a:lnTo>
                    <a:pt x="73943" y="92606"/>
                  </a:lnTo>
                  <a:lnTo>
                    <a:pt x="73842" y="92606"/>
                  </a:lnTo>
                  <a:lnTo>
                    <a:pt x="73817" y="92606"/>
                  </a:lnTo>
                  <a:lnTo>
                    <a:pt x="73817" y="92606"/>
                  </a:lnTo>
                  <a:lnTo>
                    <a:pt x="73766" y="92606"/>
                  </a:lnTo>
                  <a:lnTo>
                    <a:pt x="73766" y="92444"/>
                  </a:lnTo>
                  <a:lnTo>
                    <a:pt x="73716" y="92363"/>
                  </a:lnTo>
                  <a:lnTo>
                    <a:pt x="73716" y="92202"/>
                  </a:lnTo>
                  <a:lnTo>
                    <a:pt x="73690" y="92040"/>
                  </a:lnTo>
                  <a:lnTo>
                    <a:pt x="73640" y="92040"/>
                  </a:lnTo>
                  <a:lnTo>
                    <a:pt x="73589" y="92040"/>
                  </a:lnTo>
                  <a:lnTo>
                    <a:pt x="73564" y="92040"/>
                  </a:lnTo>
                  <a:lnTo>
                    <a:pt x="73564" y="91797"/>
                  </a:lnTo>
                  <a:lnTo>
                    <a:pt x="73514" y="91555"/>
                  </a:lnTo>
                  <a:lnTo>
                    <a:pt x="73488" y="91232"/>
                  </a:lnTo>
                  <a:lnTo>
                    <a:pt x="73438" y="91151"/>
                  </a:lnTo>
                  <a:lnTo>
                    <a:pt x="73388" y="91151"/>
                  </a:lnTo>
                  <a:lnTo>
                    <a:pt x="73362" y="91151"/>
                  </a:lnTo>
                  <a:lnTo>
                    <a:pt x="73312" y="90989"/>
                  </a:lnTo>
                  <a:lnTo>
                    <a:pt x="73261" y="90989"/>
                  </a:lnTo>
                  <a:lnTo>
                    <a:pt x="73261" y="90909"/>
                  </a:lnTo>
                  <a:lnTo>
                    <a:pt x="73236" y="90747"/>
                  </a:lnTo>
                  <a:lnTo>
                    <a:pt x="73186" y="90505"/>
                  </a:lnTo>
                  <a:lnTo>
                    <a:pt x="73135" y="90343"/>
                  </a:lnTo>
                  <a:lnTo>
                    <a:pt x="73110" y="90181"/>
                  </a:lnTo>
                  <a:lnTo>
                    <a:pt x="73059" y="90181"/>
                  </a:lnTo>
                  <a:lnTo>
                    <a:pt x="73034" y="90101"/>
                  </a:lnTo>
                  <a:lnTo>
                    <a:pt x="72984" y="89939"/>
                  </a:lnTo>
                  <a:lnTo>
                    <a:pt x="72933" y="89777"/>
                  </a:lnTo>
                  <a:lnTo>
                    <a:pt x="72908" y="89696"/>
                  </a:lnTo>
                  <a:lnTo>
                    <a:pt x="72807" y="89535"/>
                  </a:lnTo>
                  <a:lnTo>
                    <a:pt x="72353" y="89535"/>
                  </a:lnTo>
                  <a:lnTo>
                    <a:pt x="71873" y="89777"/>
                  </a:lnTo>
                  <a:lnTo>
                    <a:pt x="71217" y="89777"/>
                  </a:lnTo>
                  <a:lnTo>
                    <a:pt x="71167" y="89777"/>
                  </a:lnTo>
                  <a:lnTo>
                    <a:pt x="71116" y="89696"/>
                  </a:lnTo>
                  <a:lnTo>
                    <a:pt x="71041" y="89696"/>
                  </a:lnTo>
                  <a:lnTo>
                    <a:pt x="70637" y="89696"/>
                  </a:lnTo>
                  <a:lnTo>
                    <a:pt x="70586" y="89535"/>
                  </a:lnTo>
                  <a:lnTo>
                    <a:pt x="70536" y="89454"/>
                  </a:lnTo>
                  <a:lnTo>
                    <a:pt x="70511" y="89454"/>
                  </a:lnTo>
                  <a:lnTo>
                    <a:pt x="70460" y="89454"/>
                  </a:lnTo>
                  <a:lnTo>
                    <a:pt x="70410" y="89292"/>
                  </a:lnTo>
                  <a:lnTo>
                    <a:pt x="70410" y="89131"/>
                  </a:lnTo>
                  <a:lnTo>
                    <a:pt x="70410" y="89131"/>
                  </a:lnTo>
                  <a:lnTo>
                    <a:pt x="70384" y="89050"/>
                  </a:lnTo>
                  <a:lnTo>
                    <a:pt x="70334" y="88888"/>
                  </a:lnTo>
                  <a:lnTo>
                    <a:pt x="70283" y="88888"/>
                  </a:lnTo>
                  <a:lnTo>
                    <a:pt x="70208" y="88888"/>
                  </a:lnTo>
                  <a:lnTo>
                    <a:pt x="70182" y="89050"/>
                  </a:lnTo>
                  <a:lnTo>
                    <a:pt x="70132" y="89050"/>
                  </a:lnTo>
                  <a:lnTo>
                    <a:pt x="69753" y="89050"/>
                  </a:lnTo>
                  <a:lnTo>
                    <a:pt x="69678" y="89050"/>
                  </a:lnTo>
                  <a:lnTo>
                    <a:pt x="69627" y="88888"/>
                  </a:lnTo>
                  <a:lnTo>
                    <a:pt x="69602" y="88888"/>
                  </a:lnTo>
                  <a:lnTo>
                    <a:pt x="69552" y="88727"/>
                  </a:lnTo>
                  <a:lnTo>
                    <a:pt x="69552" y="88727"/>
                  </a:lnTo>
                  <a:lnTo>
                    <a:pt x="69501" y="88484"/>
                  </a:lnTo>
                  <a:lnTo>
                    <a:pt x="69501" y="88323"/>
                  </a:lnTo>
                  <a:lnTo>
                    <a:pt x="69501" y="88242"/>
                  </a:lnTo>
                  <a:lnTo>
                    <a:pt x="69501" y="88080"/>
                  </a:lnTo>
                  <a:lnTo>
                    <a:pt x="69476" y="87838"/>
                  </a:lnTo>
                  <a:lnTo>
                    <a:pt x="69375" y="87595"/>
                  </a:lnTo>
                  <a:lnTo>
                    <a:pt x="69350" y="87434"/>
                  </a:lnTo>
                  <a:lnTo>
                    <a:pt x="69299" y="87434"/>
                  </a:lnTo>
                  <a:lnTo>
                    <a:pt x="69223" y="87272"/>
                  </a:lnTo>
                  <a:lnTo>
                    <a:pt x="69148" y="87272"/>
                  </a:lnTo>
                  <a:lnTo>
                    <a:pt x="69047" y="87272"/>
                  </a:lnTo>
                  <a:lnTo>
                    <a:pt x="69022" y="87434"/>
                  </a:lnTo>
                  <a:lnTo>
                    <a:pt x="68971" y="87434"/>
                  </a:lnTo>
                  <a:lnTo>
                    <a:pt x="68895" y="87434"/>
                  </a:lnTo>
                  <a:lnTo>
                    <a:pt x="68820" y="87434"/>
                  </a:lnTo>
                  <a:lnTo>
                    <a:pt x="68769" y="87595"/>
                  </a:lnTo>
                  <a:lnTo>
                    <a:pt x="68719" y="87595"/>
                  </a:lnTo>
                  <a:lnTo>
                    <a:pt x="68593" y="87595"/>
                  </a:lnTo>
                  <a:lnTo>
                    <a:pt x="68517" y="87595"/>
                  </a:lnTo>
                  <a:lnTo>
                    <a:pt x="68391" y="87595"/>
                  </a:lnTo>
                  <a:lnTo>
                    <a:pt x="68315" y="87434"/>
                  </a:lnTo>
                  <a:lnTo>
                    <a:pt x="68264" y="87434"/>
                  </a:lnTo>
                  <a:lnTo>
                    <a:pt x="68239" y="87434"/>
                  </a:lnTo>
                  <a:lnTo>
                    <a:pt x="68138" y="87434"/>
                  </a:lnTo>
                  <a:lnTo>
                    <a:pt x="68113" y="87434"/>
                  </a:lnTo>
                  <a:lnTo>
                    <a:pt x="68063" y="87434"/>
                  </a:lnTo>
                  <a:lnTo>
                    <a:pt x="67987" y="87272"/>
                  </a:lnTo>
                  <a:lnTo>
                    <a:pt x="67936" y="87191"/>
                  </a:lnTo>
                  <a:lnTo>
                    <a:pt x="67911" y="87030"/>
                  </a:lnTo>
                  <a:lnTo>
                    <a:pt x="67810" y="86868"/>
                  </a:lnTo>
                  <a:lnTo>
                    <a:pt x="67735" y="86787"/>
                  </a:lnTo>
                  <a:lnTo>
                    <a:pt x="67684" y="86545"/>
                  </a:lnTo>
                  <a:lnTo>
                    <a:pt x="67659" y="86383"/>
                  </a:lnTo>
                  <a:lnTo>
                    <a:pt x="67558" y="86222"/>
                  </a:lnTo>
                  <a:lnTo>
                    <a:pt x="67482" y="86141"/>
                  </a:lnTo>
                  <a:lnTo>
                    <a:pt x="67406" y="85979"/>
                  </a:lnTo>
                  <a:lnTo>
                    <a:pt x="67331" y="85818"/>
                  </a:lnTo>
                  <a:lnTo>
                    <a:pt x="67280" y="85737"/>
                  </a:lnTo>
                  <a:lnTo>
                    <a:pt x="67230" y="85575"/>
                  </a:lnTo>
                  <a:lnTo>
                    <a:pt x="67205" y="85333"/>
                  </a:lnTo>
                  <a:lnTo>
                    <a:pt x="67104" y="84929"/>
                  </a:lnTo>
                  <a:lnTo>
                    <a:pt x="67104" y="84767"/>
                  </a:lnTo>
                  <a:lnTo>
                    <a:pt x="67078" y="84686"/>
                  </a:lnTo>
                  <a:lnTo>
                    <a:pt x="67003" y="84363"/>
                  </a:lnTo>
                  <a:lnTo>
                    <a:pt x="66902" y="84121"/>
                  </a:lnTo>
                  <a:lnTo>
                    <a:pt x="66826" y="83878"/>
                  </a:lnTo>
                  <a:lnTo>
                    <a:pt x="66776" y="83717"/>
                  </a:lnTo>
                  <a:lnTo>
                    <a:pt x="66750" y="83636"/>
                  </a:lnTo>
                  <a:lnTo>
                    <a:pt x="66700" y="83313"/>
                  </a:lnTo>
                  <a:lnTo>
                    <a:pt x="66624" y="83313"/>
                  </a:lnTo>
                  <a:lnTo>
                    <a:pt x="66548" y="83232"/>
                  </a:lnTo>
                  <a:lnTo>
                    <a:pt x="66422" y="83232"/>
                  </a:lnTo>
                  <a:lnTo>
                    <a:pt x="66372" y="83232"/>
                  </a:lnTo>
                  <a:lnTo>
                    <a:pt x="66296" y="83232"/>
                  </a:lnTo>
                  <a:lnTo>
                    <a:pt x="66246" y="83313"/>
                  </a:lnTo>
                  <a:lnTo>
                    <a:pt x="66195" y="83474"/>
                  </a:lnTo>
                  <a:lnTo>
                    <a:pt x="66195" y="83636"/>
                  </a:lnTo>
                  <a:lnTo>
                    <a:pt x="66170" y="83717"/>
                  </a:lnTo>
                  <a:lnTo>
                    <a:pt x="66170" y="83959"/>
                  </a:lnTo>
                  <a:lnTo>
                    <a:pt x="66170" y="84121"/>
                  </a:lnTo>
                  <a:lnTo>
                    <a:pt x="66170" y="84363"/>
                  </a:lnTo>
                  <a:lnTo>
                    <a:pt x="66170" y="84525"/>
                  </a:lnTo>
                  <a:lnTo>
                    <a:pt x="66195" y="84686"/>
                  </a:lnTo>
                  <a:lnTo>
                    <a:pt x="66195" y="84767"/>
                  </a:lnTo>
                  <a:lnTo>
                    <a:pt x="66195" y="84929"/>
                  </a:lnTo>
                  <a:lnTo>
                    <a:pt x="66195" y="85171"/>
                  </a:lnTo>
                  <a:lnTo>
                    <a:pt x="66195" y="85333"/>
                  </a:lnTo>
                  <a:lnTo>
                    <a:pt x="66195" y="85333"/>
                  </a:lnTo>
                  <a:lnTo>
                    <a:pt x="66246" y="85414"/>
                  </a:lnTo>
                  <a:lnTo>
                    <a:pt x="66296" y="85575"/>
                  </a:lnTo>
                  <a:lnTo>
                    <a:pt x="66296" y="85575"/>
                  </a:lnTo>
                  <a:lnTo>
                    <a:pt x="66372" y="85818"/>
                  </a:lnTo>
                  <a:lnTo>
                    <a:pt x="66422" y="86141"/>
                  </a:lnTo>
                  <a:lnTo>
                    <a:pt x="66422" y="86383"/>
                  </a:lnTo>
                  <a:lnTo>
                    <a:pt x="66422" y="86626"/>
                  </a:lnTo>
                  <a:lnTo>
                    <a:pt x="66422" y="86787"/>
                  </a:lnTo>
                  <a:lnTo>
                    <a:pt x="66422" y="86868"/>
                  </a:lnTo>
                  <a:lnTo>
                    <a:pt x="66422" y="87030"/>
                  </a:lnTo>
                  <a:lnTo>
                    <a:pt x="66447" y="87030"/>
                  </a:lnTo>
                  <a:lnTo>
                    <a:pt x="66548" y="87030"/>
                  </a:lnTo>
                  <a:lnTo>
                    <a:pt x="66574" y="87191"/>
                  </a:lnTo>
                  <a:lnTo>
                    <a:pt x="66624" y="87191"/>
                  </a:lnTo>
                  <a:lnTo>
                    <a:pt x="66624" y="87191"/>
                  </a:lnTo>
                  <a:lnTo>
                    <a:pt x="66649" y="87191"/>
                  </a:lnTo>
                  <a:lnTo>
                    <a:pt x="66750" y="87272"/>
                  </a:lnTo>
                  <a:lnTo>
                    <a:pt x="66776" y="87272"/>
                  </a:lnTo>
                  <a:lnTo>
                    <a:pt x="66826" y="87434"/>
                  </a:lnTo>
                  <a:lnTo>
                    <a:pt x="66826" y="87595"/>
                  </a:lnTo>
                  <a:lnTo>
                    <a:pt x="66876" y="87595"/>
                  </a:lnTo>
                  <a:lnTo>
                    <a:pt x="66902" y="87595"/>
                  </a:lnTo>
                  <a:lnTo>
                    <a:pt x="66952" y="87676"/>
                  </a:lnTo>
                  <a:lnTo>
                    <a:pt x="67003" y="87838"/>
                  </a:lnTo>
                  <a:lnTo>
                    <a:pt x="67003" y="89131"/>
                  </a:lnTo>
                  <a:lnTo>
                    <a:pt x="67078" y="89131"/>
                  </a:lnTo>
                  <a:lnTo>
                    <a:pt x="67104" y="89131"/>
                  </a:lnTo>
                  <a:lnTo>
                    <a:pt x="67154" y="89131"/>
                  </a:lnTo>
                  <a:lnTo>
                    <a:pt x="67280" y="89131"/>
                  </a:lnTo>
                  <a:lnTo>
                    <a:pt x="67406" y="89131"/>
                  </a:lnTo>
                  <a:lnTo>
                    <a:pt x="67482" y="89292"/>
                  </a:lnTo>
                  <a:lnTo>
                    <a:pt x="67533" y="89454"/>
                  </a:lnTo>
                  <a:lnTo>
                    <a:pt x="67608" y="89454"/>
                  </a:lnTo>
                  <a:lnTo>
                    <a:pt x="67684" y="89454"/>
                  </a:lnTo>
                  <a:lnTo>
                    <a:pt x="67735" y="89454"/>
                  </a:lnTo>
                  <a:lnTo>
                    <a:pt x="67785" y="89454"/>
                  </a:lnTo>
                  <a:lnTo>
                    <a:pt x="67861" y="89454"/>
                  </a:lnTo>
                  <a:lnTo>
                    <a:pt x="67936" y="89454"/>
                  </a:lnTo>
                  <a:lnTo>
                    <a:pt x="68012" y="89454"/>
                  </a:lnTo>
                  <a:lnTo>
                    <a:pt x="68113" y="89454"/>
                  </a:lnTo>
                  <a:lnTo>
                    <a:pt x="68113" y="89454"/>
                  </a:lnTo>
                  <a:lnTo>
                    <a:pt x="68138" y="89535"/>
                  </a:lnTo>
                  <a:lnTo>
                    <a:pt x="68189" y="89696"/>
                  </a:lnTo>
                  <a:lnTo>
                    <a:pt x="68189" y="89696"/>
                  </a:lnTo>
                  <a:lnTo>
                    <a:pt x="68189" y="89777"/>
                  </a:lnTo>
                  <a:lnTo>
                    <a:pt x="68189" y="89939"/>
                  </a:lnTo>
                  <a:lnTo>
                    <a:pt x="68138" y="89939"/>
                  </a:lnTo>
                  <a:lnTo>
                    <a:pt x="68113" y="90101"/>
                  </a:lnTo>
                  <a:lnTo>
                    <a:pt x="68012" y="90101"/>
                  </a:lnTo>
                  <a:lnTo>
                    <a:pt x="67936" y="90101"/>
                  </a:lnTo>
                  <a:lnTo>
                    <a:pt x="67911" y="90101"/>
                  </a:lnTo>
                  <a:lnTo>
                    <a:pt x="67810" y="90101"/>
                  </a:lnTo>
                  <a:lnTo>
                    <a:pt x="67785" y="89939"/>
                  </a:lnTo>
                  <a:lnTo>
                    <a:pt x="67735" y="89777"/>
                  </a:lnTo>
                  <a:lnTo>
                    <a:pt x="67684" y="89777"/>
                  </a:lnTo>
                  <a:lnTo>
                    <a:pt x="67659" y="89777"/>
                  </a:lnTo>
                  <a:lnTo>
                    <a:pt x="67608" y="89777"/>
                  </a:lnTo>
                  <a:lnTo>
                    <a:pt x="67533" y="89939"/>
                  </a:lnTo>
                  <a:lnTo>
                    <a:pt x="67482" y="90101"/>
                  </a:lnTo>
                  <a:lnTo>
                    <a:pt x="67457" y="90101"/>
                  </a:lnTo>
                  <a:lnTo>
                    <a:pt x="67406" y="90101"/>
                  </a:lnTo>
                  <a:lnTo>
                    <a:pt x="67406" y="90181"/>
                  </a:lnTo>
                  <a:lnTo>
                    <a:pt x="67406" y="90181"/>
                  </a:lnTo>
                  <a:lnTo>
                    <a:pt x="67406" y="90343"/>
                  </a:lnTo>
                  <a:lnTo>
                    <a:pt x="67406" y="90585"/>
                  </a:lnTo>
                  <a:lnTo>
                    <a:pt x="67406" y="90747"/>
                  </a:lnTo>
                  <a:lnTo>
                    <a:pt x="67457" y="90909"/>
                  </a:lnTo>
                  <a:lnTo>
                    <a:pt x="67482" y="90909"/>
                  </a:lnTo>
                  <a:lnTo>
                    <a:pt x="67533" y="90989"/>
                  </a:lnTo>
                  <a:lnTo>
                    <a:pt x="67558" y="91151"/>
                  </a:lnTo>
                  <a:lnTo>
                    <a:pt x="67608" y="91232"/>
                  </a:lnTo>
                  <a:lnTo>
                    <a:pt x="67684" y="91393"/>
                  </a:lnTo>
                  <a:lnTo>
                    <a:pt x="67735" y="91232"/>
                  </a:lnTo>
                  <a:lnTo>
                    <a:pt x="67785" y="91232"/>
                  </a:lnTo>
                  <a:lnTo>
                    <a:pt x="67785" y="91151"/>
                  </a:lnTo>
                  <a:lnTo>
                    <a:pt x="67810" y="90989"/>
                  </a:lnTo>
                  <a:lnTo>
                    <a:pt x="67861" y="90909"/>
                  </a:lnTo>
                  <a:lnTo>
                    <a:pt x="67936" y="90747"/>
                  </a:lnTo>
                  <a:lnTo>
                    <a:pt x="67987" y="90585"/>
                  </a:lnTo>
                  <a:lnTo>
                    <a:pt x="68012" y="90505"/>
                  </a:lnTo>
                  <a:lnTo>
                    <a:pt x="68063" y="90505"/>
                  </a:lnTo>
                  <a:lnTo>
                    <a:pt x="68138" y="90585"/>
                  </a:lnTo>
                  <a:lnTo>
                    <a:pt x="68239" y="90585"/>
                  </a:lnTo>
                  <a:lnTo>
                    <a:pt x="68264" y="90747"/>
                  </a:lnTo>
                  <a:lnTo>
                    <a:pt x="68315" y="90747"/>
                  </a:lnTo>
                  <a:lnTo>
                    <a:pt x="68391" y="90747"/>
                  </a:lnTo>
                  <a:lnTo>
                    <a:pt x="68466" y="90747"/>
                  </a:lnTo>
                  <a:lnTo>
                    <a:pt x="68593" y="90747"/>
                  </a:lnTo>
                  <a:lnTo>
                    <a:pt x="68694" y="90909"/>
                  </a:lnTo>
                  <a:lnTo>
                    <a:pt x="68719" y="90909"/>
                  </a:lnTo>
                  <a:lnTo>
                    <a:pt x="68769" y="90585"/>
                  </a:lnTo>
                  <a:lnTo>
                    <a:pt x="68769" y="90343"/>
                  </a:lnTo>
                  <a:lnTo>
                    <a:pt x="68769" y="90101"/>
                  </a:lnTo>
                  <a:lnTo>
                    <a:pt x="68769" y="89777"/>
                  </a:lnTo>
                  <a:lnTo>
                    <a:pt x="68769" y="89535"/>
                  </a:lnTo>
                  <a:lnTo>
                    <a:pt x="68769" y="89454"/>
                  </a:lnTo>
                  <a:lnTo>
                    <a:pt x="68820" y="89131"/>
                  </a:lnTo>
                  <a:lnTo>
                    <a:pt x="68845" y="89050"/>
                  </a:lnTo>
                  <a:lnTo>
                    <a:pt x="68921" y="88888"/>
                  </a:lnTo>
                  <a:lnTo>
                    <a:pt x="69022" y="88727"/>
                  </a:lnTo>
                  <a:lnTo>
                    <a:pt x="69047" y="88727"/>
                  </a:lnTo>
                  <a:lnTo>
                    <a:pt x="69047" y="88484"/>
                  </a:lnTo>
                  <a:lnTo>
                    <a:pt x="69097" y="88646"/>
                  </a:lnTo>
                  <a:lnTo>
                    <a:pt x="69148" y="88727"/>
                  </a:lnTo>
                  <a:lnTo>
                    <a:pt x="69173" y="89050"/>
                  </a:lnTo>
                  <a:lnTo>
                    <a:pt x="69173" y="90181"/>
                  </a:lnTo>
                  <a:lnTo>
                    <a:pt x="69223" y="90343"/>
                  </a:lnTo>
                  <a:lnTo>
                    <a:pt x="69274" y="90505"/>
                  </a:lnTo>
                  <a:lnTo>
                    <a:pt x="69299" y="90585"/>
                  </a:lnTo>
                  <a:lnTo>
                    <a:pt x="69299" y="90585"/>
                  </a:lnTo>
                  <a:lnTo>
                    <a:pt x="69350" y="90585"/>
                  </a:lnTo>
                  <a:lnTo>
                    <a:pt x="69350" y="90747"/>
                  </a:lnTo>
                  <a:lnTo>
                    <a:pt x="69350" y="90909"/>
                  </a:lnTo>
                  <a:lnTo>
                    <a:pt x="69350" y="91151"/>
                  </a:lnTo>
                  <a:lnTo>
                    <a:pt x="69375" y="91555"/>
                  </a:lnTo>
                  <a:lnTo>
                    <a:pt x="69425" y="91393"/>
                  </a:lnTo>
                  <a:lnTo>
                    <a:pt x="69476" y="91232"/>
                  </a:lnTo>
                  <a:lnTo>
                    <a:pt x="69501" y="90989"/>
                  </a:lnTo>
                  <a:lnTo>
                    <a:pt x="69501" y="90909"/>
                  </a:lnTo>
                  <a:lnTo>
                    <a:pt x="69501" y="90585"/>
                  </a:lnTo>
                  <a:lnTo>
                    <a:pt x="69501" y="90505"/>
                  </a:lnTo>
                  <a:lnTo>
                    <a:pt x="69627" y="90505"/>
                  </a:lnTo>
                  <a:lnTo>
                    <a:pt x="69728" y="90505"/>
                  </a:lnTo>
                  <a:lnTo>
                    <a:pt x="69728" y="90585"/>
                  </a:lnTo>
                  <a:lnTo>
                    <a:pt x="69804" y="90585"/>
                  </a:lnTo>
                  <a:lnTo>
                    <a:pt x="69804" y="90747"/>
                  </a:lnTo>
                  <a:lnTo>
                    <a:pt x="69829" y="90989"/>
                  </a:lnTo>
                  <a:lnTo>
                    <a:pt x="69829" y="91151"/>
                  </a:lnTo>
                  <a:lnTo>
                    <a:pt x="69804" y="91232"/>
                  </a:lnTo>
                  <a:lnTo>
                    <a:pt x="69753" y="91555"/>
                  </a:lnTo>
                  <a:lnTo>
                    <a:pt x="69753" y="91636"/>
                  </a:lnTo>
                  <a:lnTo>
                    <a:pt x="69753" y="91797"/>
                  </a:lnTo>
                  <a:lnTo>
                    <a:pt x="69804" y="91797"/>
                  </a:lnTo>
                  <a:lnTo>
                    <a:pt x="69829" y="91797"/>
                  </a:lnTo>
                  <a:lnTo>
                    <a:pt x="69880" y="91797"/>
                  </a:lnTo>
                  <a:lnTo>
                    <a:pt x="69930" y="91797"/>
                  </a:lnTo>
                  <a:lnTo>
                    <a:pt x="70006" y="91959"/>
                  </a:lnTo>
                  <a:lnTo>
                    <a:pt x="70082" y="92040"/>
                  </a:lnTo>
                  <a:lnTo>
                    <a:pt x="70132" y="92202"/>
                  </a:lnTo>
                  <a:lnTo>
                    <a:pt x="70182" y="92363"/>
                  </a:lnTo>
                  <a:lnTo>
                    <a:pt x="70208" y="92444"/>
                  </a:lnTo>
                  <a:lnTo>
                    <a:pt x="70208" y="92606"/>
                  </a:lnTo>
                  <a:lnTo>
                    <a:pt x="70208" y="92848"/>
                  </a:lnTo>
                  <a:lnTo>
                    <a:pt x="70208" y="93010"/>
                  </a:lnTo>
                  <a:lnTo>
                    <a:pt x="70208" y="93090"/>
                  </a:lnTo>
                  <a:lnTo>
                    <a:pt x="70258" y="93252"/>
                  </a:lnTo>
                  <a:lnTo>
                    <a:pt x="70283" y="93252"/>
                  </a:lnTo>
                  <a:lnTo>
                    <a:pt x="70334" y="93414"/>
                  </a:lnTo>
                  <a:lnTo>
                    <a:pt x="70384" y="93414"/>
                  </a:lnTo>
                  <a:lnTo>
                    <a:pt x="70410" y="93414"/>
                  </a:lnTo>
                  <a:lnTo>
                    <a:pt x="70460" y="93414"/>
                  </a:lnTo>
                  <a:lnTo>
                    <a:pt x="70511" y="93494"/>
                  </a:lnTo>
                  <a:lnTo>
                    <a:pt x="70536" y="93656"/>
                  </a:lnTo>
                  <a:lnTo>
                    <a:pt x="70586" y="93898"/>
                  </a:lnTo>
                  <a:lnTo>
                    <a:pt x="70586" y="94141"/>
                  </a:lnTo>
                  <a:lnTo>
                    <a:pt x="70511" y="94303"/>
                  </a:lnTo>
                  <a:lnTo>
                    <a:pt x="70410" y="94464"/>
                  </a:lnTo>
                  <a:lnTo>
                    <a:pt x="70384" y="94464"/>
                  </a:lnTo>
                  <a:lnTo>
                    <a:pt x="70334" y="94464"/>
                  </a:lnTo>
                  <a:lnTo>
                    <a:pt x="70283" y="94464"/>
                  </a:lnTo>
                  <a:lnTo>
                    <a:pt x="70258" y="94464"/>
                  </a:lnTo>
                  <a:lnTo>
                    <a:pt x="70258" y="94545"/>
                  </a:lnTo>
                  <a:lnTo>
                    <a:pt x="70258" y="94707"/>
                  </a:lnTo>
                  <a:lnTo>
                    <a:pt x="70208" y="95111"/>
                  </a:lnTo>
                  <a:lnTo>
                    <a:pt x="70208" y="95353"/>
                  </a:lnTo>
                  <a:lnTo>
                    <a:pt x="70182" y="95595"/>
                  </a:lnTo>
                  <a:lnTo>
                    <a:pt x="70182" y="95919"/>
                  </a:lnTo>
                  <a:lnTo>
                    <a:pt x="70182" y="96161"/>
                  </a:lnTo>
                  <a:lnTo>
                    <a:pt x="70182" y="96404"/>
                  </a:lnTo>
                  <a:lnTo>
                    <a:pt x="70182" y="96727"/>
                  </a:lnTo>
                  <a:lnTo>
                    <a:pt x="70132" y="96565"/>
                  </a:lnTo>
                  <a:lnTo>
                    <a:pt x="70082" y="96565"/>
                  </a:lnTo>
                  <a:lnTo>
                    <a:pt x="70082" y="96404"/>
                  </a:lnTo>
                  <a:lnTo>
                    <a:pt x="70056" y="96404"/>
                  </a:lnTo>
                  <a:lnTo>
                    <a:pt x="70056" y="96323"/>
                  </a:lnTo>
                  <a:lnTo>
                    <a:pt x="70006" y="96323"/>
                  </a:lnTo>
                  <a:lnTo>
                    <a:pt x="69930" y="96404"/>
                  </a:lnTo>
                  <a:lnTo>
                    <a:pt x="69880" y="96565"/>
                  </a:lnTo>
                  <a:lnTo>
                    <a:pt x="69829" y="96565"/>
                  </a:lnTo>
                  <a:lnTo>
                    <a:pt x="69829" y="96808"/>
                  </a:lnTo>
                  <a:lnTo>
                    <a:pt x="69804" y="96808"/>
                  </a:lnTo>
                  <a:lnTo>
                    <a:pt x="69753" y="96969"/>
                  </a:lnTo>
                  <a:lnTo>
                    <a:pt x="69753" y="97050"/>
                  </a:lnTo>
                  <a:lnTo>
                    <a:pt x="69753" y="97212"/>
                  </a:lnTo>
                  <a:lnTo>
                    <a:pt x="69753" y="97373"/>
                  </a:lnTo>
                  <a:lnTo>
                    <a:pt x="69728" y="97454"/>
                  </a:lnTo>
                  <a:lnTo>
                    <a:pt x="69728" y="98020"/>
                  </a:lnTo>
                  <a:lnTo>
                    <a:pt x="69678" y="98020"/>
                  </a:lnTo>
                  <a:lnTo>
                    <a:pt x="69627" y="98020"/>
                  </a:lnTo>
                  <a:lnTo>
                    <a:pt x="69552" y="98020"/>
                  </a:lnTo>
                  <a:lnTo>
                    <a:pt x="69501" y="98020"/>
                  </a:lnTo>
                  <a:lnTo>
                    <a:pt x="69476" y="98020"/>
                  </a:lnTo>
                  <a:lnTo>
                    <a:pt x="69425" y="98181"/>
                  </a:lnTo>
                  <a:lnTo>
                    <a:pt x="69375" y="98262"/>
                  </a:lnTo>
                  <a:lnTo>
                    <a:pt x="69350" y="98424"/>
                  </a:lnTo>
                  <a:lnTo>
                    <a:pt x="69299" y="98666"/>
                  </a:lnTo>
                  <a:lnTo>
                    <a:pt x="69299" y="98828"/>
                  </a:lnTo>
                  <a:lnTo>
                    <a:pt x="69274" y="98909"/>
                  </a:lnTo>
                  <a:lnTo>
                    <a:pt x="69274" y="99232"/>
                  </a:lnTo>
                  <a:lnTo>
                    <a:pt x="68845" y="99232"/>
                  </a:lnTo>
                  <a:lnTo>
                    <a:pt x="68820" y="99474"/>
                  </a:lnTo>
                  <a:lnTo>
                    <a:pt x="68769" y="99717"/>
                  </a:lnTo>
                  <a:lnTo>
                    <a:pt x="68769" y="99878"/>
                  </a:lnTo>
                  <a:lnTo>
                    <a:pt x="68769" y="99959"/>
                  </a:lnTo>
                  <a:lnTo>
                    <a:pt x="68769" y="100121"/>
                  </a:lnTo>
                  <a:lnTo>
                    <a:pt x="68719" y="100282"/>
                  </a:lnTo>
                  <a:lnTo>
                    <a:pt x="68719" y="100363"/>
                  </a:lnTo>
                  <a:lnTo>
                    <a:pt x="68719" y="100686"/>
                  </a:lnTo>
                  <a:lnTo>
                    <a:pt x="68189" y="100525"/>
                  </a:lnTo>
                  <a:lnTo>
                    <a:pt x="68138" y="100686"/>
                  </a:lnTo>
                  <a:lnTo>
                    <a:pt x="68113" y="100686"/>
                  </a:lnTo>
                  <a:lnTo>
                    <a:pt x="68063" y="100686"/>
                  </a:lnTo>
                  <a:lnTo>
                    <a:pt x="68012" y="100686"/>
                  </a:lnTo>
                  <a:lnTo>
                    <a:pt x="67987" y="100686"/>
                  </a:lnTo>
                  <a:lnTo>
                    <a:pt x="67936" y="100767"/>
                  </a:lnTo>
                  <a:lnTo>
                    <a:pt x="67861" y="100767"/>
                  </a:lnTo>
                  <a:lnTo>
                    <a:pt x="67810" y="100929"/>
                  </a:lnTo>
                  <a:lnTo>
                    <a:pt x="67785" y="101090"/>
                  </a:lnTo>
                  <a:lnTo>
                    <a:pt x="67785" y="101090"/>
                  </a:lnTo>
                  <a:lnTo>
                    <a:pt x="67735" y="101090"/>
                  </a:lnTo>
                  <a:lnTo>
                    <a:pt x="67684" y="101090"/>
                  </a:lnTo>
                  <a:lnTo>
                    <a:pt x="67684" y="101171"/>
                  </a:lnTo>
                  <a:lnTo>
                    <a:pt x="67659" y="101333"/>
                  </a:lnTo>
                  <a:lnTo>
                    <a:pt x="67659" y="101333"/>
                  </a:lnTo>
                  <a:lnTo>
                    <a:pt x="67659" y="101575"/>
                  </a:lnTo>
                  <a:lnTo>
                    <a:pt x="67659" y="101737"/>
                  </a:lnTo>
                  <a:lnTo>
                    <a:pt x="67659" y="101979"/>
                  </a:lnTo>
                  <a:lnTo>
                    <a:pt x="67558" y="101979"/>
                  </a:lnTo>
                  <a:lnTo>
                    <a:pt x="67482" y="101979"/>
                  </a:lnTo>
                  <a:lnTo>
                    <a:pt x="67406" y="101979"/>
                  </a:lnTo>
                  <a:lnTo>
                    <a:pt x="67331" y="101979"/>
                  </a:lnTo>
                  <a:lnTo>
                    <a:pt x="67331" y="101979"/>
                  </a:lnTo>
                  <a:lnTo>
                    <a:pt x="67280" y="102141"/>
                  </a:lnTo>
                  <a:lnTo>
                    <a:pt x="67230" y="102222"/>
                  </a:lnTo>
                  <a:lnTo>
                    <a:pt x="67154" y="102545"/>
                  </a:lnTo>
                  <a:lnTo>
                    <a:pt x="67154" y="102626"/>
                  </a:lnTo>
                  <a:lnTo>
                    <a:pt x="67104" y="102787"/>
                  </a:lnTo>
                  <a:lnTo>
                    <a:pt x="67028" y="102787"/>
                  </a:lnTo>
                  <a:lnTo>
                    <a:pt x="66952" y="102787"/>
                  </a:lnTo>
                  <a:lnTo>
                    <a:pt x="66876" y="102787"/>
                  </a:lnTo>
                  <a:lnTo>
                    <a:pt x="66826" y="102868"/>
                  </a:lnTo>
                  <a:lnTo>
                    <a:pt x="66826" y="102868"/>
                  </a:lnTo>
                  <a:lnTo>
                    <a:pt x="66776" y="103030"/>
                  </a:lnTo>
                  <a:lnTo>
                    <a:pt x="66700" y="103030"/>
                  </a:lnTo>
                  <a:lnTo>
                    <a:pt x="66624" y="103030"/>
                  </a:lnTo>
                  <a:lnTo>
                    <a:pt x="66574" y="103030"/>
                  </a:lnTo>
                  <a:lnTo>
                    <a:pt x="66548" y="103191"/>
                  </a:lnTo>
                  <a:lnTo>
                    <a:pt x="66447" y="103191"/>
                  </a:lnTo>
                  <a:lnTo>
                    <a:pt x="66372" y="103272"/>
                  </a:lnTo>
                  <a:lnTo>
                    <a:pt x="66296" y="103272"/>
                  </a:lnTo>
                  <a:lnTo>
                    <a:pt x="66296" y="103434"/>
                  </a:lnTo>
                  <a:lnTo>
                    <a:pt x="66246" y="103434"/>
                  </a:lnTo>
                  <a:lnTo>
                    <a:pt x="66195" y="103595"/>
                  </a:lnTo>
                  <a:lnTo>
                    <a:pt x="66170" y="103676"/>
                  </a:lnTo>
                  <a:lnTo>
                    <a:pt x="66119" y="103676"/>
                  </a:lnTo>
                  <a:lnTo>
                    <a:pt x="66094" y="103838"/>
                  </a:lnTo>
                  <a:lnTo>
                    <a:pt x="66094" y="104000"/>
                  </a:lnTo>
                  <a:lnTo>
                    <a:pt x="65993" y="104484"/>
                  </a:lnTo>
                  <a:lnTo>
                    <a:pt x="65917" y="104484"/>
                  </a:lnTo>
                  <a:lnTo>
                    <a:pt x="65867" y="104484"/>
                  </a:lnTo>
                  <a:lnTo>
                    <a:pt x="65842" y="104323"/>
                  </a:lnTo>
                  <a:lnTo>
                    <a:pt x="65842" y="104323"/>
                  </a:lnTo>
                  <a:lnTo>
                    <a:pt x="65337" y="104323"/>
                  </a:lnTo>
                  <a:lnTo>
                    <a:pt x="65287" y="104323"/>
                  </a:lnTo>
                  <a:lnTo>
                    <a:pt x="65261" y="104323"/>
                  </a:lnTo>
                  <a:lnTo>
                    <a:pt x="65186" y="104484"/>
                  </a:lnTo>
                  <a:lnTo>
                    <a:pt x="65085" y="104727"/>
                  </a:lnTo>
                  <a:lnTo>
                    <a:pt x="65059" y="104888"/>
                  </a:lnTo>
                  <a:lnTo>
                    <a:pt x="65009" y="105131"/>
                  </a:lnTo>
                  <a:lnTo>
                    <a:pt x="64958" y="105454"/>
                  </a:lnTo>
                  <a:lnTo>
                    <a:pt x="64933" y="105454"/>
                  </a:lnTo>
                  <a:lnTo>
                    <a:pt x="64832" y="105535"/>
                  </a:lnTo>
                  <a:lnTo>
                    <a:pt x="64757" y="105535"/>
                  </a:lnTo>
                  <a:lnTo>
                    <a:pt x="64681" y="105535"/>
                  </a:lnTo>
                  <a:lnTo>
                    <a:pt x="64605" y="105535"/>
                  </a:lnTo>
                  <a:lnTo>
                    <a:pt x="64504" y="105535"/>
                  </a:lnTo>
                  <a:lnTo>
                    <a:pt x="64479" y="105454"/>
                  </a:lnTo>
                  <a:lnTo>
                    <a:pt x="64378" y="105292"/>
                  </a:lnTo>
                  <a:lnTo>
                    <a:pt x="64353" y="105131"/>
                  </a:lnTo>
                  <a:lnTo>
                    <a:pt x="64302" y="105050"/>
                  </a:lnTo>
                  <a:lnTo>
                    <a:pt x="64227" y="104888"/>
                  </a:lnTo>
                  <a:lnTo>
                    <a:pt x="64176" y="104727"/>
                  </a:lnTo>
                  <a:lnTo>
                    <a:pt x="64151" y="104484"/>
                  </a:lnTo>
                  <a:lnTo>
                    <a:pt x="64151" y="102222"/>
                  </a:lnTo>
                  <a:lnTo>
                    <a:pt x="64151" y="102141"/>
                  </a:lnTo>
                  <a:lnTo>
                    <a:pt x="64100" y="101979"/>
                  </a:lnTo>
                  <a:lnTo>
                    <a:pt x="64050" y="101737"/>
                  </a:lnTo>
                  <a:lnTo>
                    <a:pt x="64025" y="101737"/>
                  </a:lnTo>
                  <a:lnTo>
                    <a:pt x="64025" y="101575"/>
                  </a:lnTo>
                  <a:lnTo>
                    <a:pt x="64025" y="101333"/>
                  </a:lnTo>
                  <a:lnTo>
                    <a:pt x="64025" y="101090"/>
                  </a:lnTo>
                  <a:lnTo>
                    <a:pt x="64025" y="100767"/>
                  </a:lnTo>
                  <a:lnTo>
                    <a:pt x="64025" y="100686"/>
                  </a:lnTo>
                  <a:lnTo>
                    <a:pt x="63974" y="100525"/>
                  </a:lnTo>
                  <a:lnTo>
                    <a:pt x="63924" y="100363"/>
                  </a:lnTo>
                  <a:lnTo>
                    <a:pt x="63924" y="100121"/>
                  </a:lnTo>
                  <a:lnTo>
                    <a:pt x="63899" y="99959"/>
                  </a:lnTo>
                  <a:lnTo>
                    <a:pt x="63823" y="99717"/>
                  </a:lnTo>
                  <a:lnTo>
                    <a:pt x="63722" y="99474"/>
                  </a:lnTo>
                  <a:lnTo>
                    <a:pt x="63646" y="99232"/>
                  </a:lnTo>
                  <a:lnTo>
                    <a:pt x="63570" y="98828"/>
                  </a:lnTo>
                  <a:lnTo>
                    <a:pt x="63470" y="98424"/>
                  </a:lnTo>
                  <a:lnTo>
                    <a:pt x="63444" y="98262"/>
                  </a:lnTo>
                  <a:lnTo>
                    <a:pt x="63394" y="98181"/>
                  </a:lnTo>
                  <a:lnTo>
                    <a:pt x="63343" y="98020"/>
                  </a:lnTo>
                  <a:lnTo>
                    <a:pt x="63318" y="97858"/>
                  </a:lnTo>
                  <a:lnTo>
                    <a:pt x="63268" y="97454"/>
                  </a:lnTo>
                  <a:lnTo>
                    <a:pt x="63242" y="97212"/>
                  </a:lnTo>
                  <a:lnTo>
                    <a:pt x="63192" y="97050"/>
                  </a:lnTo>
                  <a:lnTo>
                    <a:pt x="63141" y="96969"/>
                  </a:lnTo>
                  <a:lnTo>
                    <a:pt x="63141" y="96808"/>
                  </a:lnTo>
                  <a:lnTo>
                    <a:pt x="63116" y="96808"/>
                  </a:lnTo>
                  <a:lnTo>
                    <a:pt x="63066" y="96727"/>
                  </a:lnTo>
                  <a:lnTo>
                    <a:pt x="63066" y="96565"/>
                  </a:lnTo>
                  <a:lnTo>
                    <a:pt x="62990" y="96323"/>
                  </a:lnTo>
                  <a:lnTo>
                    <a:pt x="62889" y="96161"/>
                  </a:lnTo>
                  <a:lnTo>
                    <a:pt x="62864" y="96000"/>
                  </a:lnTo>
                  <a:lnTo>
                    <a:pt x="62813" y="95919"/>
                  </a:lnTo>
                  <a:lnTo>
                    <a:pt x="62788" y="95757"/>
                  </a:lnTo>
                  <a:lnTo>
                    <a:pt x="62738" y="95757"/>
                  </a:lnTo>
                  <a:lnTo>
                    <a:pt x="62687" y="95595"/>
                  </a:lnTo>
                  <a:lnTo>
                    <a:pt x="62662" y="95515"/>
                  </a:lnTo>
                  <a:lnTo>
                    <a:pt x="62611" y="95353"/>
                  </a:lnTo>
                  <a:lnTo>
                    <a:pt x="62611" y="95111"/>
                  </a:lnTo>
                  <a:lnTo>
                    <a:pt x="62611" y="94868"/>
                  </a:lnTo>
                  <a:lnTo>
                    <a:pt x="62611" y="94707"/>
                  </a:lnTo>
                  <a:lnTo>
                    <a:pt x="62662" y="94545"/>
                  </a:lnTo>
                  <a:lnTo>
                    <a:pt x="62662" y="94545"/>
                  </a:lnTo>
                  <a:lnTo>
                    <a:pt x="62662" y="94464"/>
                  </a:lnTo>
                  <a:lnTo>
                    <a:pt x="62662" y="94303"/>
                  </a:lnTo>
                  <a:lnTo>
                    <a:pt x="62662" y="93898"/>
                  </a:lnTo>
                  <a:lnTo>
                    <a:pt x="62611" y="93656"/>
                  </a:lnTo>
                  <a:lnTo>
                    <a:pt x="62561" y="93414"/>
                  </a:lnTo>
                  <a:lnTo>
                    <a:pt x="62536" y="93010"/>
                  </a:lnTo>
                  <a:lnTo>
                    <a:pt x="62485" y="92686"/>
                  </a:lnTo>
                  <a:lnTo>
                    <a:pt x="62435" y="92444"/>
                  </a:lnTo>
                  <a:lnTo>
                    <a:pt x="62359" y="92202"/>
                  </a:lnTo>
                  <a:lnTo>
                    <a:pt x="62334" y="92040"/>
                  </a:lnTo>
                  <a:lnTo>
                    <a:pt x="62283" y="91797"/>
                  </a:lnTo>
                  <a:lnTo>
                    <a:pt x="62233" y="91636"/>
                  </a:lnTo>
                  <a:lnTo>
                    <a:pt x="62208" y="91555"/>
                  </a:lnTo>
                  <a:lnTo>
                    <a:pt x="62208" y="91393"/>
                  </a:lnTo>
                  <a:lnTo>
                    <a:pt x="62157" y="91232"/>
                  </a:lnTo>
                  <a:lnTo>
                    <a:pt x="62107" y="91151"/>
                  </a:lnTo>
                  <a:lnTo>
                    <a:pt x="62082" y="91151"/>
                  </a:lnTo>
                  <a:lnTo>
                    <a:pt x="62031" y="91151"/>
                  </a:lnTo>
                  <a:lnTo>
                    <a:pt x="61981" y="90989"/>
                  </a:lnTo>
                  <a:lnTo>
                    <a:pt x="61955" y="90989"/>
                  </a:lnTo>
                  <a:lnTo>
                    <a:pt x="61905" y="90909"/>
                  </a:lnTo>
                  <a:lnTo>
                    <a:pt x="61880" y="90909"/>
                  </a:lnTo>
                  <a:lnTo>
                    <a:pt x="61829" y="90747"/>
                  </a:lnTo>
                  <a:lnTo>
                    <a:pt x="61779" y="90343"/>
                  </a:lnTo>
                  <a:lnTo>
                    <a:pt x="61779" y="89939"/>
                  </a:lnTo>
                  <a:lnTo>
                    <a:pt x="61779" y="89777"/>
                  </a:lnTo>
                  <a:lnTo>
                    <a:pt x="61829" y="89696"/>
                  </a:lnTo>
                  <a:lnTo>
                    <a:pt x="61829" y="89535"/>
                  </a:lnTo>
                  <a:lnTo>
                    <a:pt x="61829" y="89292"/>
                  </a:lnTo>
                  <a:lnTo>
                    <a:pt x="61779" y="89131"/>
                  </a:lnTo>
                  <a:lnTo>
                    <a:pt x="61779" y="89050"/>
                  </a:lnTo>
                  <a:lnTo>
                    <a:pt x="61753" y="88888"/>
                  </a:lnTo>
                  <a:lnTo>
                    <a:pt x="61703" y="88888"/>
                  </a:lnTo>
                  <a:lnTo>
                    <a:pt x="61652" y="88646"/>
                  </a:lnTo>
                  <a:lnTo>
                    <a:pt x="61577" y="88323"/>
                  </a:lnTo>
                  <a:lnTo>
                    <a:pt x="61526" y="88242"/>
                  </a:lnTo>
                  <a:lnTo>
                    <a:pt x="61501" y="88080"/>
                  </a:lnTo>
                  <a:lnTo>
                    <a:pt x="61501" y="87838"/>
                  </a:lnTo>
                  <a:lnTo>
                    <a:pt x="61501" y="87595"/>
                  </a:lnTo>
                  <a:lnTo>
                    <a:pt x="61501" y="87434"/>
                  </a:lnTo>
                  <a:lnTo>
                    <a:pt x="61501" y="87191"/>
                  </a:lnTo>
                  <a:lnTo>
                    <a:pt x="61451" y="87030"/>
                  </a:lnTo>
                  <a:lnTo>
                    <a:pt x="61425" y="86868"/>
                  </a:lnTo>
                  <a:lnTo>
                    <a:pt x="61375" y="86868"/>
                  </a:lnTo>
                  <a:lnTo>
                    <a:pt x="61324" y="86868"/>
                  </a:lnTo>
                  <a:lnTo>
                    <a:pt x="61299" y="86787"/>
                  </a:lnTo>
                  <a:lnTo>
                    <a:pt x="61249" y="86626"/>
                  </a:lnTo>
                  <a:lnTo>
                    <a:pt x="61249" y="86545"/>
                  </a:lnTo>
                  <a:lnTo>
                    <a:pt x="61198" y="86383"/>
                  </a:lnTo>
                  <a:lnTo>
                    <a:pt x="61123" y="85979"/>
                  </a:lnTo>
                  <a:lnTo>
                    <a:pt x="61047" y="85575"/>
                  </a:lnTo>
                  <a:lnTo>
                    <a:pt x="60996" y="85333"/>
                  </a:lnTo>
                  <a:lnTo>
                    <a:pt x="60971" y="85414"/>
                  </a:lnTo>
                  <a:lnTo>
                    <a:pt x="60921" y="85575"/>
                  </a:lnTo>
                  <a:lnTo>
                    <a:pt x="60921" y="85737"/>
                  </a:lnTo>
                  <a:lnTo>
                    <a:pt x="60921" y="85818"/>
                  </a:lnTo>
                  <a:lnTo>
                    <a:pt x="60870" y="85979"/>
                  </a:lnTo>
                  <a:lnTo>
                    <a:pt x="60845" y="86141"/>
                  </a:lnTo>
                  <a:lnTo>
                    <a:pt x="60794" y="86141"/>
                  </a:lnTo>
                  <a:lnTo>
                    <a:pt x="60744" y="86141"/>
                  </a:lnTo>
                  <a:lnTo>
                    <a:pt x="60668" y="86141"/>
                  </a:lnTo>
                  <a:lnTo>
                    <a:pt x="60618" y="85979"/>
                  </a:lnTo>
                  <a:lnTo>
                    <a:pt x="60593" y="85979"/>
                  </a:lnTo>
                  <a:lnTo>
                    <a:pt x="60542" y="85818"/>
                  </a:lnTo>
                  <a:lnTo>
                    <a:pt x="60517" y="85737"/>
                  </a:lnTo>
                  <a:lnTo>
                    <a:pt x="60466" y="85575"/>
                  </a:lnTo>
                  <a:lnTo>
                    <a:pt x="60466" y="85414"/>
                  </a:lnTo>
                  <a:lnTo>
                    <a:pt x="60416" y="85333"/>
                  </a:lnTo>
                  <a:lnTo>
                    <a:pt x="60391" y="85171"/>
                  </a:lnTo>
                  <a:lnTo>
                    <a:pt x="60340" y="84929"/>
                  </a:lnTo>
                  <a:lnTo>
                    <a:pt x="60290" y="84686"/>
                  </a:lnTo>
                  <a:lnTo>
                    <a:pt x="60264" y="84363"/>
                  </a:lnTo>
                  <a:lnTo>
                    <a:pt x="60164" y="84282"/>
                  </a:lnTo>
                  <a:lnTo>
                    <a:pt x="60138" y="84121"/>
                  </a:lnTo>
                  <a:lnTo>
                    <a:pt x="60138" y="83959"/>
                  </a:lnTo>
                  <a:lnTo>
                    <a:pt x="60088" y="83959"/>
                  </a:lnTo>
                  <a:lnTo>
                    <a:pt x="60088" y="83717"/>
                  </a:lnTo>
                  <a:lnTo>
                    <a:pt x="60088" y="83474"/>
                  </a:lnTo>
                  <a:lnTo>
                    <a:pt x="60088" y="83313"/>
                  </a:lnTo>
                  <a:lnTo>
                    <a:pt x="60138" y="83313"/>
                  </a:lnTo>
                  <a:lnTo>
                    <a:pt x="60088" y="83232"/>
                  </a:lnTo>
                  <a:lnTo>
                    <a:pt x="60138" y="83070"/>
                  </a:lnTo>
                  <a:lnTo>
                    <a:pt x="60138" y="83070"/>
                  </a:lnTo>
                  <a:lnTo>
                    <a:pt x="60088" y="82828"/>
                  </a:lnTo>
                  <a:lnTo>
                    <a:pt x="60088" y="82666"/>
                  </a:lnTo>
                  <a:lnTo>
                    <a:pt x="60063" y="82666"/>
                  </a:lnTo>
                  <a:lnTo>
                    <a:pt x="60063" y="82505"/>
                  </a:lnTo>
                  <a:lnTo>
                    <a:pt x="60012" y="82505"/>
                  </a:lnTo>
                  <a:lnTo>
                    <a:pt x="60012" y="82020"/>
                  </a:lnTo>
                  <a:lnTo>
                    <a:pt x="59962" y="82020"/>
                  </a:lnTo>
                  <a:lnTo>
                    <a:pt x="59886" y="82020"/>
                  </a:lnTo>
                  <a:lnTo>
                    <a:pt x="59810" y="82020"/>
                  </a:lnTo>
                  <a:lnTo>
                    <a:pt x="59760" y="81858"/>
                  </a:lnTo>
                  <a:lnTo>
                    <a:pt x="59684" y="81858"/>
                  </a:lnTo>
                  <a:lnTo>
                    <a:pt x="59634" y="81777"/>
                  </a:lnTo>
                  <a:lnTo>
                    <a:pt x="59608" y="81777"/>
                  </a:lnTo>
                  <a:lnTo>
                    <a:pt x="59634" y="81616"/>
                  </a:lnTo>
                  <a:lnTo>
                    <a:pt x="59634" y="81616"/>
                  </a:lnTo>
                  <a:lnTo>
                    <a:pt x="59709" y="81616"/>
                  </a:lnTo>
                  <a:lnTo>
                    <a:pt x="59760" y="81616"/>
                  </a:lnTo>
                  <a:lnTo>
                    <a:pt x="59810" y="81616"/>
                  </a:lnTo>
                  <a:lnTo>
                    <a:pt x="59835" y="81777"/>
                  </a:lnTo>
                  <a:lnTo>
                    <a:pt x="59886" y="81777"/>
                  </a:lnTo>
                  <a:lnTo>
                    <a:pt x="59936" y="81777"/>
                  </a:lnTo>
                  <a:lnTo>
                    <a:pt x="59962" y="81777"/>
                  </a:lnTo>
                  <a:lnTo>
                    <a:pt x="59962" y="81777"/>
                  </a:lnTo>
                  <a:lnTo>
                    <a:pt x="60012" y="81777"/>
                  </a:lnTo>
                  <a:lnTo>
                    <a:pt x="60138" y="81777"/>
                  </a:lnTo>
                  <a:lnTo>
                    <a:pt x="60138" y="81777"/>
                  </a:lnTo>
                  <a:lnTo>
                    <a:pt x="60164" y="81858"/>
                  </a:lnTo>
                  <a:lnTo>
                    <a:pt x="60214" y="82020"/>
                  </a:lnTo>
                  <a:lnTo>
                    <a:pt x="60214" y="82020"/>
                  </a:lnTo>
                  <a:lnTo>
                    <a:pt x="60264" y="82020"/>
                  </a:lnTo>
                  <a:lnTo>
                    <a:pt x="60290" y="82181"/>
                  </a:lnTo>
                  <a:lnTo>
                    <a:pt x="60340" y="82020"/>
                  </a:lnTo>
                  <a:lnTo>
                    <a:pt x="60391" y="82020"/>
                  </a:lnTo>
                  <a:lnTo>
                    <a:pt x="60416" y="81858"/>
                  </a:lnTo>
                  <a:lnTo>
                    <a:pt x="60466" y="81858"/>
                  </a:lnTo>
                  <a:lnTo>
                    <a:pt x="60517" y="81858"/>
                  </a:lnTo>
                  <a:lnTo>
                    <a:pt x="60542" y="81858"/>
                  </a:lnTo>
                  <a:lnTo>
                    <a:pt x="60593" y="81777"/>
                  </a:lnTo>
                  <a:lnTo>
                    <a:pt x="60618" y="81777"/>
                  </a:lnTo>
                  <a:lnTo>
                    <a:pt x="60668" y="81777"/>
                  </a:lnTo>
                  <a:lnTo>
                    <a:pt x="60719" y="81777"/>
                  </a:lnTo>
                  <a:lnTo>
                    <a:pt x="60744" y="81777"/>
                  </a:lnTo>
                  <a:lnTo>
                    <a:pt x="60744" y="81777"/>
                  </a:lnTo>
                  <a:lnTo>
                    <a:pt x="60794" y="81616"/>
                  </a:lnTo>
                  <a:lnTo>
                    <a:pt x="60794" y="81616"/>
                  </a:lnTo>
                  <a:lnTo>
                    <a:pt x="60845" y="81454"/>
                  </a:lnTo>
                  <a:lnTo>
                    <a:pt x="60870" y="81454"/>
                  </a:lnTo>
                  <a:lnTo>
                    <a:pt x="60921" y="81373"/>
                  </a:lnTo>
                  <a:lnTo>
                    <a:pt x="60921" y="81050"/>
                  </a:lnTo>
                  <a:lnTo>
                    <a:pt x="60971" y="80969"/>
                  </a:lnTo>
                  <a:lnTo>
                    <a:pt x="60971" y="80808"/>
                  </a:lnTo>
                  <a:lnTo>
                    <a:pt x="60996" y="80565"/>
                  </a:lnTo>
                  <a:lnTo>
                    <a:pt x="60996" y="80404"/>
                  </a:lnTo>
                  <a:lnTo>
                    <a:pt x="61047" y="80161"/>
                  </a:lnTo>
                  <a:lnTo>
                    <a:pt x="61047" y="79919"/>
                  </a:lnTo>
                  <a:lnTo>
                    <a:pt x="61047" y="79757"/>
                  </a:lnTo>
                  <a:lnTo>
                    <a:pt x="61072" y="79757"/>
                  </a:lnTo>
                  <a:lnTo>
                    <a:pt x="61072" y="79595"/>
                  </a:lnTo>
                  <a:lnTo>
                    <a:pt x="61123" y="79515"/>
                  </a:lnTo>
                  <a:lnTo>
                    <a:pt x="61173" y="79515"/>
                  </a:lnTo>
                  <a:lnTo>
                    <a:pt x="61249" y="79353"/>
                  </a:lnTo>
                  <a:lnTo>
                    <a:pt x="61249" y="79272"/>
                  </a:lnTo>
                  <a:lnTo>
                    <a:pt x="61299" y="78949"/>
                  </a:lnTo>
                  <a:lnTo>
                    <a:pt x="61324" y="78868"/>
                  </a:lnTo>
                  <a:lnTo>
                    <a:pt x="61375" y="78707"/>
                  </a:lnTo>
                  <a:lnTo>
                    <a:pt x="61425" y="78545"/>
                  </a:lnTo>
                  <a:lnTo>
                    <a:pt x="61425" y="78464"/>
                  </a:lnTo>
                  <a:lnTo>
                    <a:pt x="61425" y="78303"/>
                  </a:lnTo>
                  <a:lnTo>
                    <a:pt x="61425" y="78141"/>
                  </a:lnTo>
                  <a:lnTo>
                    <a:pt x="61451" y="78060"/>
                  </a:lnTo>
                  <a:lnTo>
                    <a:pt x="61451" y="77898"/>
                  </a:lnTo>
                  <a:lnTo>
                    <a:pt x="61501" y="77898"/>
                  </a:lnTo>
                  <a:lnTo>
                    <a:pt x="61501" y="77898"/>
                  </a:lnTo>
                  <a:lnTo>
                    <a:pt x="61501" y="77818"/>
                  </a:lnTo>
                  <a:lnTo>
                    <a:pt x="61526" y="77656"/>
                  </a:lnTo>
                  <a:lnTo>
                    <a:pt x="61526" y="77494"/>
                  </a:lnTo>
                  <a:lnTo>
                    <a:pt x="61501" y="77414"/>
                  </a:lnTo>
                  <a:lnTo>
                    <a:pt x="61501" y="77252"/>
                  </a:lnTo>
                  <a:lnTo>
                    <a:pt x="61501" y="77090"/>
                  </a:lnTo>
                  <a:lnTo>
                    <a:pt x="61451" y="77090"/>
                  </a:lnTo>
                  <a:lnTo>
                    <a:pt x="61451" y="77010"/>
                  </a:lnTo>
                  <a:lnTo>
                    <a:pt x="61451" y="76848"/>
                  </a:lnTo>
                  <a:lnTo>
                    <a:pt x="61425" y="76686"/>
                  </a:lnTo>
                  <a:lnTo>
                    <a:pt x="61425" y="76606"/>
                  </a:lnTo>
                  <a:lnTo>
                    <a:pt x="61425" y="76444"/>
                  </a:lnTo>
                  <a:lnTo>
                    <a:pt x="61451" y="76202"/>
                  </a:lnTo>
                  <a:lnTo>
                    <a:pt x="61451" y="76040"/>
                  </a:lnTo>
                  <a:lnTo>
                    <a:pt x="61451" y="75797"/>
                  </a:lnTo>
                  <a:lnTo>
                    <a:pt x="61501" y="75636"/>
                  </a:lnTo>
                  <a:lnTo>
                    <a:pt x="61501" y="75555"/>
                  </a:lnTo>
                  <a:lnTo>
                    <a:pt x="61526" y="75555"/>
                  </a:lnTo>
                  <a:lnTo>
                    <a:pt x="61526" y="75232"/>
                  </a:lnTo>
                  <a:lnTo>
                    <a:pt x="61526" y="75151"/>
                  </a:lnTo>
                  <a:lnTo>
                    <a:pt x="61526" y="74989"/>
                  </a:lnTo>
                  <a:lnTo>
                    <a:pt x="61526" y="74909"/>
                  </a:lnTo>
                  <a:lnTo>
                    <a:pt x="61526" y="74747"/>
                  </a:lnTo>
                  <a:lnTo>
                    <a:pt x="61501" y="74585"/>
                  </a:lnTo>
                  <a:lnTo>
                    <a:pt x="61501" y="74585"/>
                  </a:lnTo>
                  <a:lnTo>
                    <a:pt x="61451" y="74505"/>
                  </a:lnTo>
                  <a:lnTo>
                    <a:pt x="61451" y="74343"/>
                  </a:lnTo>
                  <a:lnTo>
                    <a:pt x="61451" y="74343"/>
                  </a:lnTo>
                  <a:lnTo>
                    <a:pt x="61425" y="74343"/>
                  </a:lnTo>
                  <a:lnTo>
                    <a:pt x="61375" y="74505"/>
                  </a:lnTo>
                  <a:lnTo>
                    <a:pt x="61375" y="74505"/>
                  </a:lnTo>
                  <a:lnTo>
                    <a:pt x="61375" y="74585"/>
                  </a:lnTo>
                  <a:lnTo>
                    <a:pt x="61324" y="74585"/>
                  </a:lnTo>
                  <a:lnTo>
                    <a:pt x="61299" y="74585"/>
                  </a:lnTo>
                  <a:lnTo>
                    <a:pt x="61198" y="74585"/>
                  </a:lnTo>
                  <a:lnTo>
                    <a:pt x="61173" y="74585"/>
                  </a:lnTo>
                  <a:lnTo>
                    <a:pt x="61123" y="74505"/>
                  </a:lnTo>
                  <a:lnTo>
                    <a:pt x="61123" y="74343"/>
                  </a:lnTo>
                  <a:lnTo>
                    <a:pt x="61072" y="74343"/>
                  </a:lnTo>
                  <a:lnTo>
                    <a:pt x="61047" y="74181"/>
                  </a:lnTo>
                  <a:lnTo>
                    <a:pt x="60971" y="74181"/>
                  </a:lnTo>
                  <a:lnTo>
                    <a:pt x="60870" y="74181"/>
                  </a:lnTo>
                  <a:lnTo>
                    <a:pt x="60845" y="74181"/>
                  </a:lnTo>
                  <a:lnTo>
                    <a:pt x="60845" y="74181"/>
                  </a:lnTo>
                  <a:lnTo>
                    <a:pt x="60794" y="74181"/>
                  </a:lnTo>
                  <a:lnTo>
                    <a:pt x="60794" y="74181"/>
                  </a:lnTo>
                  <a:lnTo>
                    <a:pt x="60744" y="74181"/>
                  </a:lnTo>
                  <a:lnTo>
                    <a:pt x="60744" y="74343"/>
                  </a:lnTo>
                  <a:lnTo>
                    <a:pt x="60719" y="74505"/>
                  </a:lnTo>
                  <a:lnTo>
                    <a:pt x="60744" y="74585"/>
                  </a:lnTo>
                  <a:lnTo>
                    <a:pt x="60744" y="74747"/>
                  </a:lnTo>
                  <a:lnTo>
                    <a:pt x="60744" y="74909"/>
                  </a:lnTo>
                  <a:lnTo>
                    <a:pt x="60744" y="75151"/>
                  </a:lnTo>
                  <a:lnTo>
                    <a:pt x="60744" y="75232"/>
                  </a:lnTo>
                  <a:lnTo>
                    <a:pt x="60214" y="75232"/>
                  </a:lnTo>
                  <a:lnTo>
                    <a:pt x="60164" y="75232"/>
                  </a:lnTo>
                  <a:lnTo>
                    <a:pt x="60164" y="75232"/>
                  </a:lnTo>
                  <a:lnTo>
                    <a:pt x="60138" y="75232"/>
                  </a:lnTo>
                  <a:lnTo>
                    <a:pt x="60088" y="75151"/>
                  </a:lnTo>
                  <a:lnTo>
                    <a:pt x="60063" y="74989"/>
                  </a:lnTo>
                  <a:lnTo>
                    <a:pt x="60063" y="74989"/>
                  </a:lnTo>
                  <a:lnTo>
                    <a:pt x="59962" y="74909"/>
                  </a:lnTo>
                  <a:lnTo>
                    <a:pt x="59936" y="74747"/>
                  </a:lnTo>
                  <a:lnTo>
                    <a:pt x="59936" y="74585"/>
                  </a:lnTo>
                  <a:lnTo>
                    <a:pt x="59886" y="74585"/>
                  </a:lnTo>
                  <a:lnTo>
                    <a:pt x="59835" y="74505"/>
                  </a:lnTo>
                  <a:lnTo>
                    <a:pt x="59810" y="74343"/>
                  </a:lnTo>
                  <a:lnTo>
                    <a:pt x="59760" y="74181"/>
                  </a:lnTo>
                  <a:lnTo>
                    <a:pt x="59709" y="74101"/>
                  </a:lnTo>
                  <a:lnTo>
                    <a:pt x="59634" y="74101"/>
                  </a:lnTo>
                  <a:lnTo>
                    <a:pt x="59608" y="74101"/>
                  </a:lnTo>
                  <a:lnTo>
                    <a:pt x="59558" y="74181"/>
                  </a:lnTo>
                  <a:lnTo>
                    <a:pt x="59507" y="74181"/>
                  </a:lnTo>
                  <a:lnTo>
                    <a:pt x="59482" y="74343"/>
                  </a:lnTo>
                  <a:lnTo>
                    <a:pt x="59482" y="74505"/>
                  </a:lnTo>
                  <a:lnTo>
                    <a:pt x="59432" y="74505"/>
                  </a:lnTo>
                  <a:lnTo>
                    <a:pt x="59432" y="74585"/>
                  </a:lnTo>
                  <a:lnTo>
                    <a:pt x="59432" y="74747"/>
                  </a:lnTo>
                  <a:lnTo>
                    <a:pt x="59432" y="74909"/>
                  </a:lnTo>
                  <a:lnTo>
                    <a:pt x="59432" y="75151"/>
                  </a:lnTo>
                  <a:lnTo>
                    <a:pt x="59432" y="75232"/>
                  </a:lnTo>
                  <a:lnTo>
                    <a:pt x="59432" y="75232"/>
                  </a:lnTo>
                  <a:lnTo>
                    <a:pt x="59432" y="75393"/>
                  </a:lnTo>
                  <a:lnTo>
                    <a:pt x="59432" y="75393"/>
                  </a:lnTo>
                  <a:lnTo>
                    <a:pt x="59381" y="75393"/>
                  </a:lnTo>
                  <a:lnTo>
                    <a:pt x="59356" y="75555"/>
                  </a:lnTo>
                  <a:lnTo>
                    <a:pt x="59305" y="75555"/>
                  </a:lnTo>
                  <a:lnTo>
                    <a:pt x="59255" y="75555"/>
                  </a:lnTo>
                  <a:lnTo>
                    <a:pt x="59230" y="75393"/>
                  </a:lnTo>
                  <a:lnTo>
                    <a:pt x="59179" y="75393"/>
                  </a:lnTo>
                  <a:lnTo>
                    <a:pt x="59179" y="75393"/>
                  </a:lnTo>
                  <a:lnTo>
                    <a:pt x="59154" y="75393"/>
                  </a:lnTo>
                  <a:lnTo>
                    <a:pt x="59104" y="75393"/>
                  </a:lnTo>
                  <a:lnTo>
                    <a:pt x="59053" y="75393"/>
                  </a:lnTo>
                  <a:lnTo>
                    <a:pt x="59028" y="75393"/>
                  </a:lnTo>
                  <a:lnTo>
                    <a:pt x="58977" y="75393"/>
                  </a:lnTo>
                  <a:lnTo>
                    <a:pt x="58927" y="75232"/>
                  </a:lnTo>
                  <a:lnTo>
                    <a:pt x="58927" y="75232"/>
                  </a:lnTo>
                  <a:lnTo>
                    <a:pt x="58927" y="75151"/>
                  </a:lnTo>
                  <a:lnTo>
                    <a:pt x="58902" y="74989"/>
                  </a:lnTo>
                  <a:lnTo>
                    <a:pt x="58851" y="74909"/>
                  </a:lnTo>
                  <a:lnTo>
                    <a:pt x="58801" y="74747"/>
                  </a:lnTo>
                  <a:lnTo>
                    <a:pt x="58725" y="74585"/>
                  </a:lnTo>
                  <a:lnTo>
                    <a:pt x="58700" y="74505"/>
                  </a:lnTo>
                  <a:lnTo>
                    <a:pt x="58700" y="74505"/>
                  </a:lnTo>
                  <a:lnTo>
                    <a:pt x="58700" y="74343"/>
                  </a:lnTo>
                  <a:lnTo>
                    <a:pt x="58649" y="74343"/>
                  </a:lnTo>
                  <a:lnTo>
                    <a:pt x="58599" y="74181"/>
                  </a:lnTo>
                  <a:lnTo>
                    <a:pt x="58523" y="74181"/>
                  </a:lnTo>
                  <a:lnTo>
                    <a:pt x="58523" y="74505"/>
                  </a:lnTo>
                  <a:lnTo>
                    <a:pt x="58523" y="74585"/>
                  </a:lnTo>
                  <a:lnTo>
                    <a:pt x="58523" y="74747"/>
                  </a:lnTo>
                  <a:lnTo>
                    <a:pt x="58523" y="74747"/>
                  </a:lnTo>
                  <a:lnTo>
                    <a:pt x="58523" y="74989"/>
                  </a:lnTo>
                  <a:lnTo>
                    <a:pt x="58523" y="75151"/>
                  </a:lnTo>
                  <a:lnTo>
                    <a:pt x="58523" y="75232"/>
                  </a:lnTo>
                  <a:lnTo>
                    <a:pt x="58473" y="75393"/>
                  </a:lnTo>
                  <a:lnTo>
                    <a:pt x="58473" y="75555"/>
                  </a:lnTo>
                  <a:lnTo>
                    <a:pt x="58473" y="75636"/>
                  </a:lnTo>
                  <a:lnTo>
                    <a:pt x="58447" y="75797"/>
                  </a:lnTo>
                  <a:lnTo>
                    <a:pt x="58397" y="75959"/>
                  </a:lnTo>
                  <a:lnTo>
                    <a:pt x="58397" y="75797"/>
                  </a:lnTo>
                  <a:lnTo>
                    <a:pt x="58347" y="75797"/>
                  </a:lnTo>
                  <a:lnTo>
                    <a:pt x="58321" y="75636"/>
                  </a:lnTo>
                  <a:lnTo>
                    <a:pt x="58321" y="75555"/>
                  </a:lnTo>
                  <a:lnTo>
                    <a:pt x="58321" y="75555"/>
                  </a:lnTo>
                  <a:lnTo>
                    <a:pt x="58321" y="75393"/>
                  </a:lnTo>
                  <a:lnTo>
                    <a:pt x="58321" y="75151"/>
                  </a:lnTo>
                  <a:lnTo>
                    <a:pt x="58321" y="74989"/>
                  </a:lnTo>
                  <a:lnTo>
                    <a:pt x="58321" y="74909"/>
                  </a:lnTo>
                  <a:lnTo>
                    <a:pt x="58321" y="74909"/>
                  </a:lnTo>
                  <a:lnTo>
                    <a:pt x="58321" y="74747"/>
                  </a:lnTo>
                  <a:lnTo>
                    <a:pt x="58347" y="74585"/>
                  </a:lnTo>
                  <a:lnTo>
                    <a:pt x="58347" y="74585"/>
                  </a:lnTo>
                  <a:lnTo>
                    <a:pt x="58397" y="74505"/>
                  </a:lnTo>
                  <a:lnTo>
                    <a:pt x="58397" y="74343"/>
                  </a:lnTo>
                  <a:lnTo>
                    <a:pt x="58347" y="74181"/>
                  </a:lnTo>
                  <a:lnTo>
                    <a:pt x="58347" y="74101"/>
                  </a:lnTo>
                  <a:lnTo>
                    <a:pt x="58321" y="73939"/>
                  </a:lnTo>
                  <a:lnTo>
                    <a:pt x="58271" y="73777"/>
                  </a:lnTo>
                  <a:lnTo>
                    <a:pt x="58246" y="73777"/>
                  </a:lnTo>
                  <a:lnTo>
                    <a:pt x="58246" y="73777"/>
                  </a:lnTo>
                  <a:lnTo>
                    <a:pt x="58195" y="73696"/>
                  </a:lnTo>
                  <a:lnTo>
                    <a:pt x="58145" y="73535"/>
                  </a:lnTo>
                  <a:lnTo>
                    <a:pt x="58145" y="73454"/>
                  </a:lnTo>
                  <a:lnTo>
                    <a:pt x="58119" y="73292"/>
                  </a:lnTo>
                  <a:lnTo>
                    <a:pt x="58069" y="73131"/>
                  </a:lnTo>
                  <a:lnTo>
                    <a:pt x="58069" y="73050"/>
                  </a:lnTo>
                  <a:lnTo>
                    <a:pt x="58018" y="72888"/>
                  </a:lnTo>
                  <a:lnTo>
                    <a:pt x="58018" y="72646"/>
                  </a:lnTo>
                  <a:lnTo>
                    <a:pt x="58069" y="72484"/>
                  </a:lnTo>
                  <a:lnTo>
                    <a:pt x="58069" y="72323"/>
                  </a:lnTo>
                  <a:lnTo>
                    <a:pt x="58069" y="72242"/>
                  </a:lnTo>
                  <a:lnTo>
                    <a:pt x="58018" y="72242"/>
                  </a:lnTo>
                  <a:lnTo>
                    <a:pt x="58069" y="72080"/>
                  </a:lnTo>
                  <a:lnTo>
                    <a:pt x="58069" y="72080"/>
                  </a:lnTo>
                  <a:lnTo>
                    <a:pt x="58069" y="71838"/>
                  </a:lnTo>
                  <a:lnTo>
                    <a:pt x="58069" y="71595"/>
                  </a:lnTo>
                  <a:lnTo>
                    <a:pt x="57993" y="71272"/>
                  </a:lnTo>
                  <a:lnTo>
                    <a:pt x="57892" y="71191"/>
                  </a:lnTo>
                  <a:lnTo>
                    <a:pt x="57867" y="71030"/>
                  </a:lnTo>
                  <a:lnTo>
                    <a:pt x="57791" y="70787"/>
                  </a:lnTo>
                  <a:lnTo>
                    <a:pt x="57791" y="70464"/>
                  </a:lnTo>
                  <a:lnTo>
                    <a:pt x="57791" y="70383"/>
                  </a:lnTo>
                  <a:lnTo>
                    <a:pt x="57817" y="70222"/>
                  </a:lnTo>
                  <a:lnTo>
                    <a:pt x="57867" y="70222"/>
                  </a:lnTo>
                  <a:lnTo>
                    <a:pt x="57892" y="70141"/>
                  </a:lnTo>
                  <a:lnTo>
                    <a:pt x="57892" y="70141"/>
                  </a:lnTo>
                  <a:lnTo>
                    <a:pt x="57943" y="69818"/>
                  </a:lnTo>
                  <a:lnTo>
                    <a:pt x="57892" y="69818"/>
                  </a:lnTo>
                  <a:lnTo>
                    <a:pt x="57867" y="69737"/>
                  </a:lnTo>
                  <a:lnTo>
                    <a:pt x="57817" y="69737"/>
                  </a:lnTo>
                  <a:lnTo>
                    <a:pt x="57817" y="69737"/>
                  </a:lnTo>
                  <a:lnTo>
                    <a:pt x="57791" y="69575"/>
                  </a:lnTo>
                  <a:lnTo>
                    <a:pt x="57791" y="69414"/>
                  </a:lnTo>
                  <a:lnTo>
                    <a:pt x="57791" y="69333"/>
                  </a:lnTo>
                  <a:lnTo>
                    <a:pt x="57791" y="69171"/>
                  </a:lnTo>
                  <a:lnTo>
                    <a:pt x="57791" y="69010"/>
                  </a:lnTo>
                  <a:lnTo>
                    <a:pt x="57741" y="69010"/>
                  </a:lnTo>
                  <a:lnTo>
                    <a:pt x="57690" y="69010"/>
                  </a:lnTo>
                  <a:lnTo>
                    <a:pt x="57665" y="69010"/>
                  </a:lnTo>
                  <a:lnTo>
                    <a:pt x="57615" y="69010"/>
                  </a:lnTo>
                  <a:lnTo>
                    <a:pt x="57564" y="68929"/>
                  </a:lnTo>
                  <a:lnTo>
                    <a:pt x="57564" y="68929"/>
                  </a:lnTo>
                  <a:lnTo>
                    <a:pt x="57539" y="68767"/>
                  </a:lnTo>
                  <a:lnTo>
                    <a:pt x="57488" y="68686"/>
                  </a:lnTo>
                  <a:lnTo>
                    <a:pt x="57438" y="68686"/>
                  </a:lnTo>
                  <a:lnTo>
                    <a:pt x="57413" y="68686"/>
                  </a:lnTo>
                  <a:lnTo>
                    <a:pt x="57362" y="68686"/>
                  </a:lnTo>
                  <a:lnTo>
                    <a:pt x="57287" y="68525"/>
                  </a:lnTo>
                  <a:lnTo>
                    <a:pt x="57211" y="68686"/>
                  </a:lnTo>
                  <a:lnTo>
                    <a:pt x="57110" y="68525"/>
                  </a:lnTo>
                  <a:lnTo>
                    <a:pt x="56984" y="68686"/>
                  </a:lnTo>
                  <a:lnTo>
                    <a:pt x="56984" y="68686"/>
                  </a:lnTo>
                  <a:lnTo>
                    <a:pt x="56958" y="68767"/>
                  </a:lnTo>
                  <a:lnTo>
                    <a:pt x="56908" y="68929"/>
                  </a:lnTo>
                  <a:lnTo>
                    <a:pt x="56908" y="68929"/>
                  </a:lnTo>
                  <a:lnTo>
                    <a:pt x="56883" y="69010"/>
                  </a:lnTo>
                  <a:lnTo>
                    <a:pt x="56908" y="69171"/>
                  </a:lnTo>
                  <a:lnTo>
                    <a:pt x="56958" y="69171"/>
                  </a:lnTo>
                  <a:lnTo>
                    <a:pt x="56984" y="69333"/>
                  </a:lnTo>
                  <a:lnTo>
                    <a:pt x="56984" y="69414"/>
                  </a:lnTo>
                  <a:lnTo>
                    <a:pt x="56984" y="69414"/>
                  </a:lnTo>
                  <a:lnTo>
                    <a:pt x="56958" y="69575"/>
                  </a:lnTo>
                  <a:lnTo>
                    <a:pt x="56908" y="69575"/>
                  </a:lnTo>
                  <a:lnTo>
                    <a:pt x="56782" y="69575"/>
                  </a:lnTo>
                  <a:lnTo>
                    <a:pt x="56706" y="69575"/>
                  </a:lnTo>
                  <a:lnTo>
                    <a:pt x="56630" y="69575"/>
                  </a:lnTo>
                  <a:lnTo>
                    <a:pt x="56580" y="69575"/>
                  </a:lnTo>
                  <a:lnTo>
                    <a:pt x="56529" y="69414"/>
                  </a:lnTo>
                  <a:lnTo>
                    <a:pt x="56504" y="69333"/>
                  </a:lnTo>
                  <a:lnTo>
                    <a:pt x="56454" y="69171"/>
                  </a:lnTo>
                  <a:lnTo>
                    <a:pt x="56378" y="69010"/>
                  </a:lnTo>
                  <a:lnTo>
                    <a:pt x="56328" y="69171"/>
                  </a:lnTo>
                  <a:lnTo>
                    <a:pt x="56328" y="69333"/>
                  </a:lnTo>
                  <a:lnTo>
                    <a:pt x="56328" y="69333"/>
                  </a:lnTo>
                  <a:lnTo>
                    <a:pt x="56328" y="69818"/>
                  </a:lnTo>
                  <a:lnTo>
                    <a:pt x="56328" y="69979"/>
                  </a:lnTo>
                  <a:lnTo>
                    <a:pt x="56378" y="69979"/>
                  </a:lnTo>
                  <a:lnTo>
                    <a:pt x="56378" y="70141"/>
                  </a:lnTo>
                  <a:lnTo>
                    <a:pt x="56429" y="70222"/>
                  </a:lnTo>
                  <a:lnTo>
                    <a:pt x="56454" y="70383"/>
                  </a:lnTo>
                  <a:lnTo>
                    <a:pt x="56504" y="70383"/>
                  </a:lnTo>
                  <a:lnTo>
                    <a:pt x="56529" y="70383"/>
                  </a:lnTo>
                  <a:lnTo>
                    <a:pt x="56580" y="70383"/>
                  </a:lnTo>
                  <a:lnTo>
                    <a:pt x="56630" y="70383"/>
                  </a:lnTo>
                  <a:lnTo>
                    <a:pt x="56656" y="70464"/>
                  </a:lnTo>
                  <a:lnTo>
                    <a:pt x="56656" y="70626"/>
                  </a:lnTo>
                  <a:lnTo>
                    <a:pt x="56706" y="70868"/>
                  </a:lnTo>
                  <a:lnTo>
                    <a:pt x="56706" y="71191"/>
                  </a:lnTo>
                  <a:lnTo>
                    <a:pt x="56706" y="71272"/>
                  </a:lnTo>
                  <a:lnTo>
                    <a:pt x="56706" y="71434"/>
                  </a:lnTo>
                  <a:lnTo>
                    <a:pt x="56757" y="71434"/>
                  </a:lnTo>
                  <a:lnTo>
                    <a:pt x="56757" y="71595"/>
                  </a:lnTo>
                  <a:lnTo>
                    <a:pt x="56782" y="71595"/>
                  </a:lnTo>
                  <a:lnTo>
                    <a:pt x="56832" y="71676"/>
                  </a:lnTo>
                  <a:lnTo>
                    <a:pt x="56832" y="71838"/>
                  </a:lnTo>
                  <a:lnTo>
                    <a:pt x="56883" y="72000"/>
                  </a:lnTo>
                  <a:lnTo>
                    <a:pt x="56883" y="72000"/>
                  </a:lnTo>
                  <a:lnTo>
                    <a:pt x="56908" y="72000"/>
                  </a:lnTo>
                  <a:lnTo>
                    <a:pt x="56984" y="72000"/>
                  </a:lnTo>
                  <a:lnTo>
                    <a:pt x="57034" y="72000"/>
                  </a:lnTo>
                  <a:lnTo>
                    <a:pt x="57034" y="71838"/>
                  </a:lnTo>
                  <a:lnTo>
                    <a:pt x="57034" y="71676"/>
                  </a:lnTo>
                  <a:lnTo>
                    <a:pt x="57034" y="71434"/>
                  </a:lnTo>
                  <a:lnTo>
                    <a:pt x="57034" y="71191"/>
                  </a:lnTo>
                  <a:lnTo>
                    <a:pt x="57085" y="71191"/>
                  </a:lnTo>
                  <a:lnTo>
                    <a:pt x="57110" y="71191"/>
                  </a:lnTo>
                  <a:lnTo>
                    <a:pt x="57160" y="71272"/>
                  </a:lnTo>
                  <a:lnTo>
                    <a:pt x="57211" y="71434"/>
                  </a:lnTo>
                  <a:lnTo>
                    <a:pt x="57211" y="71434"/>
                  </a:lnTo>
                  <a:lnTo>
                    <a:pt x="57236" y="71595"/>
                  </a:lnTo>
                  <a:lnTo>
                    <a:pt x="57287" y="71676"/>
                  </a:lnTo>
                  <a:lnTo>
                    <a:pt x="57362" y="72000"/>
                  </a:lnTo>
                  <a:lnTo>
                    <a:pt x="57337" y="72000"/>
                  </a:lnTo>
                  <a:lnTo>
                    <a:pt x="57287" y="72080"/>
                  </a:lnTo>
                  <a:lnTo>
                    <a:pt x="57211" y="72080"/>
                  </a:lnTo>
                  <a:lnTo>
                    <a:pt x="57110" y="72080"/>
                  </a:lnTo>
                  <a:lnTo>
                    <a:pt x="57110" y="72080"/>
                  </a:lnTo>
                  <a:lnTo>
                    <a:pt x="57110" y="72242"/>
                  </a:lnTo>
                  <a:lnTo>
                    <a:pt x="57110" y="72242"/>
                  </a:lnTo>
                  <a:lnTo>
                    <a:pt x="57085" y="72323"/>
                  </a:lnTo>
                  <a:lnTo>
                    <a:pt x="57085" y="72727"/>
                  </a:lnTo>
                  <a:lnTo>
                    <a:pt x="57085" y="73050"/>
                  </a:lnTo>
                  <a:lnTo>
                    <a:pt x="57034" y="73050"/>
                  </a:lnTo>
                  <a:lnTo>
                    <a:pt x="56984" y="73050"/>
                  </a:lnTo>
                  <a:lnTo>
                    <a:pt x="56908" y="73050"/>
                  </a:lnTo>
                  <a:lnTo>
                    <a:pt x="56883" y="73050"/>
                  </a:lnTo>
                  <a:lnTo>
                    <a:pt x="56832" y="73050"/>
                  </a:lnTo>
                  <a:lnTo>
                    <a:pt x="56782" y="73050"/>
                  </a:lnTo>
                  <a:lnTo>
                    <a:pt x="56782" y="72888"/>
                  </a:lnTo>
                  <a:lnTo>
                    <a:pt x="56757" y="72727"/>
                  </a:lnTo>
                  <a:lnTo>
                    <a:pt x="56706" y="72727"/>
                  </a:lnTo>
                  <a:lnTo>
                    <a:pt x="56656" y="72727"/>
                  </a:lnTo>
                  <a:lnTo>
                    <a:pt x="56630" y="72727"/>
                  </a:lnTo>
                  <a:lnTo>
                    <a:pt x="56580" y="72888"/>
                  </a:lnTo>
                  <a:lnTo>
                    <a:pt x="56529" y="73050"/>
                  </a:lnTo>
                  <a:lnTo>
                    <a:pt x="56529" y="73131"/>
                  </a:lnTo>
                  <a:lnTo>
                    <a:pt x="56529" y="73131"/>
                  </a:lnTo>
                  <a:lnTo>
                    <a:pt x="56580" y="73292"/>
                  </a:lnTo>
                  <a:lnTo>
                    <a:pt x="56580" y="73454"/>
                  </a:lnTo>
                  <a:lnTo>
                    <a:pt x="56580" y="73696"/>
                  </a:lnTo>
                  <a:lnTo>
                    <a:pt x="56580" y="73777"/>
                  </a:lnTo>
                  <a:lnTo>
                    <a:pt x="56580" y="73777"/>
                  </a:lnTo>
                  <a:lnTo>
                    <a:pt x="56529" y="73939"/>
                  </a:lnTo>
                  <a:lnTo>
                    <a:pt x="56529" y="73939"/>
                  </a:lnTo>
                  <a:lnTo>
                    <a:pt x="56504" y="74101"/>
                  </a:lnTo>
                  <a:lnTo>
                    <a:pt x="56454" y="74181"/>
                  </a:lnTo>
                  <a:lnTo>
                    <a:pt x="56454" y="74343"/>
                  </a:lnTo>
                  <a:lnTo>
                    <a:pt x="56429" y="74343"/>
                  </a:lnTo>
                  <a:lnTo>
                    <a:pt x="56378" y="74343"/>
                  </a:lnTo>
                  <a:lnTo>
                    <a:pt x="56126" y="74343"/>
                  </a:lnTo>
                  <a:lnTo>
                    <a:pt x="56075" y="74343"/>
                  </a:lnTo>
                  <a:lnTo>
                    <a:pt x="56050" y="74181"/>
                  </a:lnTo>
                  <a:lnTo>
                    <a:pt x="56000" y="74101"/>
                  </a:lnTo>
                  <a:lnTo>
                    <a:pt x="56000" y="73777"/>
                  </a:lnTo>
                  <a:lnTo>
                    <a:pt x="56050" y="73696"/>
                  </a:lnTo>
                  <a:lnTo>
                    <a:pt x="56050" y="73535"/>
                  </a:lnTo>
                  <a:lnTo>
                    <a:pt x="56050" y="73292"/>
                  </a:lnTo>
                  <a:lnTo>
                    <a:pt x="56000" y="73131"/>
                  </a:lnTo>
                  <a:lnTo>
                    <a:pt x="55949" y="73131"/>
                  </a:lnTo>
                  <a:lnTo>
                    <a:pt x="55924" y="73050"/>
                  </a:lnTo>
                  <a:lnTo>
                    <a:pt x="55873" y="73050"/>
                  </a:lnTo>
                  <a:lnTo>
                    <a:pt x="55873" y="72888"/>
                  </a:lnTo>
                  <a:lnTo>
                    <a:pt x="55873" y="72727"/>
                  </a:lnTo>
                  <a:lnTo>
                    <a:pt x="55848" y="72484"/>
                  </a:lnTo>
                  <a:lnTo>
                    <a:pt x="55798" y="72646"/>
                  </a:lnTo>
                  <a:lnTo>
                    <a:pt x="55747" y="72646"/>
                  </a:lnTo>
                  <a:lnTo>
                    <a:pt x="55747" y="72727"/>
                  </a:lnTo>
                  <a:lnTo>
                    <a:pt x="55747" y="72888"/>
                  </a:lnTo>
                  <a:lnTo>
                    <a:pt x="55722" y="73050"/>
                  </a:lnTo>
                  <a:lnTo>
                    <a:pt x="55671" y="73131"/>
                  </a:lnTo>
                  <a:lnTo>
                    <a:pt x="55621" y="73050"/>
                  </a:lnTo>
                  <a:lnTo>
                    <a:pt x="55596" y="72888"/>
                  </a:lnTo>
                  <a:lnTo>
                    <a:pt x="55545" y="72727"/>
                  </a:lnTo>
                  <a:lnTo>
                    <a:pt x="55495" y="72727"/>
                  </a:lnTo>
                  <a:lnTo>
                    <a:pt x="55419" y="72484"/>
                  </a:lnTo>
                  <a:lnTo>
                    <a:pt x="55394" y="72242"/>
                  </a:lnTo>
                  <a:lnTo>
                    <a:pt x="55343" y="72080"/>
                  </a:lnTo>
                  <a:lnTo>
                    <a:pt x="55343" y="72000"/>
                  </a:lnTo>
                  <a:lnTo>
                    <a:pt x="55293" y="71676"/>
                  </a:lnTo>
                  <a:lnTo>
                    <a:pt x="55343" y="71676"/>
                  </a:lnTo>
                  <a:lnTo>
                    <a:pt x="55343" y="71595"/>
                  </a:lnTo>
                  <a:lnTo>
                    <a:pt x="55394" y="71595"/>
                  </a:lnTo>
                  <a:lnTo>
                    <a:pt x="55419" y="71595"/>
                  </a:lnTo>
                  <a:lnTo>
                    <a:pt x="55470" y="71676"/>
                  </a:lnTo>
                  <a:lnTo>
                    <a:pt x="55470" y="71676"/>
                  </a:lnTo>
                  <a:lnTo>
                    <a:pt x="55470" y="71838"/>
                  </a:lnTo>
                  <a:lnTo>
                    <a:pt x="55470" y="72000"/>
                  </a:lnTo>
                  <a:lnTo>
                    <a:pt x="55671" y="72000"/>
                  </a:lnTo>
                  <a:lnTo>
                    <a:pt x="55671" y="70868"/>
                  </a:lnTo>
                  <a:lnTo>
                    <a:pt x="55596" y="70787"/>
                  </a:lnTo>
                  <a:lnTo>
                    <a:pt x="55495" y="70787"/>
                  </a:lnTo>
                  <a:lnTo>
                    <a:pt x="55419" y="70787"/>
                  </a:lnTo>
                  <a:lnTo>
                    <a:pt x="55394" y="70787"/>
                  </a:lnTo>
                  <a:lnTo>
                    <a:pt x="55343" y="70787"/>
                  </a:lnTo>
                  <a:lnTo>
                    <a:pt x="55293" y="70626"/>
                  </a:lnTo>
                  <a:lnTo>
                    <a:pt x="55293" y="70464"/>
                  </a:lnTo>
                  <a:lnTo>
                    <a:pt x="55268" y="70222"/>
                  </a:lnTo>
                  <a:lnTo>
                    <a:pt x="55217" y="69979"/>
                  </a:lnTo>
                  <a:lnTo>
                    <a:pt x="55217" y="69737"/>
                  </a:lnTo>
                  <a:lnTo>
                    <a:pt x="55217" y="69414"/>
                  </a:lnTo>
                  <a:lnTo>
                    <a:pt x="55217" y="69333"/>
                  </a:lnTo>
                  <a:lnTo>
                    <a:pt x="55167" y="69171"/>
                  </a:lnTo>
                  <a:lnTo>
                    <a:pt x="55141" y="69171"/>
                  </a:lnTo>
                  <a:lnTo>
                    <a:pt x="55091" y="69010"/>
                  </a:lnTo>
                  <a:lnTo>
                    <a:pt x="55041" y="68929"/>
                  </a:lnTo>
                  <a:lnTo>
                    <a:pt x="55041" y="68686"/>
                  </a:lnTo>
                  <a:lnTo>
                    <a:pt x="55041" y="68525"/>
                  </a:lnTo>
                  <a:lnTo>
                    <a:pt x="55091" y="68282"/>
                  </a:lnTo>
                  <a:lnTo>
                    <a:pt x="55091" y="68121"/>
                  </a:lnTo>
                  <a:lnTo>
                    <a:pt x="55091" y="67959"/>
                  </a:lnTo>
                  <a:lnTo>
                    <a:pt x="55091" y="67959"/>
                  </a:lnTo>
                  <a:lnTo>
                    <a:pt x="55141" y="67878"/>
                  </a:lnTo>
                  <a:lnTo>
                    <a:pt x="55167" y="67878"/>
                  </a:lnTo>
                  <a:lnTo>
                    <a:pt x="55167" y="67717"/>
                  </a:lnTo>
                  <a:lnTo>
                    <a:pt x="55217" y="67555"/>
                  </a:lnTo>
                  <a:lnTo>
                    <a:pt x="55167" y="67474"/>
                  </a:lnTo>
                  <a:lnTo>
                    <a:pt x="55167" y="67474"/>
                  </a:lnTo>
                  <a:lnTo>
                    <a:pt x="55141" y="67313"/>
                  </a:lnTo>
                  <a:lnTo>
                    <a:pt x="55141" y="67232"/>
                  </a:lnTo>
                  <a:lnTo>
                    <a:pt x="55141" y="67070"/>
                  </a:lnTo>
                  <a:lnTo>
                    <a:pt x="55091" y="66909"/>
                  </a:lnTo>
                  <a:lnTo>
                    <a:pt x="55041" y="66909"/>
                  </a:lnTo>
                  <a:lnTo>
                    <a:pt x="54965" y="66828"/>
                  </a:lnTo>
                  <a:lnTo>
                    <a:pt x="54889" y="66828"/>
                  </a:lnTo>
                  <a:lnTo>
                    <a:pt x="54813" y="66666"/>
                  </a:lnTo>
                  <a:lnTo>
                    <a:pt x="54763" y="66424"/>
                  </a:lnTo>
                  <a:lnTo>
                    <a:pt x="54712" y="66262"/>
                  </a:lnTo>
                  <a:lnTo>
                    <a:pt x="54637" y="66101"/>
                  </a:lnTo>
                  <a:lnTo>
                    <a:pt x="54561" y="66020"/>
                  </a:lnTo>
                  <a:lnTo>
                    <a:pt x="54485" y="65858"/>
                  </a:lnTo>
                  <a:lnTo>
                    <a:pt x="54435" y="65777"/>
                  </a:lnTo>
                  <a:lnTo>
                    <a:pt x="54384" y="65777"/>
                  </a:lnTo>
                  <a:lnTo>
                    <a:pt x="54384" y="65616"/>
                  </a:lnTo>
                  <a:lnTo>
                    <a:pt x="54359" y="65454"/>
                  </a:lnTo>
                  <a:lnTo>
                    <a:pt x="54359" y="65373"/>
                  </a:lnTo>
                  <a:lnTo>
                    <a:pt x="54359" y="65373"/>
                  </a:lnTo>
                  <a:lnTo>
                    <a:pt x="54359" y="65212"/>
                  </a:lnTo>
                  <a:lnTo>
                    <a:pt x="54258" y="65212"/>
                  </a:lnTo>
                  <a:lnTo>
                    <a:pt x="54233" y="65212"/>
                  </a:lnTo>
                  <a:lnTo>
                    <a:pt x="54182" y="65212"/>
                  </a:lnTo>
                  <a:lnTo>
                    <a:pt x="54056" y="65050"/>
                  </a:lnTo>
                  <a:lnTo>
                    <a:pt x="53981" y="64969"/>
                  </a:lnTo>
                  <a:lnTo>
                    <a:pt x="53981" y="64808"/>
                  </a:lnTo>
                  <a:lnTo>
                    <a:pt x="53930" y="64646"/>
                  </a:lnTo>
                  <a:lnTo>
                    <a:pt x="53854" y="64565"/>
                  </a:lnTo>
                  <a:lnTo>
                    <a:pt x="53779" y="64323"/>
                  </a:lnTo>
                  <a:lnTo>
                    <a:pt x="53678" y="64161"/>
                  </a:lnTo>
                  <a:lnTo>
                    <a:pt x="53652" y="64161"/>
                  </a:lnTo>
                  <a:lnTo>
                    <a:pt x="53602" y="64161"/>
                  </a:lnTo>
                  <a:lnTo>
                    <a:pt x="53577" y="63999"/>
                  </a:lnTo>
                  <a:lnTo>
                    <a:pt x="53577" y="63757"/>
                  </a:lnTo>
                  <a:lnTo>
                    <a:pt x="53577" y="63595"/>
                  </a:lnTo>
                  <a:lnTo>
                    <a:pt x="53526" y="63353"/>
                  </a:lnTo>
                  <a:lnTo>
                    <a:pt x="53476" y="63191"/>
                  </a:lnTo>
                  <a:lnTo>
                    <a:pt x="53451" y="63111"/>
                  </a:lnTo>
                  <a:lnTo>
                    <a:pt x="53400" y="63111"/>
                  </a:lnTo>
                  <a:lnTo>
                    <a:pt x="53350" y="63111"/>
                  </a:lnTo>
                  <a:lnTo>
                    <a:pt x="53324" y="63111"/>
                  </a:lnTo>
                  <a:lnTo>
                    <a:pt x="53274" y="62949"/>
                  </a:lnTo>
                  <a:lnTo>
                    <a:pt x="53223" y="62868"/>
                  </a:lnTo>
                  <a:lnTo>
                    <a:pt x="53198" y="62707"/>
                  </a:lnTo>
                  <a:lnTo>
                    <a:pt x="53148" y="62545"/>
                  </a:lnTo>
                  <a:lnTo>
                    <a:pt x="53123" y="62464"/>
                  </a:lnTo>
                  <a:lnTo>
                    <a:pt x="53072" y="62464"/>
                  </a:lnTo>
                  <a:lnTo>
                    <a:pt x="53022" y="62464"/>
                  </a:lnTo>
                  <a:lnTo>
                    <a:pt x="53022" y="62464"/>
                  </a:lnTo>
                  <a:lnTo>
                    <a:pt x="52996" y="62464"/>
                  </a:lnTo>
                  <a:lnTo>
                    <a:pt x="52946" y="62464"/>
                  </a:lnTo>
                  <a:lnTo>
                    <a:pt x="52946" y="62303"/>
                  </a:lnTo>
                  <a:lnTo>
                    <a:pt x="52895" y="62141"/>
                  </a:lnTo>
                  <a:lnTo>
                    <a:pt x="52895" y="62060"/>
                  </a:lnTo>
                  <a:lnTo>
                    <a:pt x="52895" y="61898"/>
                  </a:lnTo>
                  <a:lnTo>
                    <a:pt x="52870" y="61737"/>
                  </a:lnTo>
                  <a:lnTo>
                    <a:pt x="52820" y="61656"/>
                  </a:lnTo>
                  <a:lnTo>
                    <a:pt x="52769" y="61656"/>
                  </a:lnTo>
                  <a:lnTo>
                    <a:pt x="52694" y="61656"/>
                  </a:lnTo>
                  <a:lnTo>
                    <a:pt x="52668" y="61656"/>
                  </a:lnTo>
                  <a:lnTo>
                    <a:pt x="52567" y="61656"/>
                  </a:lnTo>
                  <a:lnTo>
                    <a:pt x="52542" y="61737"/>
                  </a:lnTo>
                  <a:lnTo>
                    <a:pt x="52542" y="62060"/>
                  </a:lnTo>
                  <a:lnTo>
                    <a:pt x="52542" y="62141"/>
                  </a:lnTo>
                  <a:lnTo>
                    <a:pt x="52567" y="62141"/>
                  </a:lnTo>
                  <a:lnTo>
                    <a:pt x="52618" y="62303"/>
                  </a:lnTo>
                  <a:lnTo>
                    <a:pt x="52618" y="62464"/>
                  </a:lnTo>
                  <a:lnTo>
                    <a:pt x="52618" y="62545"/>
                  </a:lnTo>
                  <a:lnTo>
                    <a:pt x="52618" y="62707"/>
                  </a:lnTo>
                  <a:lnTo>
                    <a:pt x="52618" y="62868"/>
                  </a:lnTo>
                  <a:lnTo>
                    <a:pt x="52567" y="62868"/>
                  </a:lnTo>
                  <a:lnTo>
                    <a:pt x="52542" y="62868"/>
                  </a:lnTo>
                  <a:lnTo>
                    <a:pt x="52441" y="63111"/>
                  </a:lnTo>
                  <a:lnTo>
                    <a:pt x="52441" y="63757"/>
                  </a:lnTo>
                  <a:lnTo>
                    <a:pt x="52542" y="63757"/>
                  </a:lnTo>
                  <a:lnTo>
                    <a:pt x="52668" y="63757"/>
                  </a:lnTo>
                  <a:lnTo>
                    <a:pt x="52744" y="63757"/>
                  </a:lnTo>
                  <a:lnTo>
                    <a:pt x="52820" y="63919"/>
                  </a:lnTo>
                  <a:lnTo>
                    <a:pt x="52820" y="64161"/>
                  </a:lnTo>
                  <a:lnTo>
                    <a:pt x="52820" y="64404"/>
                  </a:lnTo>
                  <a:lnTo>
                    <a:pt x="52820" y="64565"/>
                  </a:lnTo>
                  <a:lnTo>
                    <a:pt x="52820" y="64646"/>
                  </a:lnTo>
                  <a:lnTo>
                    <a:pt x="52870" y="64646"/>
                  </a:lnTo>
                  <a:lnTo>
                    <a:pt x="52895" y="64646"/>
                  </a:lnTo>
                  <a:lnTo>
                    <a:pt x="52895" y="64646"/>
                  </a:lnTo>
                  <a:lnTo>
                    <a:pt x="52946" y="64646"/>
                  </a:lnTo>
                  <a:lnTo>
                    <a:pt x="52946" y="64808"/>
                  </a:lnTo>
                  <a:lnTo>
                    <a:pt x="52946" y="64969"/>
                  </a:lnTo>
                  <a:lnTo>
                    <a:pt x="53022" y="65050"/>
                  </a:lnTo>
                  <a:lnTo>
                    <a:pt x="53123" y="65050"/>
                  </a:lnTo>
                  <a:lnTo>
                    <a:pt x="53198" y="65212"/>
                  </a:lnTo>
                  <a:lnTo>
                    <a:pt x="53223" y="65212"/>
                  </a:lnTo>
                  <a:lnTo>
                    <a:pt x="53274" y="65373"/>
                  </a:lnTo>
                  <a:lnTo>
                    <a:pt x="53324" y="65454"/>
                  </a:lnTo>
                  <a:lnTo>
                    <a:pt x="53324" y="65616"/>
                  </a:lnTo>
                  <a:lnTo>
                    <a:pt x="53350" y="65777"/>
                  </a:lnTo>
                  <a:lnTo>
                    <a:pt x="53350" y="65858"/>
                  </a:lnTo>
                  <a:lnTo>
                    <a:pt x="53350" y="66020"/>
                  </a:lnTo>
                  <a:lnTo>
                    <a:pt x="53324" y="66101"/>
                  </a:lnTo>
                  <a:lnTo>
                    <a:pt x="53324" y="66101"/>
                  </a:lnTo>
                  <a:lnTo>
                    <a:pt x="53324" y="66262"/>
                  </a:lnTo>
                  <a:lnTo>
                    <a:pt x="53324" y="66424"/>
                  </a:lnTo>
                  <a:lnTo>
                    <a:pt x="53350" y="66424"/>
                  </a:lnTo>
                  <a:lnTo>
                    <a:pt x="53350" y="66424"/>
                  </a:lnTo>
                  <a:lnTo>
                    <a:pt x="53400" y="66505"/>
                  </a:lnTo>
                  <a:lnTo>
                    <a:pt x="53451" y="66505"/>
                  </a:lnTo>
                  <a:lnTo>
                    <a:pt x="53476" y="66505"/>
                  </a:lnTo>
                  <a:lnTo>
                    <a:pt x="53526" y="66505"/>
                  </a:lnTo>
                  <a:lnTo>
                    <a:pt x="53577" y="66666"/>
                  </a:lnTo>
                  <a:lnTo>
                    <a:pt x="53602" y="66828"/>
                  </a:lnTo>
                  <a:lnTo>
                    <a:pt x="53652" y="66828"/>
                  </a:lnTo>
                  <a:lnTo>
                    <a:pt x="53652" y="66909"/>
                  </a:lnTo>
                  <a:lnTo>
                    <a:pt x="53652" y="67070"/>
                  </a:lnTo>
                  <a:lnTo>
                    <a:pt x="53678" y="67070"/>
                  </a:lnTo>
                  <a:lnTo>
                    <a:pt x="53728" y="67070"/>
                  </a:lnTo>
                  <a:lnTo>
                    <a:pt x="53779" y="67232"/>
                  </a:lnTo>
                  <a:lnTo>
                    <a:pt x="53804" y="67232"/>
                  </a:lnTo>
                  <a:lnTo>
                    <a:pt x="53854" y="67232"/>
                  </a:lnTo>
                  <a:lnTo>
                    <a:pt x="53905" y="67232"/>
                  </a:lnTo>
                  <a:lnTo>
                    <a:pt x="53930" y="67232"/>
                  </a:lnTo>
                  <a:lnTo>
                    <a:pt x="53981" y="67232"/>
                  </a:lnTo>
                  <a:lnTo>
                    <a:pt x="53981" y="67313"/>
                  </a:lnTo>
                  <a:lnTo>
                    <a:pt x="53981" y="67313"/>
                  </a:lnTo>
                  <a:lnTo>
                    <a:pt x="53981" y="67474"/>
                  </a:lnTo>
                  <a:lnTo>
                    <a:pt x="54031" y="67555"/>
                  </a:lnTo>
                  <a:lnTo>
                    <a:pt x="54056" y="67717"/>
                  </a:lnTo>
                  <a:lnTo>
                    <a:pt x="54107" y="67717"/>
                  </a:lnTo>
                  <a:lnTo>
                    <a:pt x="54132" y="67717"/>
                  </a:lnTo>
                  <a:lnTo>
                    <a:pt x="54132" y="67717"/>
                  </a:lnTo>
                  <a:lnTo>
                    <a:pt x="54182" y="67878"/>
                  </a:lnTo>
                  <a:lnTo>
                    <a:pt x="54233" y="67959"/>
                  </a:lnTo>
                  <a:lnTo>
                    <a:pt x="54258" y="67959"/>
                  </a:lnTo>
                  <a:lnTo>
                    <a:pt x="54309" y="67959"/>
                  </a:lnTo>
                  <a:lnTo>
                    <a:pt x="54359" y="68121"/>
                  </a:lnTo>
                  <a:lnTo>
                    <a:pt x="54359" y="68282"/>
                  </a:lnTo>
                  <a:lnTo>
                    <a:pt x="54384" y="68363"/>
                  </a:lnTo>
                  <a:lnTo>
                    <a:pt x="54435" y="68525"/>
                  </a:lnTo>
                  <a:lnTo>
                    <a:pt x="54485" y="68525"/>
                  </a:lnTo>
                  <a:lnTo>
                    <a:pt x="54511" y="68686"/>
                  </a:lnTo>
                  <a:lnTo>
                    <a:pt x="54511" y="68686"/>
                  </a:lnTo>
                  <a:lnTo>
                    <a:pt x="54561" y="68686"/>
                  </a:lnTo>
                  <a:lnTo>
                    <a:pt x="54586" y="68686"/>
                  </a:lnTo>
                  <a:lnTo>
                    <a:pt x="54712" y="68767"/>
                  </a:lnTo>
                  <a:lnTo>
                    <a:pt x="54712" y="69010"/>
                  </a:lnTo>
                  <a:lnTo>
                    <a:pt x="54712" y="69171"/>
                  </a:lnTo>
                  <a:lnTo>
                    <a:pt x="54763" y="69414"/>
                  </a:lnTo>
                  <a:lnTo>
                    <a:pt x="54763" y="69737"/>
                  </a:lnTo>
                  <a:lnTo>
                    <a:pt x="54839" y="69979"/>
                  </a:lnTo>
                  <a:lnTo>
                    <a:pt x="54813" y="69979"/>
                  </a:lnTo>
                  <a:lnTo>
                    <a:pt x="54763" y="70141"/>
                  </a:lnTo>
                  <a:lnTo>
                    <a:pt x="54763" y="70141"/>
                  </a:lnTo>
                  <a:lnTo>
                    <a:pt x="54712" y="70141"/>
                  </a:lnTo>
                  <a:lnTo>
                    <a:pt x="54687" y="69979"/>
                  </a:lnTo>
                  <a:lnTo>
                    <a:pt x="54687" y="69818"/>
                  </a:lnTo>
                  <a:lnTo>
                    <a:pt x="54586" y="69737"/>
                  </a:lnTo>
                  <a:lnTo>
                    <a:pt x="54511" y="69737"/>
                  </a:lnTo>
                  <a:lnTo>
                    <a:pt x="54485" y="69575"/>
                  </a:lnTo>
                  <a:lnTo>
                    <a:pt x="54435" y="69575"/>
                  </a:lnTo>
                  <a:lnTo>
                    <a:pt x="54107" y="69575"/>
                  </a:lnTo>
                  <a:lnTo>
                    <a:pt x="54107" y="69737"/>
                  </a:lnTo>
                  <a:lnTo>
                    <a:pt x="54107" y="69979"/>
                  </a:lnTo>
                  <a:lnTo>
                    <a:pt x="54107" y="70222"/>
                  </a:lnTo>
                  <a:lnTo>
                    <a:pt x="54132" y="70222"/>
                  </a:lnTo>
                  <a:lnTo>
                    <a:pt x="54182" y="70222"/>
                  </a:lnTo>
                  <a:lnTo>
                    <a:pt x="54359" y="70222"/>
                  </a:lnTo>
                  <a:lnTo>
                    <a:pt x="54384" y="70222"/>
                  </a:lnTo>
                  <a:lnTo>
                    <a:pt x="54435" y="70222"/>
                  </a:lnTo>
                  <a:lnTo>
                    <a:pt x="54435" y="70464"/>
                  </a:lnTo>
                  <a:lnTo>
                    <a:pt x="54435" y="70626"/>
                  </a:lnTo>
                  <a:lnTo>
                    <a:pt x="54435" y="70787"/>
                  </a:lnTo>
                  <a:lnTo>
                    <a:pt x="54435" y="70868"/>
                  </a:lnTo>
                  <a:lnTo>
                    <a:pt x="54435" y="71030"/>
                  </a:lnTo>
                  <a:lnTo>
                    <a:pt x="54359" y="71191"/>
                  </a:lnTo>
                  <a:lnTo>
                    <a:pt x="54309" y="71191"/>
                  </a:lnTo>
                  <a:lnTo>
                    <a:pt x="54258" y="71191"/>
                  </a:lnTo>
                  <a:lnTo>
                    <a:pt x="54233" y="71191"/>
                  </a:lnTo>
                  <a:lnTo>
                    <a:pt x="54182" y="71272"/>
                  </a:lnTo>
                  <a:lnTo>
                    <a:pt x="54132" y="71434"/>
                  </a:lnTo>
                  <a:lnTo>
                    <a:pt x="54107" y="71595"/>
                  </a:lnTo>
                  <a:lnTo>
                    <a:pt x="54107" y="71676"/>
                  </a:lnTo>
                  <a:lnTo>
                    <a:pt x="54107" y="72000"/>
                  </a:lnTo>
                  <a:lnTo>
                    <a:pt x="54056" y="72242"/>
                  </a:lnTo>
                  <a:lnTo>
                    <a:pt x="54056" y="72323"/>
                  </a:lnTo>
                  <a:lnTo>
                    <a:pt x="54056" y="72323"/>
                  </a:lnTo>
                  <a:lnTo>
                    <a:pt x="54031" y="72484"/>
                  </a:lnTo>
                  <a:lnTo>
                    <a:pt x="54031" y="72323"/>
                  </a:lnTo>
                  <a:lnTo>
                    <a:pt x="53981" y="72323"/>
                  </a:lnTo>
                  <a:lnTo>
                    <a:pt x="53930" y="72484"/>
                  </a:lnTo>
                  <a:lnTo>
                    <a:pt x="53905" y="72646"/>
                  </a:lnTo>
                  <a:lnTo>
                    <a:pt x="53804" y="72888"/>
                  </a:lnTo>
                  <a:lnTo>
                    <a:pt x="53728" y="73050"/>
                  </a:lnTo>
                  <a:lnTo>
                    <a:pt x="53678" y="73050"/>
                  </a:lnTo>
                  <a:lnTo>
                    <a:pt x="53652" y="73131"/>
                  </a:lnTo>
                  <a:lnTo>
                    <a:pt x="53652" y="74101"/>
                  </a:lnTo>
                  <a:lnTo>
                    <a:pt x="53148" y="74101"/>
                  </a:lnTo>
                  <a:lnTo>
                    <a:pt x="53123" y="74101"/>
                  </a:lnTo>
                  <a:lnTo>
                    <a:pt x="53072" y="73939"/>
                  </a:lnTo>
                  <a:lnTo>
                    <a:pt x="52996" y="73939"/>
                  </a:lnTo>
                  <a:lnTo>
                    <a:pt x="52946" y="73939"/>
                  </a:lnTo>
                  <a:lnTo>
                    <a:pt x="52895" y="73939"/>
                  </a:lnTo>
                  <a:lnTo>
                    <a:pt x="52870" y="73777"/>
                  </a:lnTo>
                  <a:lnTo>
                    <a:pt x="52820" y="73777"/>
                  </a:lnTo>
                  <a:lnTo>
                    <a:pt x="52820" y="73696"/>
                  </a:lnTo>
                  <a:lnTo>
                    <a:pt x="52769" y="73535"/>
                  </a:lnTo>
                  <a:lnTo>
                    <a:pt x="52769" y="73454"/>
                  </a:lnTo>
                  <a:lnTo>
                    <a:pt x="52769" y="73292"/>
                  </a:lnTo>
                  <a:lnTo>
                    <a:pt x="52744" y="73131"/>
                  </a:lnTo>
                  <a:lnTo>
                    <a:pt x="52694" y="73050"/>
                  </a:lnTo>
                  <a:lnTo>
                    <a:pt x="52618" y="72888"/>
                  </a:lnTo>
                  <a:lnTo>
                    <a:pt x="52542" y="72727"/>
                  </a:lnTo>
                  <a:lnTo>
                    <a:pt x="52492" y="72484"/>
                  </a:lnTo>
                  <a:lnTo>
                    <a:pt x="52694" y="72484"/>
                  </a:lnTo>
                  <a:lnTo>
                    <a:pt x="52870" y="72484"/>
                  </a:lnTo>
                  <a:lnTo>
                    <a:pt x="53072" y="72484"/>
                  </a:lnTo>
                  <a:lnTo>
                    <a:pt x="53123" y="72484"/>
                  </a:lnTo>
                  <a:lnTo>
                    <a:pt x="53148" y="72484"/>
                  </a:lnTo>
                  <a:lnTo>
                    <a:pt x="53223" y="72484"/>
                  </a:lnTo>
                  <a:lnTo>
                    <a:pt x="53324" y="72484"/>
                  </a:lnTo>
                  <a:lnTo>
                    <a:pt x="53400" y="72484"/>
                  </a:lnTo>
                  <a:lnTo>
                    <a:pt x="53400" y="72323"/>
                  </a:lnTo>
                  <a:lnTo>
                    <a:pt x="53451" y="72323"/>
                  </a:lnTo>
                  <a:lnTo>
                    <a:pt x="53451" y="72242"/>
                  </a:lnTo>
                  <a:lnTo>
                    <a:pt x="53577" y="72080"/>
                  </a:lnTo>
                  <a:lnTo>
                    <a:pt x="53678" y="72000"/>
                  </a:lnTo>
                  <a:lnTo>
                    <a:pt x="53854" y="72000"/>
                  </a:lnTo>
                  <a:lnTo>
                    <a:pt x="53854" y="71676"/>
                  </a:lnTo>
                  <a:lnTo>
                    <a:pt x="53854" y="71434"/>
                  </a:lnTo>
                  <a:lnTo>
                    <a:pt x="53854" y="71191"/>
                  </a:lnTo>
                  <a:lnTo>
                    <a:pt x="53854" y="70868"/>
                  </a:lnTo>
                  <a:lnTo>
                    <a:pt x="53804" y="70626"/>
                  </a:lnTo>
                  <a:lnTo>
                    <a:pt x="53804" y="70464"/>
                  </a:lnTo>
                  <a:lnTo>
                    <a:pt x="53804" y="70464"/>
                  </a:lnTo>
                  <a:lnTo>
                    <a:pt x="53728" y="70222"/>
                  </a:lnTo>
                  <a:lnTo>
                    <a:pt x="53678" y="70222"/>
                  </a:lnTo>
                  <a:lnTo>
                    <a:pt x="53652" y="70141"/>
                  </a:lnTo>
                  <a:lnTo>
                    <a:pt x="53602" y="69818"/>
                  </a:lnTo>
                  <a:lnTo>
                    <a:pt x="53526" y="69575"/>
                  </a:lnTo>
                  <a:lnTo>
                    <a:pt x="53476" y="69414"/>
                  </a:lnTo>
                  <a:lnTo>
                    <a:pt x="53451" y="69414"/>
                  </a:lnTo>
                  <a:lnTo>
                    <a:pt x="53400" y="69333"/>
                  </a:lnTo>
                  <a:lnTo>
                    <a:pt x="53350" y="69333"/>
                  </a:lnTo>
                  <a:lnTo>
                    <a:pt x="53324" y="69333"/>
                  </a:lnTo>
                  <a:lnTo>
                    <a:pt x="53324" y="69171"/>
                  </a:lnTo>
                  <a:lnTo>
                    <a:pt x="53223" y="69010"/>
                  </a:lnTo>
                  <a:lnTo>
                    <a:pt x="53148" y="68767"/>
                  </a:lnTo>
                  <a:lnTo>
                    <a:pt x="53123" y="68525"/>
                  </a:lnTo>
                  <a:lnTo>
                    <a:pt x="53072" y="68363"/>
                  </a:lnTo>
                  <a:lnTo>
                    <a:pt x="53072" y="68282"/>
                  </a:lnTo>
                  <a:lnTo>
                    <a:pt x="52996" y="68121"/>
                  </a:lnTo>
                  <a:lnTo>
                    <a:pt x="52946" y="68121"/>
                  </a:lnTo>
                  <a:lnTo>
                    <a:pt x="52870" y="68121"/>
                  </a:lnTo>
                  <a:lnTo>
                    <a:pt x="52769" y="68121"/>
                  </a:lnTo>
                  <a:lnTo>
                    <a:pt x="52744" y="67959"/>
                  </a:lnTo>
                  <a:lnTo>
                    <a:pt x="52668" y="67878"/>
                  </a:lnTo>
                  <a:lnTo>
                    <a:pt x="52618" y="67878"/>
                  </a:lnTo>
                  <a:lnTo>
                    <a:pt x="52567" y="67717"/>
                  </a:lnTo>
                  <a:lnTo>
                    <a:pt x="52542" y="67555"/>
                  </a:lnTo>
                  <a:lnTo>
                    <a:pt x="52441" y="67474"/>
                  </a:lnTo>
                  <a:lnTo>
                    <a:pt x="52416" y="67313"/>
                  </a:lnTo>
                  <a:lnTo>
                    <a:pt x="52365" y="67232"/>
                  </a:lnTo>
                  <a:lnTo>
                    <a:pt x="52315" y="67232"/>
                  </a:lnTo>
                  <a:lnTo>
                    <a:pt x="52290" y="67070"/>
                  </a:lnTo>
                  <a:lnTo>
                    <a:pt x="52239" y="66909"/>
                  </a:lnTo>
                  <a:lnTo>
                    <a:pt x="52239" y="66828"/>
                  </a:lnTo>
                  <a:lnTo>
                    <a:pt x="52214" y="66828"/>
                  </a:lnTo>
                  <a:lnTo>
                    <a:pt x="52164" y="66666"/>
                  </a:lnTo>
                  <a:lnTo>
                    <a:pt x="52164" y="66666"/>
                  </a:lnTo>
                  <a:lnTo>
                    <a:pt x="52113" y="66505"/>
                  </a:lnTo>
                  <a:lnTo>
                    <a:pt x="52113" y="66424"/>
                  </a:lnTo>
                  <a:lnTo>
                    <a:pt x="52088" y="66262"/>
                  </a:lnTo>
                  <a:lnTo>
                    <a:pt x="52037" y="66101"/>
                  </a:lnTo>
                  <a:lnTo>
                    <a:pt x="51962" y="66020"/>
                  </a:lnTo>
                  <a:lnTo>
                    <a:pt x="51861" y="65858"/>
                  </a:lnTo>
                  <a:lnTo>
                    <a:pt x="51785" y="65777"/>
                  </a:lnTo>
                  <a:lnTo>
                    <a:pt x="51785" y="65616"/>
                  </a:lnTo>
                  <a:lnTo>
                    <a:pt x="51760" y="65454"/>
                  </a:lnTo>
                  <a:lnTo>
                    <a:pt x="51709" y="65373"/>
                  </a:lnTo>
                  <a:lnTo>
                    <a:pt x="51709" y="65212"/>
                  </a:lnTo>
                  <a:lnTo>
                    <a:pt x="51659" y="65050"/>
                  </a:lnTo>
                  <a:lnTo>
                    <a:pt x="51659" y="64969"/>
                  </a:lnTo>
                  <a:lnTo>
                    <a:pt x="51634" y="64565"/>
                  </a:lnTo>
                  <a:lnTo>
                    <a:pt x="51533" y="64161"/>
                  </a:lnTo>
                  <a:lnTo>
                    <a:pt x="51457" y="63999"/>
                  </a:lnTo>
                  <a:lnTo>
                    <a:pt x="51381" y="63757"/>
                  </a:lnTo>
                  <a:lnTo>
                    <a:pt x="51331" y="63595"/>
                  </a:lnTo>
                  <a:lnTo>
                    <a:pt x="51305" y="63515"/>
                  </a:lnTo>
                  <a:lnTo>
                    <a:pt x="51255" y="63515"/>
                  </a:lnTo>
                  <a:lnTo>
                    <a:pt x="51205" y="63515"/>
                  </a:lnTo>
                  <a:lnTo>
                    <a:pt x="51179" y="63515"/>
                  </a:lnTo>
                  <a:lnTo>
                    <a:pt x="51129" y="63515"/>
                  </a:lnTo>
                  <a:lnTo>
                    <a:pt x="51078" y="63595"/>
                  </a:lnTo>
                  <a:lnTo>
                    <a:pt x="51078" y="63757"/>
                  </a:lnTo>
                  <a:lnTo>
                    <a:pt x="51053" y="63757"/>
                  </a:lnTo>
                  <a:lnTo>
                    <a:pt x="51003" y="63919"/>
                  </a:lnTo>
                  <a:lnTo>
                    <a:pt x="50952" y="63999"/>
                  </a:lnTo>
                  <a:lnTo>
                    <a:pt x="50927" y="63999"/>
                  </a:lnTo>
                  <a:lnTo>
                    <a:pt x="50876" y="64161"/>
                  </a:lnTo>
                  <a:lnTo>
                    <a:pt x="50876" y="64323"/>
                  </a:lnTo>
                  <a:lnTo>
                    <a:pt x="50851" y="64323"/>
                  </a:lnTo>
                  <a:lnTo>
                    <a:pt x="50750" y="64323"/>
                  </a:lnTo>
                  <a:lnTo>
                    <a:pt x="50675" y="64323"/>
                  </a:lnTo>
                  <a:lnTo>
                    <a:pt x="50599" y="64323"/>
                  </a:lnTo>
                  <a:lnTo>
                    <a:pt x="50548" y="64323"/>
                  </a:lnTo>
                  <a:lnTo>
                    <a:pt x="50498" y="64323"/>
                  </a:lnTo>
                  <a:lnTo>
                    <a:pt x="50498" y="64323"/>
                  </a:lnTo>
                  <a:lnTo>
                    <a:pt x="50473" y="64404"/>
                  </a:lnTo>
                  <a:lnTo>
                    <a:pt x="50473" y="64565"/>
                  </a:lnTo>
                  <a:lnTo>
                    <a:pt x="50422" y="64565"/>
                  </a:lnTo>
                  <a:lnTo>
                    <a:pt x="50397" y="64646"/>
                  </a:lnTo>
                  <a:lnTo>
                    <a:pt x="50397" y="64808"/>
                  </a:lnTo>
                  <a:lnTo>
                    <a:pt x="50347" y="64969"/>
                  </a:lnTo>
                  <a:lnTo>
                    <a:pt x="50347" y="65212"/>
                  </a:lnTo>
                  <a:lnTo>
                    <a:pt x="50347" y="65373"/>
                  </a:lnTo>
                  <a:lnTo>
                    <a:pt x="50296" y="65373"/>
                  </a:lnTo>
                  <a:lnTo>
                    <a:pt x="50271" y="65373"/>
                  </a:lnTo>
                  <a:lnTo>
                    <a:pt x="50220" y="65373"/>
                  </a:lnTo>
                  <a:lnTo>
                    <a:pt x="50220" y="65454"/>
                  </a:lnTo>
                  <a:lnTo>
                    <a:pt x="50094" y="65454"/>
                  </a:lnTo>
                  <a:lnTo>
                    <a:pt x="49968" y="65373"/>
                  </a:lnTo>
                  <a:lnTo>
                    <a:pt x="49892" y="65373"/>
                  </a:lnTo>
                  <a:lnTo>
                    <a:pt x="49817" y="65212"/>
                  </a:lnTo>
                  <a:lnTo>
                    <a:pt x="49716" y="65050"/>
                  </a:lnTo>
                  <a:lnTo>
                    <a:pt x="49640" y="64969"/>
                  </a:lnTo>
                  <a:lnTo>
                    <a:pt x="49589" y="64969"/>
                  </a:lnTo>
                  <a:lnTo>
                    <a:pt x="49564" y="64969"/>
                  </a:lnTo>
                  <a:lnTo>
                    <a:pt x="49514" y="64969"/>
                  </a:lnTo>
                  <a:lnTo>
                    <a:pt x="49438" y="64808"/>
                  </a:lnTo>
                  <a:lnTo>
                    <a:pt x="49362" y="64808"/>
                  </a:lnTo>
                  <a:lnTo>
                    <a:pt x="49312" y="64808"/>
                  </a:lnTo>
                  <a:lnTo>
                    <a:pt x="49236" y="64969"/>
                  </a:lnTo>
                  <a:lnTo>
                    <a:pt x="49186" y="64969"/>
                  </a:lnTo>
                  <a:lnTo>
                    <a:pt x="49135" y="64969"/>
                  </a:lnTo>
                  <a:lnTo>
                    <a:pt x="49110" y="65050"/>
                  </a:lnTo>
                  <a:lnTo>
                    <a:pt x="49059" y="65373"/>
                  </a:lnTo>
                  <a:lnTo>
                    <a:pt x="49059" y="65454"/>
                  </a:lnTo>
                  <a:lnTo>
                    <a:pt x="49059" y="65616"/>
                  </a:lnTo>
                  <a:lnTo>
                    <a:pt x="49059" y="65858"/>
                  </a:lnTo>
                  <a:lnTo>
                    <a:pt x="49059" y="66020"/>
                  </a:lnTo>
                  <a:lnTo>
                    <a:pt x="49059" y="66101"/>
                  </a:lnTo>
                  <a:lnTo>
                    <a:pt x="49059" y="66424"/>
                  </a:lnTo>
                  <a:lnTo>
                    <a:pt x="49059" y="66666"/>
                  </a:lnTo>
                  <a:lnTo>
                    <a:pt x="49059" y="67555"/>
                  </a:lnTo>
                  <a:lnTo>
                    <a:pt x="48984" y="67717"/>
                  </a:lnTo>
                  <a:lnTo>
                    <a:pt x="48908" y="67717"/>
                  </a:lnTo>
                  <a:lnTo>
                    <a:pt x="48807" y="67717"/>
                  </a:lnTo>
                  <a:lnTo>
                    <a:pt x="48731" y="67717"/>
                  </a:lnTo>
                  <a:lnTo>
                    <a:pt x="48681" y="67717"/>
                  </a:lnTo>
                  <a:lnTo>
                    <a:pt x="48656" y="67717"/>
                  </a:lnTo>
                  <a:lnTo>
                    <a:pt x="48605" y="67878"/>
                  </a:lnTo>
                  <a:lnTo>
                    <a:pt x="48580" y="67878"/>
                  </a:lnTo>
                  <a:lnTo>
                    <a:pt x="48529" y="67878"/>
                  </a:lnTo>
                  <a:lnTo>
                    <a:pt x="48479" y="67878"/>
                  </a:lnTo>
                  <a:lnTo>
                    <a:pt x="48479" y="67959"/>
                  </a:lnTo>
                  <a:lnTo>
                    <a:pt x="48454" y="68121"/>
                  </a:lnTo>
                  <a:lnTo>
                    <a:pt x="48403" y="68121"/>
                  </a:lnTo>
                  <a:lnTo>
                    <a:pt x="48353" y="68121"/>
                  </a:lnTo>
                  <a:lnTo>
                    <a:pt x="48328" y="68121"/>
                  </a:lnTo>
                  <a:lnTo>
                    <a:pt x="48277" y="68121"/>
                  </a:lnTo>
                  <a:lnTo>
                    <a:pt x="48277" y="68282"/>
                  </a:lnTo>
                  <a:lnTo>
                    <a:pt x="48227" y="68282"/>
                  </a:lnTo>
                  <a:lnTo>
                    <a:pt x="48227" y="68363"/>
                  </a:lnTo>
                  <a:lnTo>
                    <a:pt x="48227" y="68525"/>
                  </a:lnTo>
                  <a:lnTo>
                    <a:pt x="48201" y="68686"/>
                  </a:lnTo>
                  <a:lnTo>
                    <a:pt x="48201" y="68686"/>
                  </a:lnTo>
                  <a:lnTo>
                    <a:pt x="48100" y="68686"/>
                  </a:lnTo>
                  <a:lnTo>
                    <a:pt x="48025" y="68767"/>
                  </a:lnTo>
                  <a:lnTo>
                    <a:pt x="48000" y="68686"/>
                  </a:lnTo>
                  <a:lnTo>
                    <a:pt x="47949" y="68767"/>
                  </a:lnTo>
                  <a:lnTo>
                    <a:pt x="47899" y="68767"/>
                  </a:lnTo>
                  <a:lnTo>
                    <a:pt x="47899" y="68929"/>
                  </a:lnTo>
                  <a:lnTo>
                    <a:pt x="47873" y="69171"/>
                  </a:lnTo>
                  <a:lnTo>
                    <a:pt x="47823" y="69414"/>
                  </a:lnTo>
                  <a:lnTo>
                    <a:pt x="47772" y="69737"/>
                  </a:lnTo>
                  <a:lnTo>
                    <a:pt x="47697" y="70141"/>
                  </a:lnTo>
                  <a:lnTo>
                    <a:pt x="47697" y="70222"/>
                  </a:lnTo>
                  <a:lnTo>
                    <a:pt x="47646" y="70383"/>
                  </a:lnTo>
                  <a:lnTo>
                    <a:pt x="47646" y="70464"/>
                  </a:lnTo>
                  <a:lnTo>
                    <a:pt x="47646" y="70626"/>
                  </a:lnTo>
                  <a:lnTo>
                    <a:pt x="47646" y="70787"/>
                  </a:lnTo>
                  <a:lnTo>
                    <a:pt x="47697" y="70868"/>
                  </a:lnTo>
                  <a:lnTo>
                    <a:pt x="47697" y="70868"/>
                  </a:lnTo>
                  <a:lnTo>
                    <a:pt x="47747" y="71030"/>
                  </a:lnTo>
                  <a:lnTo>
                    <a:pt x="47772" y="71191"/>
                  </a:lnTo>
                  <a:lnTo>
                    <a:pt x="47823" y="71272"/>
                  </a:lnTo>
                  <a:lnTo>
                    <a:pt x="47823" y="71434"/>
                  </a:lnTo>
                  <a:lnTo>
                    <a:pt x="47823" y="72242"/>
                  </a:lnTo>
                  <a:lnTo>
                    <a:pt x="47747" y="72323"/>
                  </a:lnTo>
                  <a:lnTo>
                    <a:pt x="47646" y="72323"/>
                  </a:lnTo>
                  <a:lnTo>
                    <a:pt x="47570" y="72323"/>
                  </a:lnTo>
                  <a:lnTo>
                    <a:pt x="47495" y="72323"/>
                  </a:lnTo>
                  <a:lnTo>
                    <a:pt x="47419" y="72323"/>
                  </a:lnTo>
                  <a:lnTo>
                    <a:pt x="47318" y="72323"/>
                  </a:lnTo>
                  <a:lnTo>
                    <a:pt x="47242" y="72484"/>
                  </a:lnTo>
                  <a:lnTo>
                    <a:pt x="47167" y="72646"/>
                  </a:lnTo>
                  <a:lnTo>
                    <a:pt x="47091" y="72727"/>
                  </a:lnTo>
                  <a:lnTo>
                    <a:pt x="47041" y="73050"/>
                  </a:lnTo>
                  <a:lnTo>
                    <a:pt x="46990" y="73292"/>
                  </a:lnTo>
                  <a:lnTo>
                    <a:pt x="46965" y="73454"/>
                  </a:lnTo>
                  <a:lnTo>
                    <a:pt x="46914" y="73535"/>
                  </a:lnTo>
                  <a:lnTo>
                    <a:pt x="46864" y="73696"/>
                  </a:lnTo>
                  <a:lnTo>
                    <a:pt x="46788" y="73696"/>
                  </a:lnTo>
                  <a:lnTo>
                    <a:pt x="46738" y="73777"/>
                  </a:lnTo>
                  <a:lnTo>
                    <a:pt x="46712" y="73777"/>
                  </a:lnTo>
                  <a:lnTo>
                    <a:pt x="46637" y="73777"/>
                  </a:lnTo>
                  <a:lnTo>
                    <a:pt x="46586" y="73777"/>
                  </a:lnTo>
                  <a:lnTo>
                    <a:pt x="46511" y="73939"/>
                  </a:lnTo>
                  <a:lnTo>
                    <a:pt x="46410" y="73939"/>
                  </a:lnTo>
                  <a:lnTo>
                    <a:pt x="46384" y="74101"/>
                  </a:lnTo>
                  <a:lnTo>
                    <a:pt x="46334" y="74181"/>
                  </a:lnTo>
                  <a:lnTo>
                    <a:pt x="46258" y="74505"/>
                  </a:lnTo>
                  <a:lnTo>
                    <a:pt x="46182" y="74585"/>
                  </a:lnTo>
                  <a:lnTo>
                    <a:pt x="46132" y="74747"/>
                  </a:lnTo>
                  <a:lnTo>
                    <a:pt x="46082" y="74909"/>
                  </a:lnTo>
                  <a:lnTo>
                    <a:pt x="46006" y="74909"/>
                  </a:lnTo>
                  <a:lnTo>
                    <a:pt x="45930" y="74989"/>
                  </a:lnTo>
                  <a:lnTo>
                    <a:pt x="45829" y="74989"/>
                  </a:lnTo>
                  <a:lnTo>
                    <a:pt x="45753" y="74989"/>
                  </a:lnTo>
                  <a:lnTo>
                    <a:pt x="45728" y="74989"/>
                  </a:lnTo>
                  <a:lnTo>
                    <a:pt x="45678" y="75151"/>
                  </a:lnTo>
                  <a:lnTo>
                    <a:pt x="45753" y="75151"/>
                  </a:lnTo>
                  <a:lnTo>
                    <a:pt x="45728" y="75393"/>
                  </a:lnTo>
                  <a:lnTo>
                    <a:pt x="45728" y="75393"/>
                  </a:lnTo>
                  <a:lnTo>
                    <a:pt x="45678" y="75393"/>
                  </a:lnTo>
                  <a:lnTo>
                    <a:pt x="45627" y="75232"/>
                  </a:lnTo>
                  <a:lnTo>
                    <a:pt x="45627" y="75151"/>
                  </a:lnTo>
                  <a:lnTo>
                    <a:pt x="45627" y="74989"/>
                  </a:lnTo>
                  <a:lnTo>
                    <a:pt x="45602" y="74909"/>
                  </a:lnTo>
                  <a:lnTo>
                    <a:pt x="45602" y="74747"/>
                  </a:lnTo>
                  <a:lnTo>
                    <a:pt x="45552" y="74585"/>
                  </a:lnTo>
                  <a:lnTo>
                    <a:pt x="45501" y="74505"/>
                  </a:lnTo>
                  <a:lnTo>
                    <a:pt x="45425" y="74343"/>
                  </a:lnTo>
                  <a:lnTo>
                    <a:pt x="45375" y="74343"/>
                  </a:lnTo>
                  <a:lnTo>
                    <a:pt x="45350" y="74343"/>
                  </a:lnTo>
                  <a:lnTo>
                    <a:pt x="45299" y="74181"/>
                  </a:lnTo>
                  <a:lnTo>
                    <a:pt x="45274" y="74181"/>
                  </a:lnTo>
                  <a:lnTo>
                    <a:pt x="45274" y="74101"/>
                  </a:lnTo>
                  <a:lnTo>
                    <a:pt x="45223" y="74101"/>
                  </a:lnTo>
                  <a:lnTo>
                    <a:pt x="45173" y="73939"/>
                  </a:lnTo>
                  <a:lnTo>
                    <a:pt x="45148" y="74101"/>
                  </a:lnTo>
                  <a:lnTo>
                    <a:pt x="45047" y="74101"/>
                  </a:lnTo>
                  <a:lnTo>
                    <a:pt x="45022" y="74181"/>
                  </a:lnTo>
                  <a:lnTo>
                    <a:pt x="44921" y="74181"/>
                  </a:lnTo>
                  <a:lnTo>
                    <a:pt x="44895" y="74101"/>
                  </a:lnTo>
                  <a:lnTo>
                    <a:pt x="44845" y="74101"/>
                  </a:lnTo>
                  <a:lnTo>
                    <a:pt x="44845" y="73939"/>
                  </a:lnTo>
                  <a:lnTo>
                    <a:pt x="44820" y="73777"/>
                  </a:lnTo>
                  <a:lnTo>
                    <a:pt x="44769" y="73777"/>
                  </a:lnTo>
                  <a:lnTo>
                    <a:pt x="44719" y="73777"/>
                  </a:lnTo>
                  <a:lnTo>
                    <a:pt x="44694" y="73777"/>
                  </a:lnTo>
                  <a:lnTo>
                    <a:pt x="44593" y="73777"/>
                  </a:lnTo>
                  <a:lnTo>
                    <a:pt x="44567" y="73777"/>
                  </a:lnTo>
                  <a:lnTo>
                    <a:pt x="44315" y="73777"/>
                  </a:lnTo>
                  <a:lnTo>
                    <a:pt x="44315" y="73535"/>
                  </a:lnTo>
                  <a:lnTo>
                    <a:pt x="44315" y="73292"/>
                  </a:lnTo>
                  <a:lnTo>
                    <a:pt x="44315" y="73050"/>
                  </a:lnTo>
                  <a:lnTo>
                    <a:pt x="44315" y="72888"/>
                  </a:lnTo>
                  <a:lnTo>
                    <a:pt x="44365" y="72727"/>
                  </a:lnTo>
                  <a:lnTo>
                    <a:pt x="44365" y="72727"/>
                  </a:lnTo>
                  <a:lnTo>
                    <a:pt x="44391" y="72646"/>
                  </a:lnTo>
                  <a:lnTo>
                    <a:pt x="44391" y="72080"/>
                  </a:lnTo>
                  <a:lnTo>
                    <a:pt x="44365" y="72000"/>
                  </a:lnTo>
                  <a:lnTo>
                    <a:pt x="44315" y="71838"/>
                  </a:lnTo>
                  <a:lnTo>
                    <a:pt x="44264" y="71595"/>
                  </a:lnTo>
                  <a:lnTo>
                    <a:pt x="44264" y="71434"/>
                  </a:lnTo>
                  <a:lnTo>
                    <a:pt x="44239" y="71272"/>
                  </a:lnTo>
                  <a:lnTo>
                    <a:pt x="44239" y="71030"/>
                  </a:lnTo>
                  <a:lnTo>
                    <a:pt x="44239" y="70787"/>
                  </a:lnTo>
                  <a:lnTo>
                    <a:pt x="44264" y="70464"/>
                  </a:lnTo>
                  <a:lnTo>
                    <a:pt x="44315" y="70222"/>
                  </a:lnTo>
                  <a:lnTo>
                    <a:pt x="44365" y="69979"/>
                  </a:lnTo>
                  <a:lnTo>
                    <a:pt x="44391" y="69818"/>
                  </a:lnTo>
                  <a:lnTo>
                    <a:pt x="44441" y="69818"/>
                  </a:lnTo>
                  <a:lnTo>
                    <a:pt x="44466" y="69737"/>
                  </a:lnTo>
                  <a:lnTo>
                    <a:pt x="44466" y="69575"/>
                  </a:lnTo>
                  <a:lnTo>
                    <a:pt x="44466" y="67959"/>
                  </a:lnTo>
                  <a:lnTo>
                    <a:pt x="44441" y="67959"/>
                  </a:lnTo>
                  <a:lnTo>
                    <a:pt x="44441" y="67878"/>
                  </a:lnTo>
                  <a:lnTo>
                    <a:pt x="44391" y="67717"/>
                  </a:lnTo>
                  <a:lnTo>
                    <a:pt x="44391" y="67555"/>
                  </a:lnTo>
                  <a:lnTo>
                    <a:pt x="44365" y="67474"/>
                  </a:lnTo>
                  <a:lnTo>
                    <a:pt x="44365" y="67313"/>
                  </a:lnTo>
                  <a:lnTo>
                    <a:pt x="44365" y="67070"/>
                  </a:lnTo>
                  <a:lnTo>
                    <a:pt x="44365" y="66828"/>
                  </a:lnTo>
                  <a:lnTo>
                    <a:pt x="44391" y="66666"/>
                  </a:lnTo>
                  <a:lnTo>
                    <a:pt x="44391" y="66424"/>
                  </a:lnTo>
                  <a:lnTo>
                    <a:pt x="44441" y="66262"/>
                  </a:lnTo>
                  <a:lnTo>
                    <a:pt x="44441" y="66020"/>
                  </a:lnTo>
                  <a:lnTo>
                    <a:pt x="44441" y="65858"/>
                  </a:lnTo>
                  <a:lnTo>
                    <a:pt x="44391" y="65616"/>
                  </a:lnTo>
                  <a:lnTo>
                    <a:pt x="44365" y="65616"/>
                  </a:lnTo>
                  <a:lnTo>
                    <a:pt x="44315" y="65454"/>
                  </a:lnTo>
                  <a:lnTo>
                    <a:pt x="44264" y="65373"/>
                  </a:lnTo>
                  <a:lnTo>
                    <a:pt x="44264" y="65212"/>
                  </a:lnTo>
                  <a:lnTo>
                    <a:pt x="44315" y="64969"/>
                  </a:lnTo>
                  <a:lnTo>
                    <a:pt x="44694" y="64969"/>
                  </a:lnTo>
                  <a:lnTo>
                    <a:pt x="44719" y="64808"/>
                  </a:lnTo>
                  <a:lnTo>
                    <a:pt x="44719" y="64646"/>
                  </a:lnTo>
                  <a:lnTo>
                    <a:pt x="44719" y="64646"/>
                  </a:lnTo>
                  <a:lnTo>
                    <a:pt x="44719" y="64565"/>
                  </a:lnTo>
                  <a:lnTo>
                    <a:pt x="44719" y="64404"/>
                  </a:lnTo>
                  <a:lnTo>
                    <a:pt x="44769" y="64404"/>
                  </a:lnTo>
                  <a:lnTo>
                    <a:pt x="44820" y="64323"/>
                  </a:lnTo>
                  <a:lnTo>
                    <a:pt x="44845" y="64323"/>
                  </a:lnTo>
                  <a:lnTo>
                    <a:pt x="44895" y="64404"/>
                  </a:lnTo>
                  <a:lnTo>
                    <a:pt x="44921" y="64565"/>
                  </a:lnTo>
                  <a:lnTo>
                    <a:pt x="44971" y="64565"/>
                  </a:lnTo>
                  <a:lnTo>
                    <a:pt x="45022" y="64565"/>
                  </a:lnTo>
                  <a:lnTo>
                    <a:pt x="45097" y="64565"/>
                  </a:lnTo>
                  <a:lnTo>
                    <a:pt x="45173" y="64646"/>
                  </a:lnTo>
                  <a:lnTo>
                    <a:pt x="45274" y="64646"/>
                  </a:lnTo>
                  <a:lnTo>
                    <a:pt x="46006" y="64646"/>
                  </a:lnTo>
                  <a:lnTo>
                    <a:pt x="46056" y="64646"/>
                  </a:lnTo>
                  <a:lnTo>
                    <a:pt x="46082" y="64646"/>
                  </a:lnTo>
                  <a:lnTo>
                    <a:pt x="46132" y="64808"/>
                  </a:lnTo>
                  <a:lnTo>
                    <a:pt x="46132" y="64969"/>
                  </a:lnTo>
                  <a:lnTo>
                    <a:pt x="46182" y="65050"/>
                  </a:lnTo>
                  <a:lnTo>
                    <a:pt x="46208" y="65050"/>
                  </a:lnTo>
                  <a:lnTo>
                    <a:pt x="46208" y="65212"/>
                  </a:lnTo>
                  <a:lnTo>
                    <a:pt x="46283" y="65212"/>
                  </a:lnTo>
                  <a:lnTo>
                    <a:pt x="46384" y="65212"/>
                  </a:lnTo>
                  <a:lnTo>
                    <a:pt x="46410" y="65212"/>
                  </a:lnTo>
                  <a:lnTo>
                    <a:pt x="46460" y="65212"/>
                  </a:lnTo>
                  <a:lnTo>
                    <a:pt x="46511" y="65212"/>
                  </a:lnTo>
                  <a:lnTo>
                    <a:pt x="46586" y="65373"/>
                  </a:lnTo>
                  <a:lnTo>
                    <a:pt x="46637" y="65373"/>
                  </a:lnTo>
                  <a:lnTo>
                    <a:pt x="46712" y="65454"/>
                  </a:lnTo>
                  <a:lnTo>
                    <a:pt x="46738" y="65454"/>
                  </a:lnTo>
                  <a:lnTo>
                    <a:pt x="46839" y="65454"/>
                  </a:lnTo>
                  <a:lnTo>
                    <a:pt x="46914" y="65454"/>
                  </a:lnTo>
                  <a:lnTo>
                    <a:pt x="46990" y="65373"/>
                  </a:lnTo>
                  <a:lnTo>
                    <a:pt x="47091" y="65212"/>
                  </a:lnTo>
                  <a:lnTo>
                    <a:pt x="47116" y="65050"/>
                  </a:lnTo>
                  <a:lnTo>
                    <a:pt x="47167" y="65050"/>
                  </a:lnTo>
                  <a:lnTo>
                    <a:pt x="47167" y="64969"/>
                  </a:lnTo>
                  <a:lnTo>
                    <a:pt x="47167" y="64808"/>
                  </a:lnTo>
                  <a:lnTo>
                    <a:pt x="47167" y="64808"/>
                  </a:lnTo>
                  <a:lnTo>
                    <a:pt x="47192" y="64646"/>
                  </a:lnTo>
                  <a:lnTo>
                    <a:pt x="47293" y="64565"/>
                  </a:lnTo>
                  <a:lnTo>
                    <a:pt x="47318" y="64404"/>
                  </a:lnTo>
                  <a:lnTo>
                    <a:pt x="47369" y="64161"/>
                  </a:lnTo>
                  <a:lnTo>
                    <a:pt x="47369" y="63999"/>
                  </a:lnTo>
                  <a:lnTo>
                    <a:pt x="47369" y="63919"/>
                  </a:lnTo>
                  <a:lnTo>
                    <a:pt x="47369" y="63595"/>
                  </a:lnTo>
                  <a:lnTo>
                    <a:pt x="47369" y="63515"/>
                  </a:lnTo>
                  <a:lnTo>
                    <a:pt x="47369" y="63111"/>
                  </a:lnTo>
                  <a:lnTo>
                    <a:pt x="47318" y="62868"/>
                  </a:lnTo>
                  <a:lnTo>
                    <a:pt x="47318" y="62545"/>
                  </a:lnTo>
                  <a:lnTo>
                    <a:pt x="47318" y="62303"/>
                  </a:lnTo>
                  <a:lnTo>
                    <a:pt x="47369" y="62141"/>
                  </a:lnTo>
                  <a:lnTo>
                    <a:pt x="47369" y="61898"/>
                  </a:lnTo>
                  <a:lnTo>
                    <a:pt x="47369" y="61737"/>
                  </a:lnTo>
                  <a:lnTo>
                    <a:pt x="47369" y="61494"/>
                  </a:lnTo>
                  <a:lnTo>
                    <a:pt x="47318" y="61414"/>
                  </a:lnTo>
                  <a:lnTo>
                    <a:pt x="47242" y="61252"/>
                  </a:lnTo>
                  <a:lnTo>
                    <a:pt x="47167" y="61090"/>
                  </a:lnTo>
                  <a:lnTo>
                    <a:pt x="47091" y="61010"/>
                  </a:lnTo>
                  <a:lnTo>
                    <a:pt x="47041" y="60848"/>
                  </a:lnTo>
                  <a:lnTo>
                    <a:pt x="47041" y="60686"/>
                  </a:lnTo>
                  <a:lnTo>
                    <a:pt x="47041" y="59393"/>
                  </a:lnTo>
                  <a:lnTo>
                    <a:pt x="46965" y="59151"/>
                  </a:lnTo>
                  <a:lnTo>
                    <a:pt x="46864" y="58989"/>
                  </a:lnTo>
                  <a:lnTo>
                    <a:pt x="46839" y="58828"/>
                  </a:lnTo>
                  <a:lnTo>
                    <a:pt x="46788" y="58747"/>
                  </a:lnTo>
                  <a:lnTo>
                    <a:pt x="46712" y="58585"/>
                  </a:lnTo>
                  <a:lnTo>
                    <a:pt x="46662" y="58505"/>
                  </a:lnTo>
                  <a:lnTo>
                    <a:pt x="46637" y="58343"/>
                  </a:lnTo>
                  <a:lnTo>
                    <a:pt x="46637" y="58181"/>
                  </a:lnTo>
                  <a:lnTo>
                    <a:pt x="46586" y="58181"/>
                  </a:lnTo>
                  <a:lnTo>
                    <a:pt x="46511" y="58181"/>
                  </a:lnTo>
                  <a:lnTo>
                    <a:pt x="46410" y="58181"/>
                  </a:lnTo>
                  <a:lnTo>
                    <a:pt x="46384" y="58181"/>
                  </a:lnTo>
                  <a:lnTo>
                    <a:pt x="46283" y="58181"/>
                  </a:lnTo>
                  <a:lnTo>
                    <a:pt x="46258" y="58101"/>
                  </a:lnTo>
                  <a:lnTo>
                    <a:pt x="46208" y="58101"/>
                  </a:lnTo>
                  <a:lnTo>
                    <a:pt x="46132" y="57939"/>
                  </a:lnTo>
                  <a:lnTo>
                    <a:pt x="46132" y="57777"/>
                  </a:lnTo>
                  <a:lnTo>
                    <a:pt x="46132" y="57777"/>
                  </a:lnTo>
                  <a:lnTo>
                    <a:pt x="46082" y="57696"/>
                  </a:lnTo>
                  <a:lnTo>
                    <a:pt x="46056" y="57696"/>
                  </a:lnTo>
                  <a:lnTo>
                    <a:pt x="46056" y="57696"/>
                  </a:lnTo>
                  <a:lnTo>
                    <a:pt x="46006" y="57696"/>
                  </a:lnTo>
                  <a:lnTo>
                    <a:pt x="45955" y="57535"/>
                  </a:lnTo>
                  <a:lnTo>
                    <a:pt x="45955" y="57373"/>
                  </a:lnTo>
                  <a:lnTo>
                    <a:pt x="46006" y="57131"/>
                  </a:lnTo>
                  <a:lnTo>
                    <a:pt x="46006" y="57050"/>
                  </a:lnTo>
                  <a:lnTo>
                    <a:pt x="46082" y="57050"/>
                  </a:lnTo>
                  <a:lnTo>
                    <a:pt x="46132" y="56888"/>
                  </a:lnTo>
                  <a:lnTo>
                    <a:pt x="46208" y="56727"/>
                  </a:lnTo>
                  <a:lnTo>
                    <a:pt x="46258" y="56727"/>
                  </a:lnTo>
                  <a:lnTo>
                    <a:pt x="46283" y="56727"/>
                  </a:lnTo>
                  <a:lnTo>
                    <a:pt x="46384" y="56727"/>
                  </a:lnTo>
                  <a:lnTo>
                    <a:pt x="46460" y="56646"/>
                  </a:lnTo>
                  <a:lnTo>
                    <a:pt x="46511" y="56727"/>
                  </a:lnTo>
                  <a:lnTo>
                    <a:pt x="46511" y="56888"/>
                  </a:lnTo>
                  <a:lnTo>
                    <a:pt x="46536" y="56888"/>
                  </a:lnTo>
                  <a:lnTo>
                    <a:pt x="46586" y="57050"/>
                  </a:lnTo>
                  <a:lnTo>
                    <a:pt x="46637" y="57050"/>
                  </a:lnTo>
                  <a:lnTo>
                    <a:pt x="46662" y="57050"/>
                  </a:lnTo>
                  <a:lnTo>
                    <a:pt x="46712" y="57050"/>
                  </a:lnTo>
                  <a:lnTo>
                    <a:pt x="46738" y="57050"/>
                  </a:lnTo>
                  <a:lnTo>
                    <a:pt x="46788" y="57050"/>
                  </a:lnTo>
                  <a:lnTo>
                    <a:pt x="46839" y="57050"/>
                  </a:lnTo>
                  <a:lnTo>
                    <a:pt x="46864" y="57131"/>
                  </a:lnTo>
                  <a:lnTo>
                    <a:pt x="46914" y="57131"/>
                  </a:lnTo>
                  <a:lnTo>
                    <a:pt x="46990" y="57131"/>
                  </a:lnTo>
                  <a:lnTo>
                    <a:pt x="47091" y="57131"/>
                  </a:lnTo>
                  <a:lnTo>
                    <a:pt x="47167" y="57131"/>
                  </a:lnTo>
                  <a:lnTo>
                    <a:pt x="47167" y="56727"/>
                  </a:lnTo>
                  <a:lnTo>
                    <a:pt x="47167" y="56484"/>
                  </a:lnTo>
                  <a:lnTo>
                    <a:pt x="47192" y="55919"/>
                  </a:lnTo>
                  <a:lnTo>
                    <a:pt x="47167" y="55919"/>
                  </a:lnTo>
                  <a:lnTo>
                    <a:pt x="47091" y="55838"/>
                  </a:lnTo>
                  <a:lnTo>
                    <a:pt x="47091" y="55030"/>
                  </a:lnTo>
                  <a:lnTo>
                    <a:pt x="47116" y="55030"/>
                  </a:lnTo>
                  <a:lnTo>
                    <a:pt x="47167" y="55030"/>
                  </a:lnTo>
                  <a:lnTo>
                    <a:pt x="47192" y="55030"/>
                  </a:lnTo>
                  <a:lnTo>
                    <a:pt x="47242" y="55191"/>
                  </a:lnTo>
                  <a:lnTo>
                    <a:pt x="47293" y="55272"/>
                  </a:lnTo>
                  <a:lnTo>
                    <a:pt x="47293" y="55272"/>
                  </a:lnTo>
                  <a:lnTo>
                    <a:pt x="47293" y="55434"/>
                  </a:lnTo>
                  <a:lnTo>
                    <a:pt x="47293" y="55595"/>
                  </a:lnTo>
                  <a:lnTo>
                    <a:pt x="47318" y="55595"/>
                  </a:lnTo>
                  <a:lnTo>
                    <a:pt x="47369" y="55595"/>
                  </a:lnTo>
                  <a:lnTo>
                    <a:pt x="47444" y="55595"/>
                  </a:lnTo>
                  <a:lnTo>
                    <a:pt x="47545" y="55595"/>
                  </a:lnTo>
                  <a:lnTo>
                    <a:pt x="47570" y="55595"/>
                  </a:lnTo>
                  <a:lnTo>
                    <a:pt x="47570" y="55676"/>
                  </a:lnTo>
                  <a:lnTo>
                    <a:pt x="47621" y="55676"/>
                  </a:lnTo>
                  <a:lnTo>
                    <a:pt x="47899" y="55676"/>
                  </a:lnTo>
                  <a:lnTo>
                    <a:pt x="47899" y="54868"/>
                  </a:lnTo>
                  <a:lnTo>
                    <a:pt x="48000" y="54868"/>
                  </a:lnTo>
                  <a:lnTo>
                    <a:pt x="48025" y="54787"/>
                  </a:lnTo>
                  <a:lnTo>
                    <a:pt x="48075" y="54787"/>
                  </a:lnTo>
                  <a:lnTo>
                    <a:pt x="48201" y="54787"/>
                  </a:lnTo>
                  <a:lnTo>
                    <a:pt x="48277" y="54787"/>
                  </a:lnTo>
                  <a:lnTo>
                    <a:pt x="48353" y="54787"/>
                  </a:lnTo>
                  <a:lnTo>
                    <a:pt x="48353" y="53171"/>
                  </a:lnTo>
                  <a:lnTo>
                    <a:pt x="48454" y="53171"/>
                  </a:lnTo>
                  <a:lnTo>
                    <a:pt x="48529" y="53171"/>
                  </a:lnTo>
                  <a:lnTo>
                    <a:pt x="48656" y="53171"/>
                  </a:lnTo>
                  <a:lnTo>
                    <a:pt x="48681" y="53171"/>
                  </a:lnTo>
                  <a:lnTo>
                    <a:pt x="48731" y="53171"/>
                  </a:lnTo>
                  <a:lnTo>
                    <a:pt x="48782" y="53010"/>
                  </a:lnTo>
                  <a:lnTo>
                    <a:pt x="48782" y="53010"/>
                  </a:lnTo>
                  <a:lnTo>
                    <a:pt x="48807" y="52929"/>
                  </a:lnTo>
                  <a:lnTo>
                    <a:pt x="48858" y="52767"/>
                  </a:lnTo>
                  <a:lnTo>
                    <a:pt x="48933" y="52525"/>
                  </a:lnTo>
                  <a:lnTo>
                    <a:pt x="49034" y="52363"/>
                  </a:lnTo>
                  <a:lnTo>
                    <a:pt x="49059" y="52282"/>
                  </a:lnTo>
                  <a:lnTo>
                    <a:pt x="49110" y="52282"/>
                  </a:lnTo>
                  <a:lnTo>
                    <a:pt x="49135" y="52121"/>
                  </a:lnTo>
                  <a:lnTo>
                    <a:pt x="49186" y="52121"/>
                  </a:lnTo>
                  <a:lnTo>
                    <a:pt x="49236" y="52121"/>
                  </a:lnTo>
                  <a:lnTo>
                    <a:pt x="49261" y="51959"/>
                  </a:lnTo>
                  <a:lnTo>
                    <a:pt x="49312" y="51959"/>
                  </a:lnTo>
                  <a:lnTo>
                    <a:pt x="49388" y="51959"/>
                  </a:lnTo>
                  <a:lnTo>
                    <a:pt x="49388" y="51232"/>
                  </a:lnTo>
                  <a:lnTo>
                    <a:pt x="49236" y="50909"/>
                  </a:lnTo>
                  <a:lnTo>
                    <a:pt x="49236" y="50424"/>
                  </a:lnTo>
                  <a:lnTo>
                    <a:pt x="49261" y="50424"/>
                  </a:lnTo>
                  <a:lnTo>
                    <a:pt x="49312" y="50505"/>
                  </a:lnTo>
                  <a:lnTo>
                    <a:pt x="49362" y="50424"/>
                  </a:lnTo>
                  <a:lnTo>
                    <a:pt x="49388" y="50424"/>
                  </a:lnTo>
                  <a:lnTo>
                    <a:pt x="49564" y="50424"/>
                  </a:lnTo>
                  <a:lnTo>
                    <a:pt x="49564" y="50505"/>
                  </a:lnTo>
                  <a:lnTo>
                    <a:pt x="49589" y="50505"/>
                  </a:lnTo>
                  <a:lnTo>
                    <a:pt x="49640" y="50666"/>
                  </a:lnTo>
                  <a:lnTo>
                    <a:pt x="49690" y="50505"/>
                  </a:lnTo>
                  <a:lnTo>
                    <a:pt x="49766" y="50424"/>
                  </a:lnTo>
                  <a:lnTo>
                    <a:pt x="49817" y="50101"/>
                  </a:lnTo>
                  <a:lnTo>
                    <a:pt x="49842" y="49858"/>
                  </a:lnTo>
                  <a:lnTo>
                    <a:pt x="49842" y="49858"/>
                  </a:lnTo>
                  <a:lnTo>
                    <a:pt x="49842" y="49777"/>
                  </a:lnTo>
                  <a:lnTo>
                    <a:pt x="49842" y="49616"/>
                  </a:lnTo>
                  <a:lnTo>
                    <a:pt x="49943" y="49616"/>
                  </a:lnTo>
                  <a:lnTo>
                    <a:pt x="49968" y="49616"/>
                  </a:lnTo>
                  <a:lnTo>
                    <a:pt x="50044" y="49454"/>
                  </a:lnTo>
                  <a:lnTo>
                    <a:pt x="50145" y="49373"/>
                  </a:lnTo>
                  <a:lnTo>
                    <a:pt x="50145" y="49373"/>
                  </a:lnTo>
                  <a:lnTo>
                    <a:pt x="50145" y="49212"/>
                  </a:lnTo>
                  <a:lnTo>
                    <a:pt x="50170" y="49212"/>
                  </a:lnTo>
                  <a:lnTo>
                    <a:pt x="50220" y="49050"/>
                  </a:lnTo>
                  <a:lnTo>
                    <a:pt x="50296" y="49050"/>
                  </a:lnTo>
                  <a:lnTo>
                    <a:pt x="50422" y="49050"/>
                  </a:lnTo>
                  <a:lnTo>
                    <a:pt x="50498" y="49050"/>
                  </a:lnTo>
                  <a:lnTo>
                    <a:pt x="50599" y="49050"/>
                  </a:lnTo>
                  <a:lnTo>
                    <a:pt x="50675" y="49212"/>
                  </a:lnTo>
                  <a:lnTo>
                    <a:pt x="50750" y="49212"/>
                  </a:lnTo>
                  <a:lnTo>
                    <a:pt x="50851" y="49050"/>
                  </a:lnTo>
                  <a:lnTo>
                    <a:pt x="50952" y="49050"/>
                  </a:lnTo>
                  <a:lnTo>
                    <a:pt x="51003" y="49050"/>
                  </a:lnTo>
                  <a:lnTo>
                    <a:pt x="51053" y="49050"/>
                  </a:lnTo>
                  <a:lnTo>
                    <a:pt x="51179" y="49050"/>
                  </a:lnTo>
                  <a:lnTo>
                    <a:pt x="51179" y="48565"/>
                  </a:lnTo>
                  <a:lnTo>
                    <a:pt x="51179" y="48323"/>
                  </a:lnTo>
                  <a:lnTo>
                    <a:pt x="51129" y="48161"/>
                  </a:lnTo>
                  <a:lnTo>
                    <a:pt x="51129" y="48000"/>
                  </a:lnTo>
                  <a:lnTo>
                    <a:pt x="51078" y="47919"/>
                  </a:lnTo>
                  <a:lnTo>
                    <a:pt x="51053" y="47757"/>
                  </a:lnTo>
                  <a:lnTo>
                    <a:pt x="51053" y="47595"/>
                  </a:lnTo>
                  <a:lnTo>
                    <a:pt x="51053" y="47515"/>
                  </a:lnTo>
                  <a:lnTo>
                    <a:pt x="51053" y="47353"/>
                  </a:lnTo>
                  <a:lnTo>
                    <a:pt x="51053" y="47353"/>
                  </a:lnTo>
                  <a:lnTo>
                    <a:pt x="51053" y="47111"/>
                  </a:lnTo>
                  <a:lnTo>
                    <a:pt x="51078" y="46949"/>
                  </a:lnTo>
                  <a:lnTo>
                    <a:pt x="51078" y="46707"/>
                  </a:lnTo>
                  <a:lnTo>
                    <a:pt x="51053" y="46545"/>
                  </a:lnTo>
                  <a:lnTo>
                    <a:pt x="51053" y="46464"/>
                  </a:lnTo>
                  <a:lnTo>
                    <a:pt x="51053" y="46303"/>
                  </a:lnTo>
                  <a:lnTo>
                    <a:pt x="51078" y="46303"/>
                  </a:lnTo>
                  <a:lnTo>
                    <a:pt x="51078" y="46141"/>
                  </a:lnTo>
                  <a:lnTo>
                    <a:pt x="51129" y="45898"/>
                  </a:lnTo>
                  <a:lnTo>
                    <a:pt x="51078" y="45737"/>
                  </a:lnTo>
                  <a:lnTo>
                    <a:pt x="51053" y="45737"/>
                  </a:lnTo>
                  <a:lnTo>
                    <a:pt x="51003" y="45656"/>
                  </a:lnTo>
                  <a:lnTo>
                    <a:pt x="50952" y="45656"/>
                  </a:lnTo>
                  <a:lnTo>
                    <a:pt x="50927" y="45494"/>
                  </a:lnTo>
                  <a:lnTo>
                    <a:pt x="50876" y="45414"/>
                  </a:lnTo>
                  <a:lnTo>
                    <a:pt x="50851" y="45090"/>
                  </a:lnTo>
                  <a:lnTo>
                    <a:pt x="50851" y="44686"/>
                  </a:lnTo>
                  <a:lnTo>
                    <a:pt x="50851" y="44444"/>
                  </a:lnTo>
                  <a:lnTo>
                    <a:pt x="50876" y="44282"/>
                  </a:lnTo>
                  <a:lnTo>
                    <a:pt x="50952" y="44202"/>
                  </a:lnTo>
                  <a:lnTo>
                    <a:pt x="51053" y="44202"/>
                  </a:lnTo>
                  <a:lnTo>
                    <a:pt x="51078" y="44040"/>
                  </a:lnTo>
                  <a:lnTo>
                    <a:pt x="51129" y="44040"/>
                  </a:lnTo>
                  <a:lnTo>
                    <a:pt x="51129" y="43959"/>
                  </a:lnTo>
                  <a:lnTo>
                    <a:pt x="51129" y="43797"/>
                  </a:lnTo>
                  <a:lnTo>
                    <a:pt x="51129" y="43636"/>
                  </a:lnTo>
                  <a:lnTo>
                    <a:pt x="51129" y="43555"/>
                  </a:lnTo>
                  <a:lnTo>
                    <a:pt x="51078" y="43393"/>
                  </a:lnTo>
                  <a:lnTo>
                    <a:pt x="51078" y="43232"/>
                  </a:lnTo>
                  <a:lnTo>
                    <a:pt x="51078" y="43151"/>
                  </a:lnTo>
                  <a:lnTo>
                    <a:pt x="51129" y="43151"/>
                  </a:lnTo>
                  <a:lnTo>
                    <a:pt x="51179" y="42989"/>
                  </a:lnTo>
                  <a:lnTo>
                    <a:pt x="51255" y="42989"/>
                  </a:lnTo>
                  <a:lnTo>
                    <a:pt x="51305" y="42989"/>
                  </a:lnTo>
                  <a:lnTo>
                    <a:pt x="51331" y="42989"/>
                  </a:lnTo>
                  <a:lnTo>
                    <a:pt x="51406" y="42828"/>
                  </a:lnTo>
                  <a:lnTo>
                    <a:pt x="51507" y="42585"/>
                  </a:lnTo>
                  <a:lnTo>
                    <a:pt x="51507" y="42343"/>
                  </a:lnTo>
                  <a:lnTo>
                    <a:pt x="51533" y="42101"/>
                  </a:lnTo>
                  <a:lnTo>
                    <a:pt x="51583" y="41939"/>
                  </a:lnTo>
                  <a:lnTo>
                    <a:pt x="51634" y="41777"/>
                  </a:lnTo>
                  <a:lnTo>
                    <a:pt x="51659" y="41777"/>
                  </a:lnTo>
                  <a:lnTo>
                    <a:pt x="51709" y="41777"/>
                  </a:lnTo>
                  <a:lnTo>
                    <a:pt x="51760" y="41777"/>
                  </a:lnTo>
                  <a:lnTo>
                    <a:pt x="51760" y="41939"/>
                  </a:lnTo>
                  <a:lnTo>
                    <a:pt x="51760" y="42101"/>
                  </a:lnTo>
                  <a:lnTo>
                    <a:pt x="51785" y="42181"/>
                  </a:lnTo>
                  <a:lnTo>
                    <a:pt x="51785" y="42343"/>
                  </a:lnTo>
                  <a:lnTo>
                    <a:pt x="51835" y="42505"/>
                  </a:lnTo>
                  <a:lnTo>
                    <a:pt x="51861" y="42585"/>
                  </a:lnTo>
                  <a:lnTo>
                    <a:pt x="51861" y="42989"/>
                  </a:lnTo>
                  <a:lnTo>
                    <a:pt x="51835" y="43232"/>
                  </a:lnTo>
                  <a:lnTo>
                    <a:pt x="51785" y="43393"/>
                  </a:lnTo>
                  <a:lnTo>
                    <a:pt x="51760" y="43555"/>
                  </a:lnTo>
                  <a:lnTo>
                    <a:pt x="51760" y="43636"/>
                  </a:lnTo>
                  <a:lnTo>
                    <a:pt x="51760" y="43959"/>
                  </a:lnTo>
                  <a:lnTo>
                    <a:pt x="51785" y="43959"/>
                  </a:lnTo>
                  <a:lnTo>
                    <a:pt x="51835" y="43959"/>
                  </a:lnTo>
                  <a:lnTo>
                    <a:pt x="51911" y="43959"/>
                  </a:lnTo>
                  <a:lnTo>
                    <a:pt x="51987" y="43959"/>
                  </a:lnTo>
                  <a:lnTo>
                    <a:pt x="51987" y="44282"/>
                  </a:lnTo>
                  <a:lnTo>
                    <a:pt x="51987" y="44444"/>
                  </a:lnTo>
                  <a:lnTo>
                    <a:pt x="51962" y="44444"/>
                  </a:lnTo>
                  <a:lnTo>
                    <a:pt x="51962" y="44606"/>
                  </a:lnTo>
                  <a:lnTo>
                    <a:pt x="51911" y="44606"/>
                  </a:lnTo>
                  <a:lnTo>
                    <a:pt x="51861" y="44686"/>
                  </a:lnTo>
                  <a:lnTo>
                    <a:pt x="51861" y="45010"/>
                  </a:lnTo>
                  <a:lnTo>
                    <a:pt x="51861" y="45252"/>
                  </a:lnTo>
                  <a:lnTo>
                    <a:pt x="51911" y="45252"/>
                  </a:lnTo>
                  <a:lnTo>
                    <a:pt x="51911" y="45414"/>
                  </a:lnTo>
                  <a:lnTo>
                    <a:pt x="51962" y="45414"/>
                  </a:lnTo>
                  <a:lnTo>
                    <a:pt x="51987" y="45414"/>
                  </a:lnTo>
                  <a:lnTo>
                    <a:pt x="52037" y="45252"/>
                  </a:lnTo>
                  <a:lnTo>
                    <a:pt x="52037" y="45252"/>
                  </a:lnTo>
                  <a:lnTo>
                    <a:pt x="52088" y="45090"/>
                  </a:lnTo>
                  <a:lnTo>
                    <a:pt x="52088" y="45010"/>
                  </a:lnTo>
                  <a:lnTo>
                    <a:pt x="52088" y="44848"/>
                  </a:lnTo>
                  <a:lnTo>
                    <a:pt x="52113" y="44848"/>
                  </a:lnTo>
                  <a:lnTo>
                    <a:pt x="52164" y="44686"/>
                  </a:lnTo>
                  <a:lnTo>
                    <a:pt x="52214" y="44686"/>
                  </a:lnTo>
                  <a:lnTo>
                    <a:pt x="52239" y="44686"/>
                  </a:lnTo>
                  <a:lnTo>
                    <a:pt x="52315" y="44686"/>
                  </a:lnTo>
                  <a:lnTo>
                    <a:pt x="52365" y="44686"/>
                  </a:lnTo>
                  <a:lnTo>
                    <a:pt x="52416" y="44606"/>
                  </a:lnTo>
                  <a:lnTo>
                    <a:pt x="52416" y="44606"/>
                  </a:lnTo>
                  <a:lnTo>
                    <a:pt x="52567" y="44606"/>
                  </a:lnTo>
                  <a:lnTo>
                    <a:pt x="52567" y="44848"/>
                  </a:lnTo>
                  <a:lnTo>
                    <a:pt x="52618" y="45090"/>
                  </a:lnTo>
                  <a:lnTo>
                    <a:pt x="52567" y="45252"/>
                  </a:lnTo>
                  <a:lnTo>
                    <a:pt x="52542" y="45414"/>
                  </a:lnTo>
                  <a:lnTo>
                    <a:pt x="52542" y="45494"/>
                  </a:lnTo>
                  <a:lnTo>
                    <a:pt x="52492" y="45656"/>
                  </a:lnTo>
                  <a:lnTo>
                    <a:pt x="52492" y="45898"/>
                  </a:lnTo>
                  <a:lnTo>
                    <a:pt x="52492" y="46060"/>
                  </a:lnTo>
                  <a:lnTo>
                    <a:pt x="52542" y="46303"/>
                  </a:lnTo>
                  <a:lnTo>
                    <a:pt x="52542" y="46464"/>
                  </a:lnTo>
                  <a:lnTo>
                    <a:pt x="52492" y="46707"/>
                  </a:lnTo>
                  <a:lnTo>
                    <a:pt x="52492" y="46949"/>
                  </a:lnTo>
                  <a:lnTo>
                    <a:pt x="52416" y="46949"/>
                  </a:lnTo>
                  <a:lnTo>
                    <a:pt x="52315" y="47111"/>
                  </a:lnTo>
                  <a:lnTo>
                    <a:pt x="52239" y="46949"/>
                  </a:lnTo>
                  <a:lnTo>
                    <a:pt x="52214" y="46949"/>
                  </a:lnTo>
                  <a:lnTo>
                    <a:pt x="52164" y="46868"/>
                  </a:lnTo>
                  <a:lnTo>
                    <a:pt x="52113" y="46707"/>
                  </a:lnTo>
                  <a:lnTo>
                    <a:pt x="52037" y="46707"/>
                  </a:lnTo>
                  <a:lnTo>
                    <a:pt x="51962" y="46545"/>
                  </a:lnTo>
                  <a:lnTo>
                    <a:pt x="51659" y="46545"/>
                  </a:lnTo>
                  <a:lnTo>
                    <a:pt x="51634" y="46707"/>
                  </a:lnTo>
                  <a:lnTo>
                    <a:pt x="51634" y="46868"/>
                  </a:lnTo>
                  <a:lnTo>
                    <a:pt x="51634" y="46949"/>
                  </a:lnTo>
                  <a:lnTo>
                    <a:pt x="51634" y="47111"/>
                  </a:lnTo>
                  <a:lnTo>
                    <a:pt x="51634" y="47515"/>
                  </a:lnTo>
                  <a:lnTo>
                    <a:pt x="51785" y="47515"/>
                  </a:lnTo>
                  <a:lnTo>
                    <a:pt x="51861" y="47515"/>
                  </a:lnTo>
                  <a:lnTo>
                    <a:pt x="51861" y="47757"/>
                  </a:lnTo>
                  <a:lnTo>
                    <a:pt x="51911" y="48000"/>
                  </a:lnTo>
                  <a:lnTo>
                    <a:pt x="51911" y="48161"/>
                  </a:lnTo>
                  <a:lnTo>
                    <a:pt x="51962" y="48161"/>
                  </a:lnTo>
                  <a:lnTo>
                    <a:pt x="51987" y="48161"/>
                  </a:lnTo>
                  <a:lnTo>
                    <a:pt x="52037" y="48323"/>
                  </a:lnTo>
                  <a:lnTo>
                    <a:pt x="52113" y="48323"/>
                  </a:lnTo>
                  <a:lnTo>
                    <a:pt x="52239" y="48323"/>
                  </a:lnTo>
                  <a:lnTo>
                    <a:pt x="52239" y="48000"/>
                  </a:lnTo>
                  <a:lnTo>
                    <a:pt x="52239" y="47757"/>
                  </a:lnTo>
                  <a:lnTo>
                    <a:pt x="52239" y="47515"/>
                  </a:lnTo>
                  <a:lnTo>
                    <a:pt x="52365" y="47515"/>
                  </a:lnTo>
                  <a:lnTo>
                    <a:pt x="52441" y="47515"/>
                  </a:lnTo>
                  <a:lnTo>
                    <a:pt x="52618" y="47515"/>
                  </a:lnTo>
                  <a:lnTo>
                    <a:pt x="52668" y="47515"/>
                  </a:lnTo>
                  <a:lnTo>
                    <a:pt x="52694" y="47515"/>
                  </a:lnTo>
                  <a:lnTo>
                    <a:pt x="52744" y="47515"/>
                  </a:lnTo>
                  <a:lnTo>
                    <a:pt x="52769" y="47515"/>
                  </a:lnTo>
                  <a:lnTo>
                    <a:pt x="52769" y="47515"/>
                  </a:lnTo>
                  <a:lnTo>
                    <a:pt x="52820" y="47353"/>
                  </a:lnTo>
                  <a:lnTo>
                    <a:pt x="52820" y="47353"/>
                  </a:lnTo>
                  <a:lnTo>
                    <a:pt x="52895" y="47191"/>
                  </a:lnTo>
                  <a:lnTo>
                    <a:pt x="53072" y="47191"/>
                  </a:lnTo>
                  <a:lnTo>
                    <a:pt x="53072" y="47515"/>
                  </a:lnTo>
                  <a:lnTo>
                    <a:pt x="53072" y="47595"/>
                  </a:lnTo>
                  <a:lnTo>
                    <a:pt x="53072" y="47919"/>
                  </a:lnTo>
                  <a:lnTo>
                    <a:pt x="53123" y="48000"/>
                  </a:lnTo>
                  <a:lnTo>
                    <a:pt x="53148" y="48161"/>
                  </a:lnTo>
                  <a:lnTo>
                    <a:pt x="53223" y="48323"/>
                  </a:lnTo>
                  <a:lnTo>
                    <a:pt x="53324" y="48323"/>
                  </a:lnTo>
                  <a:lnTo>
                    <a:pt x="53400" y="48323"/>
                  </a:lnTo>
                  <a:lnTo>
                    <a:pt x="53451" y="48161"/>
                  </a:lnTo>
                  <a:lnTo>
                    <a:pt x="53526" y="48161"/>
                  </a:lnTo>
                  <a:lnTo>
                    <a:pt x="53577" y="48000"/>
                  </a:lnTo>
                  <a:lnTo>
                    <a:pt x="53652" y="47919"/>
                  </a:lnTo>
                  <a:lnTo>
                    <a:pt x="53728" y="47919"/>
                  </a:lnTo>
                  <a:lnTo>
                    <a:pt x="53804" y="47919"/>
                  </a:lnTo>
                  <a:lnTo>
                    <a:pt x="53905" y="47919"/>
                  </a:lnTo>
                  <a:lnTo>
                    <a:pt x="53930" y="47919"/>
                  </a:lnTo>
                  <a:lnTo>
                    <a:pt x="53981" y="47757"/>
                  </a:lnTo>
                  <a:lnTo>
                    <a:pt x="54031" y="47595"/>
                  </a:lnTo>
                  <a:lnTo>
                    <a:pt x="54056" y="47515"/>
                  </a:lnTo>
                  <a:lnTo>
                    <a:pt x="54107" y="47515"/>
                  </a:lnTo>
                  <a:lnTo>
                    <a:pt x="54182" y="47353"/>
                  </a:lnTo>
                  <a:lnTo>
                    <a:pt x="54233" y="47191"/>
                  </a:lnTo>
                  <a:lnTo>
                    <a:pt x="54258" y="47191"/>
                  </a:lnTo>
                  <a:lnTo>
                    <a:pt x="54309" y="47111"/>
                  </a:lnTo>
                  <a:lnTo>
                    <a:pt x="54359" y="47111"/>
                  </a:lnTo>
                  <a:lnTo>
                    <a:pt x="54384" y="46949"/>
                  </a:lnTo>
                  <a:lnTo>
                    <a:pt x="54435" y="46868"/>
                  </a:lnTo>
                  <a:lnTo>
                    <a:pt x="54511" y="46707"/>
                  </a:lnTo>
                  <a:lnTo>
                    <a:pt x="54511" y="46707"/>
                  </a:lnTo>
                  <a:lnTo>
                    <a:pt x="54561" y="46707"/>
                  </a:lnTo>
                  <a:lnTo>
                    <a:pt x="54586" y="46545"/>
                  </a:lnTo>
                  <a:lnTo>
                    <a:pt x="54637" y="46545"/>
                  </a:lnTo>
                  <a:lnTo>
                    <a:pt x="54687" y="46707"/>
                  </a:lnTo>
                  <a:lnTo>
                    <a:pt x="54687" y="46707"/>
                  </a:lnTo>
                  <a:lnTo>
                    <a:pt x="54712" y="46868"/>
                  </a:lnTo>
                  <a:lnTo>
                    <a:pt x="54763" y="46949"/>
                  </a:lnTo>
                  <a:lnTo>
                    <a:pt x="54839" y="47191"/>
                  </a:lnTo>
                  <a:lnTo>
                    <a:pt x="54940" y="47353"/>
                  </a:lnTo>
                  <a:lnTo>
                    <a:pt x="55015" y="47595"/>
                  </a:lnTo>
                  <a:lnTo>
                    <a:pt x="55091" y="47757"/>
                  </a:lnTo>
                  <a:lnTo>
                    <a:pt x="55167" y="47595"/>
                  </a:lnTo>
                  <a:lnTo>
                    <a:pt x="55217" y="47515"/>
                  </a:lnTo>
                  <a:lnTo>
                    <a:pt x="55141" y="47191"/>
                  </a:lnTo>
                  <a:lnTo>
                    <a:pt x="55091" y="47111"/>
                  </a:lnTo>
                  <a:lnTo>
                    <a:pt x="55041" y="46949"/>
                  </a:lnTo>
                  <a:lnTo>
                    <a:pt x="55041" y="46868"/>
                  </a:lnTo>
                  <a:lnTo>
                    <a:pt x="55015" y="46707"/>
                  </a:lnTo>
                  <a:lnTo>
                    <a:pt x="55041" y="46545"/>
                  </a:lnTo>
                  <a:lnTo>
                    <a:pt x="55041" y="46545"/>
                  </a:lnTo>
                  <a:lnTo>
                    <a:pt x="55091" y="46464"/>
                  </a:lnTo>
                  <a:lnTo>
                    <a:pt x="55141" y="46464"/>
                  </a:lnTo>
                  <a:lnTo>
                    <a:pt x="55167" y="46303"/>
                  </a:lnTo>
                  <a:lnTo>
                    <a:pt x="55268" y="46303"/>
                  </a:lnTo>
                  <a:lnTo>
                    <a:pt x="55343" y="46303"/>
                  </a:lnTo>
                  <a:lnTo>
                    <a:pt x="55419" y="46303"/>
                  </a:lnTo>
                  <a:lnTo>
                    <a:pt x="55495" y="46303"/>
                  </a:lnTo>
                  <a:lnTo>
                    <a:pt x="55596" y="46464"/>
                  </a:lnTo>
                  <a:lnTo>
                    <a:pt x="55621" y="46545"/>
                  </a:lnTo>
                  <a:lnTo>
                    <a:pt x="55722" y="46545"/>
                  </a:lnTo>
                  <a:lnTo>
                    <a:pt x="55747" y="46545"/>
                  </a:lnTo>
                  <a:lnTo>
                    <a:pt x="55798" y="46545"/>
                  </a:lnTo>
                  <a:lnTo>
                    <a:pt x="55848" y="46303"/>
                  </a:lnTo>
                  <a:lnTo>
                    <a:pt x="55722" y="46060"/>
                  </a:lnTo>
                  <a:lnTo>
                    <a:pt x="55722" y="45898"/>
                  </a:lnTo>
                  <a:lnTo>
                    <a:pt x="55747" y="45737"/>
                  </a:lnTo>
                  <a:lnTo>
                    <a:pt x="55747" y="45656"/>
                  </a:lnTo>
                  <a:lnTo>
                    <a:pt x="55798" y="45656"/>
                  </a:lnTo>
                  <a:lnTo>
                    <a:pt x="55848" y="45494"/>
                  </a:lnTo>
                  <a:lnTo>
                    <a:pt x="55848" y="45414"/>
                  </a:lnTo>
                  <a:lnTo>
                    <a:pt x="55873" y="45414"/>
                  </a:lnTo>
                  <a:lnTo>
                    <a:pt x="55873" y="45252"/>
                  </a:lnTo>
                  <a:lnTo>
                    <a:pt x="55873" y="45090"/>
                  </a:lnTo>
                  <a:lnTo>
                    <a:pt x="55848" y="45010"/>
                  </a:lnTo>
                  <a:lnTo>
                    <a:pt x="55848" y="44848"/>
                  </a:lnTo>
                  <a:lnTo>
                    <a:pt x="55848" y="44686"/>
                  </a:lnTo>
                  <a:lnTo>
                    <a:pt x="55798" y="44606"/>
                  </a:lnTo>
                  <a:lnTo>
                    <a:pt x="55798" y="44282"/>
                  </a:lnTo>
                  <a:lnTo>
                    <a:pt x="55798" y="44202"/>
                  </a:lnTo>
                  <a:lnTo>
                    <a:pt x="55848" y="44202"/>
                  </a:lnTo>
                  <a:lnTo>
                    <a:pt x="55873" y="44040"/>
                  </a:lnTo>
                  <a:lnTo>
                    <a:pt x="55848" y="43959"/>
                  </a:lnTo>
                  <a:lnTo>
                    <a:pt x="55873" y="43797"/>
                  </a:lnTo>
                  <a:lnTo>
                    <a:pt x="55873" y="43636"/>
                  </a:lnTo>
                  <a:lnTo>
                    <a:pt x="55924" y="43555"/>
                  </a:lnTo>
                  <a:lnTo>
                    <a:pt x="55924" y="43393"/>
                  </a:lnTo>
                  <a:lnTo>
                    <a:pt x="55949" y="43232"/>
                  </a:lnTo>
                  <a:lnTo>
                    <a:pt x="55949" y="43151"/>
                  </a:lnTo>
                  <a:lnTo>
                    <a:pt x="55949" y="42989"/>
                  </a:lnTo>
                  <a:lnTo>
                    <a:pt x="55949" y="42828"/>
                  </a:lnTo>
                  <a:lnTo>
                    <a:pt x="55949" y="42747"/>
                  </a:lnTo>
                  <a:lnTo>
                    <a:pt x="56000" y="42585"/>
                  </a:lnTo>
                  <a:lnTo>
                    <a:pt x="56050" y="42585"/>
                  </a:lnTo>
                  <a:lnTo>
                    <a:pt x="56126" y="42505"/>
                  </a:lnTo>
                  <a:lnTo>
                    <a:pt x="56176" y="42181"/>
                  </a:lnTo>
                  <a:lnTo>
                    <a:pt x="56252" y="41939"/>
                  </a:lnTo>
                  <a:lnTo>
                    <a:pt x="56378" y="41939"/>
                  </a:lnTo>
                  <a:lnTo>
                    <a:pt x="56378" y="42181"/>
                  </a:lnTo>
                  <a:lnTo>
                    <a:pt x="56378" y="42343"/>
                  </a:lnTo>
                  <a:lnTo>
                    <a:pt x="56378" y="42505"/>
                  </a:lnTo>
                  <a:lnTo>
                    <a:pt x="56429" y="42505"/>
                  </a:lnTo>
                  <a:lnTo>
                    <a:pt x="56454" y="42343"/>
                  </a:lnTo>
                  <a:lnTo>
                    <a:pt x="56454" y="42505"/>
                  </a:lnTo>
                  <a:lnTo>
                    <a:pt x="56504" y="42585"/>
                  </a:lnTo>
                  <a:lnTo>
                    <a:pt x="56529" y="42585"/>
                  </a:lnTo>
                  <a:lnTo>
                    <a:pt x="56529" y="42747"/>
                  </a:lnTo>
                  <a:lnTo>
                    <a:pt x="56529" y="42828"/>
                  </a:lnTo>
                  <a:lnTo>
                    <a:pt x="56529" y="42989"/>
                  </a:lnTo>
                  <a:lnTo>
                    <a:pt x="56580" y="43151"/>
                  </a:lnTo>
                  <a:lnTo>
                    <a:pt x="56630" y="43232"/>
                  </a:lnTo>
                  <a:lnTo>
                    <a:pt x="56656" y="43232"/>
                  </a:lnTo>
                  <a:lnTo>
                    <a:pt x="56706" y="43232"/>
                  </a:lnTo>
                  <a:lnTo>
                    <a:pt x="56757" y="43232"/>
                  </a:lnTo>
                  <a:lnTo>
                    <a:pt x="56908" y="43232"/>
                  </a:lnTo>
                  <a:lnTo>
                    <a:pt x="56908" y="43151"/>
                  </a:lnTo>
                  <a:lnTo>
                    <a:pt x="56908" y="42828"/>
                  </a:lnTo>
                  <a:lnTo>
                    <a:pt x="56908" y="42747"/>
                  </a:lnTo>
                  <a:lnTo>
                    <a:pt x="56908" y="42585"/>
                  </a:lnTo>
                  <a:lnTo>
                    <a:pt x="56958" y="42585"/>
                  </a:lnTo>
                  <a:lnTo>
                    <a:pt x="56984" y="42505"/>
                  </a:lnTo>
                  <a:lnTo>
                    <a:pt x="56984" y="42505"/>
                  </a:lnTo>
                  <a:lnTo>
                    <a:pt x="57085" y="42343"/>
                  </a:lnTo>
                  <a:lnTo>
                    <a:pt x="57160" y="42343"/>
                  </a:lnTo>
                  <a:lnTo>
                    <a:pt x="57236" y="42181"/>
                  </a:lnTo>
                  <a:lnTo>
                    <a:pt x="57236" y="42101"/>
                  </a:lnTo>
                  <a:lnTo>
                    <a:pt x="57287" y="41939"/>
                  </a:lnTo>
                  <a:lnTo>
                    <a:pt x="57236" y="41777"/>
                  </a:lnTo>
                  <a:lnTo>
                    <a:pt x="57211" y="41696"/>
                  </a:lnTo>
                  <a:lnTo>
                    <a:pt x="57110" y="41535"/>
                  </a:lnTo>
                  <a:lnTo>
                    <a:pt x="57085" y="41535"/>
                  </a:lnTo>
                  <a:lnTo>
                    <a:pt x="57034" y="41373"/>
                  </a:lnTo>
                  <a:lnTo>
                    <a:pt x="57034" y="41292"/>
                  </a:lnTo>
                  <a:lnTo>
                    <a:pt x="57034" y="41131"/>
                  </a:lnTo>
                  <a:lnTo>
                    <a:pt x="57034" y="41050"/>
                  </a:lnTo>
                  <a:lnTo>
                    <a:pt x="56984" y="41050"/>
                  </a:lnTo>
                  <a:lnTo>
                    <a:pt x="56984" y="40888"/>
                  </a:lnTo>
                  <a:lnTo>
                    <a:pt x="56908" y="40727"/>
                  </a:lnTo>
                  <a:lnTo>
                    <a:pt x="56883" y="40646"/>
                  </a:lnTo>
                  <a:lnTo>
                    <a:pt x="56782" y="40484"/>
                  </a:lnTo>
                  <a:lnTo>
                    <a:pt x="56757" y="40484"/>
                  </a:lnTo>
                  <a:lnTo>
                    <a:pt x="56706" y="40484"/>
                  </a:lnTo>
                  <a:lnTo>
                    <a:pt x="56656" y="40646"/>
                  </a:lnTo>
                  <a:lnTo>
                    <a:pt x="56630" y="40727"/>
                  </a:lnTo>
                  <a:lnTo>
                    <a:pt x="56630" y="40888"/>
                  </a:lnTo>
                  <a:lnTo>
                    <a:pt x="56580" y="41050"/>
                  </a:lnTo>
                  <a:lnTo>
                    <a:pt x="56529" y="41131"/>
                  </a:lnTo>
                  <a:lnTo>
                    <a:pt x="56504" y="41292"/>
                  </a:lnTo>
                  <a:lnTo>
                    <a:pt x="56454" y="41292"/>
                  </a:lnTo>
                  <a:lnTo>
                    <a:pt x="56378" y="41292"/>
                  </a:lnTo>
                  <a:lnTo>
                    <a:pt x="56328" y="41292"/>
                  </a:lnTo>
                  <a:lnTo>
                    <a:pt x="56302" y="41292"/>
                  </a:lnTo>
                  <a:lnTo>
                    <a:pt x="56252" y="41292"/>
                  </a:lnTo>
                  <a:lnTo>
                    <a:pt x="56201" y="41131"/>
                  </a:lnTo>
                  <a:lnTo>
                    <a:pt x="56176" y="41131"/>
                  </a:lnTo>
                  <a:lnTo>
                    <a:pt x="56126" y="41131"/>
                  </a:lnTo>
                  <a:lnTo>
                    <a:pt x="56050" y="41050"/>
                  </a:lnTo>
                  <a:lnTo>
                    <a:pt x="55949" y="40888"/>
                  </a:lnTo>
                  <a:lnTo>
                    <a:pt x="55949" y="40727"/>
                  </a:lnTo>
                  <a:lnTo>
                    <a:pt x="55949" y="40646"/>
                  </a:lnTo>
                  <a:lnTo>
                    <a:pt x="56000" y="40484"/>
                  </a:lnTo>
                  <a:lnTo>
                    <a:pt x="56050" y="40484"/>
                  </a:lnTo>
                  <a:lnTo>
                    <a:pt x="56126" y="40323"/>
                  </a:lnTo>
                  <a:lnTo>
                    <a:pt x="56201" y="40242"/>
                  </a:lnTo>
                  <a:lnTo>
                    <a:pt x="56302" y="40242"/>
                  </a:lnTo>
                  <a:lnTo>
                    <a:pt x="56378" y="40242"/>
                  </a:lnTo>
                  <a:lnTo>
                    <a:pt x="56454" y="40242"/>
                  </a:lnTo>
                  <a:lnTo>
                    <a:pt x="56429" y="40080"/>
                  </a:lnTo>
                  <a:lnTo>
                    <a:pt x="56378" y="39919"/>
                  </a:lnTo>
                  <a:lnTo>
                    <a:pt x="56328" y="39919"/>
                  </a:lnTo>
                  <a:lnTo>
                    <a:pt x="56302" y="39919"/>
                  </a:lnTo>
                  <a:lnTo>
                    <a:pt x="56252" y="39919"/>
                  </a:lnTo>
                  <a:lnTo>
                    <a:pt x="56201" y="39838"/>
                  </a:lnTo>
                  <a:lnTo>
                    <a:pt x="56201" y="39676"/>
                  </a:lnTo>
                  <a:lnTo>
                    <a:pt x="56201" y="39595"/>
                  </a:lnTo>
                  <a:lnTo>
                    <a:pt x="56252" y="39595"/>
                  </a:lnTo>
                  <a:lnTo>
                    <a:pt x="56328" y="39434"/>
                  </a:lnTo>
                  <a:lnTo>
                    <a:pt x="56378" y="39434"/>
                  </a:lnTo>
                  <a:lnTo>
                    <a:pt x="56454" y="39434"/>
                  </a:lnTo>
                  <a:lnTo>
                    <a:pt x="56454" y="39434"/>
                  </a:lnTo>
                  <a:lnTo>
                    <a:pt x="56504" y="39434"/>
                  </a:lnTo>
                  <a:lnTo>
                    <a:pt x="56454" y="39595"/>
                  </a:lnTo>
                  <a:lnTo>
                    <a:pt x="56454" y="39676"/>
                  </a:lnTo>
                  <a:lnTo>
                    <a:pt x="56504" y="39838"/>
                  </a:lnTo>
                  <a:lnTo>
                    <a:pt x="56529" y="39838"/>
                  </a:lnTo>
                  <a:lnTo>
                    <a:pt x="56580" y="39838"/>
                  </a:lnTo>
                  <a:lnTo>
                    <a:pt x="56630" y="39838"/>
                  </a:lnTo>
                  <a:lnTo>
                    <a:pt x="56656" y="39919"/>
                  </a:lnTo>
                  <a:lnTo>
                    <a:pt x="56706" y="39919"/>
                  </a:lnTo>
                  <a:lnTo>
                    <a:pt x="56757" y="39838"/>
                  </a:lnTo>
                  <a:lnTo>
                    <a:pt x="56757" y="39838"/>
                  </a:lnTo>
                  <a:lnTo>
                    <a:pt x="56757" y="39676"/>
                  </a:lnTo>
                  <a:lnTo>
                    <a:pt x="56782" y="39595"/>
                  </a:lnTo>
                  <a:lnTo>
                    <a:pt x="56832" y="39434"/>
                  </a:lnTo>
                  <a:lnTo>
                    <a:pt x="56832" y="39272"/>
                  </a:lnTo>
                  <a:lnTo>
                    <a:pt x="56832" y="39191"/>
                  </a:lnTo>
                  <a:lnTo>
                    <a:pt x="56832" y="39030"/>
                  </a:lnTo>
                  <a:lnTo>
                    <a:pt x="56908" y="39030"/>
                  </a:lnTo>
                  <a:lnTo>
                    <a:pt x="56908" y="38868"/>
                  </a:lnTo>
                  <a:lnTo>
                    <a:pt x="56958" y="38868"/>
                  </a:lnTo>
                  <a:lnTo>
                    <a:pt x="56984" y="38868"/>
                  </a:lnTo>
                  <a:lnTo>
                    <a:pt x="57034" y="39030"/>
                  </a:lnTo>
                  <a:lnTo>
                    <a:pt x="57034" y="39030"/>
                  </a:lnTo>
                  <a:lnTo>
                    <a:pt x="57085" y="39030"/>
                  </a:lnTo>
                  <a:lnTo>
                    <a:pt x="57110" y="39191"/>
                  </a:lnTo>
                  <a:lnTo>
                    <a:pt x="57160" y="39030"/>
                  </a:lnTo>
                  <a:lnTo>
                    <a:pt x="57211" y="39030"/>
                  </a:lnTo>
                  <a:lnTo>
                    <a:pt x="57211" y="38868"/>
                  </a:lnTo>
                  <a:lnTo>
                    <a:pt x="57236" y="38868"/>
                  </a:lnTo>
                  <a:lnTo>
                    <a:pt x="57287" y="38787"/>
                  </a:lnTo>
                  <a:lnTo>
                    <a:pt x="57337" y="38787"/>
                  </a:lnTo>
                  <a:lnTo>
                    <a:pt x="57362" y="38787"/>
                  </a:lnTo>
                  <a:lnTo>
                    <a:pt x="57438" y="38787"/>
                  </a:lnTo>
                  <a:lnTo>
                    <a:pt x="57539" y="38787"/>
                  </a:lnTo>
                  <a:lnTo>
                    <a:pt x="57615" y="38787"/>
                  </a:lnTo>
                  <a:lnTo>
                    <a:pt x="57690" y="38787"/>
                  </a:lnTo>
                  <a:lnTo>
                    <a:pt x="57741" y="38787"/>
                  </a:lnTo>
                  <a:lnTo>
                    <a:pt x="57817" y="38626"/>
                  </a:lnTo>
                  <a:lnTo>
                    <a:pt x="57892" y="38626"/>
                  </a:lnTo>
                  <a:lnTo>
                    <a:pt x="57943" y="38626"/>
                  </a:lnTo>
                  <a:lnTo>
                    <a:pt x="57993" y="38787"/>
                  </a:lnTo>
                  <a:lnTo>
                    <a:pt x="57993" y="38868"/>
                  </a:lnTo>
                  <a:lnTo>
                    <a:pt x="58018" y="38868"/>
                  </a:lnTo>
                  <a:lnTo>
                    <a:pt x="58069" y="39030"/>
                  </a:lnTo>
                  <a:lnTo>
                    <a:pt x="58069" y="39191"/>
                  </a:lnTo>
                  <a:lnTo>
                    <a:pt x="58145" y="39191"/>
                  </a:lnTo>
                  <a:lnTo>
                    <a:pt x="58246" y="39191"/>
                  </a:lnTo>
                  <a:lnTo>
                    <a:pt x="58271" y="39191"/>
                  </a:lnTo>
                  <a:lnTo>
                    <a:pt x="58321" y="39191"/>
                  </a:lnTo>
                  <a:lnTo>
                    <a:pt x="58347" y="39030"/>
                  </a:lnTo>
                  <a:lnTo>
                    <a:pt x="58397" y="38868"/>
                  </a:lnTo>
                  <a:lnTo>
                    <a:pt x="58397" y="38787"/>
                  </a:lnTo>
                  <a:lnTo>
                    <a:pt x="58447" y="38626"/>
                  </a:lnTo>
                  <a:lnTo>
                    <a:pt x="58473" y="38383"/>
                  </a:lnTo>
                  <a:lnTo>
                    <a:pt x="58523" y="38383"/>
                  </a:lnTo>
                  <a:lnTo>
                    <a:pt x="58574" y="38222"/>
                  </a:lnTo>
                  <a:lnTo>
                    <a:pt x="58599" y="38141"/>
                  </a:lnTo>
                  <a:lnTo>
                    <a:pt x="58649" y="37979"/>
                  </a:lnTo>
                  <a:lnTo>
                    <a:pt x="58700" y="37979"/>
                  </a:lnTo>
                  <a:lnTo>
                    <a:pt x="58725" y="37818"/>
                  </a:lnTo>
                  <a:lnTo>
                    <a:pt x="58776" y="37818"/>
                  </a:lnTo>
                  <a:lnTo>
                    <a:pt x="58801" y="37737"/>
                  </a:lnTo>
                  <a:lnTo>
                    <a:pt x="58902" y="37737"/>
                  </a:lnTo>
                  <a:lnTo>
                    <a:pt x="58977" y="37737"/>
                  </a:lnTo>
                  <a:lnTo>
                    <a:pt x="59053" y="37818"/>
                  </a:lnTo>
                  <a:lnTo>
                    <a:pt x="59154" y="37737"/>
                  </a:lnTo>
                  <a:lnTo>
                    <a:pt x="59179" y="37737"/>
                  </a:lnTo>
                  <a:lnTo>
                    <a:pt x="59230" y="37575"/>
                  </a:lnTo>
                  <a:lnTo>
                    <a:pt x="59230" y="37575"/>
                  </a:lnTo>
                  <a:lnTo>
                    <a:pt x="59179" y="37333"/>
                  </a:lnTo>
                  <a:lnTo>
                    <a:pt x="58801" y="37333"/>
                  </a:lnTo>
                  <a:lnTo>
                    <a:pt x="58776" y="37171"/>
                  </a:lnTo>
                  <a:lnTo>
                    <a:pt x="58725" y="37171"/>
                  </a:lnTo>
                  <a:lnTo>
                    <a:pt x="58700" y="37010"/>
                  </a:lnTo>
                  <a:lnTo>
                    <a:pt x="58700" y="36929"/>
                  </a:lnTo>
                  <a:lnTo>
                    <a:pt x="58700" y="36767"/>
                  </a:lnTo>
                  <a:lnTo>
                    <a:pt x="58649" y="36686"/>
                  </a:lnTo>
                  <a:lnTo>
                    <a:pt x="58599" y="36686"/>
                  </a:lnTo>
                  <a:lnTo>
                    <a:pt x="58599" y="36686"/>
                  </a:lnTo>
                  <a:lnTo>
                    <a:pt x="58523" y="36686"/>
                  </a:lnTo>
                  <a:lnTo>
                    <a:pt x="58473" y="36686"/>
                  </a:lnTo>
                  <a:lnTo>
                    <a:pt x="58447" y="36767"/>
                  </a:lnTo>
                  <a:lnTo>
                    <a:pt x="58447" y="36767"/>
                  </a:lnTo>
                  <a:lnTo>
                    <a:pt x="58397" y="36929"/>
                  </a:lnTo>
                  <a:lnTo>
                    <a:pt x="57791" y="36929"/>
                  </a:lnTo>
                  <a:lnTo>
                    <a:pt x="57741" y="36929"/>
                  </a:lnTo>
                  <a:lnTo>
                    <a:pt x="57690" y="37010"/>
                  </a:lnTo>
                  <a:lnTo>
                    <a:pt x="57690" y="37010"/>
                  </a:lnTo>
                  <a:lnTo>
                    <a:pt x="57690" y="37171"/>
                  </a:lnTo>
                  <a:lnTo>
                    <a:pt x="57665" y="37333"/>
                  </a:lnTo>
                  <a:lnTo>
                    <a:pt x="57564" y="37414"/>
                  </a:lnTo>
                  <a:lnTo>
                    <a:pt x="57539" y="37414"/>
                  </a:lnTo>
                  <a:lnTo>
                    <a:pt x="57488" y="37414"/>
                  </a:lnTo>
                  <a:lnTo>
                    <a:pt x="57438" y="37414"/>
                  </a:lnTo>
                  <a:lnTo>
                    <a:pt x="57413" y="37414"/>
                  </a:lnTo>
                  <a:lnTo>
                    <a:pt x="57337" y="37414"/>
                  </a:lnTo>
                  <a:lnTo>
                    <a:pt x="57236" y="37333"/>
                  </a:lnTo>
                  <a:lnTo>
                    <a:pt x="57211" y="37333"/>
                  </a:lnTo>
                  <a:lnTo>
                    <a:pt x="57110" y="37333"/>
                  </a:lnTo>
                  <a:lnTo>
                    <a:pt x="57034" y="37414"/>
                  </a:lnTo>
                  <a:lnTo>
                    <a:pt x="56984" y="37575"/>
                  </a:lnTo>
                  <a:lnTo>
                    <a:pt x="56908" y="37737"/>
                  </a:lnTo>
                  <a:lnTo>
                    <a:pt x="56883" y="37818"/>
                  </a:lnTo>
                  <a:lnTo>
                    <a:pt x="56832" y="37818"/>
                  </a:lnTo>
                  <a:lnTo>
                    <a:pt x="56782" y="37818"/>
                  </a:lnTo>
                  <a:lnTo>
                    <a:pt x="56706" y="37818"/>
                  </a:lnTo>
                  <a:lnTo>
                    <a:pt x="56656" y="37737"/>
                  </a:lnTo>
                  <a:lnTo>
                    <a:pt x="56580" y="37575"/>
                  </a:lnTo>
                  <a:lnTo>
                    <a:pt x="56529" y="37414"/>
                  </a:lnTo>
                  <a:lnTo>
                    <a:pt x="56504" y="37333"/>
                  </a:lnTo>
                  <a:lnTo>
                    <a:pt x="56429" y="37171"/>
                  </a:lnTo>
                  <a:lnTo>
                    <a:pt x="56378" y="37171"/>
                  </a:lnTo>
                  <a:lnTo>
                    <a:pt x="56328" y="37010"/>
                  </a:lnTo>
                  <a:lnTo>
                    <a:pt x="56302" y="36929"/>
                  </a:lnTo>
                  <a:lnTo>
                    <a:pt x="56252" y="36767"/>
                  </a:lnTo>
                  <a:lnTo>
                    <a:pt x="56252" y="36686"/>
                  </a:lnTo>
                  <a:lnTo>
                    <a:pt x="56176" y="36525"/>
                  </a:lnTo>
                  <a:lnTo>
                    <a:pt x="56075" y="36363"/>
                  </a:lnTo>
                  <a:lnTo>
                    <a:pt x="55949" y="36363"/>
                  </a:lnTo>
                  <a:lnTo>
                    <a:pt x="55873" y="36363"/>
                  </a:lnTo>
                  <a:lnTo>
                    <a:pt x="55873" y="36121"/>
                  </a:lnTo>
                  <a:lnTo>
                    <a:pt x="55873" y="35878"/>
                  </a:lnTo>
                  <a:lnTo>
                    <a:pt x="55873" y="35717"/>
                  </a:lnTo>
                  <a:lnTo>
                    <a:pt x="55873" y="35555"/>
                  </a:lnTo>
                  <a:lnTo>
                    <a:pt x="55873" y="35313"/>
                  </a:lnTo>
                  <a:lnTo>
                    <a:pt x="55848" y="34909"/>
                  </a:lnTo>
                  <a:lnTo>
                    <a:pt x="55848" y="34666"/>
                  </a:lnTo>
                  <a:lnTo>
                    <a:pt x="55848" y="34424"/>
                  </a:lnTo>
                  <a:lnTo>
                    <a:pt x="55848" y="34262"/>
                  </a:lnTo>
                  <a:lnTo>
                    <a:pt x="55873" y="34101"/>
                  </a:lnTo>
                  <a:lnTo>
                    <a:pt x="55873" y="34020"/>
                  </a:lnTo>
                  <a:lnTo>
                    <a:pt x="55924" y="33858"/>
                  </a:lnTo>
                  <a:lnTo>
                    <a:pt x="55924" y="33616"/>
                  </a:lnTo>
                  <a:lnTo>
                    <a:pt x="55924" y="33373"/>
                  </a:lnTo>
                  <a:lnTo>
                    <a:pt x="55873" y="33050"/>
                  </a:lnTo>
                  <a:lnTo>
                    <a:pt x="55873" y="32808"/>
                  </a:lnTo>
                  <a:lnTo>
                    <a:pt x="55873" y="32565"/>
                  </a:lnTo>
                  <a:lnTo>
                    <a:pt x="55924" y="32565"/>
                  </a:lnTo>
                  <a:lnTo>
                    <a:pt x="55949" y="32404"/>
                  </a:lnTo>
                  <a:lnTo>
                    <a:pt x="56000" y="32242"/>
                  </a:lnTo>
                  <a:lnTo>
                    <a:pt x="56050" y="32242"/>
                  </a:lnTo>
                  <a:lnTo>
                    <a:pt x="56075" y="32161"/>
                  </a:lnTo>
                  <a:lnTo>
                    <a:pt x="56126" y="31999"/>
                  </a:lnTo>
                  <a:lnTo>
                    <a:pt x="56126" y="31919"/>
                  </a:lnTo>
                  <a:lnTo>
                    <a:pt x="56201" y="31595"/>
                  </a:lnTo>
                  <a:lnTo>
                    <a:pt x="56252" y="31595"/>
                  </a:lnTo>
                  <a:lnTo>
                    <a:pt x="56302" y="31515"/>
                  </a:lnTo>
                  <a:lnTo>
                    <a:pt x="56302" y="31353"/>
                  </a:lnTo>
                  <a:lnTo>
                    <a:pt x="56328" y="31191"/>
                  </a:lnTo>
                  <a:lnTo>
                    <a:pt x="56328" y="31111"/>
                  </a:lnTo>
                  <a:lnTo>
                    <a:pt x="56378" y="31111"/>
                  </a:lnTo>
                  <a:lnTo>
                    <a:pt x="56378" y="30949"/>
                  </a:lnTo>
                  <a:lnTo>
                    <a:pt x="56429" y="30787"/>
                  </a:lnTo>
                  <a:lnTo>
                    <a:pt x="56504" y="30707"/>
                  </a:lnTo>
                  <a:lnTo>
                    <a:pt x="56529" y="30545"/>
                  </a:lnTo>
                  <a:lnTo>
                    <a:pt x="56580" y="30545"/>
                  </a:lnTo>
                  <a:lnTo>
                    <a:pt x="56656" y="30545"/>
                  </a:lnTo>
                  <a:lnTo>
                    <a:pt x="56706" y="30545"/>
                  </a:lnTo>
                  <a:lnTo>
                    <a:pt x="56782" y="30707"/>
                  </a:lnTo>
                  <a:lnTo>
                    <a:pt x="56883" y="30545"/>
                  </a:lnTo>
                  <a:lnTo>
                    <a:pt x="56908" y="30464"/>
                  </a:lnTo>
                  <a:lnTo>
                    <a:pt x="56958" y="30464"/>
                  </a:lnTo>
                  <a:lnTo>
                    <a:pt x="56984" y="30303"/>
                  </a:lnTo>
                  <a:lnTo>
                    <a:pt x="57034" y="30060"/>
                  </a:lnTo>
                  <a:lnTo>
                    <a:pt x="57085" y="29737"/>
                  </a:lnTo>
                  <a:lnTo>
                    <a:pt x="57085" y="29494"/>
                  </a:lnTo>
                  <a:lnTo>
                    <a:pt x="57085" y="29252"/>
                  </a:lnTo>
                  <a:lnTo>
                    <a:pt x="57085" y="29010"/>
                  </a:lnTo>
                  <a:lnTo>
                    <a:pt x="57085" y="28686"/>
                  </a:lnTo>
                  <a:lnTo>
                    <a:pt x="57337" y="28686"/>
                  </a:lnTo>
                  <a:lnTo>
                    <a:pt x="57337" y="27878"/>
                  </a:lnTo>
                  <a:lnTo>
                    <a:pt x="57287" y="27797"/>
                  </a:lnTo>
                  <a:lnTo>
                    <a:pt x="57287" y="27636"/>
                  </a:lnTo>
                  <a:lnTo>
                    <a:pt x="57236" y="27393"/>
                  </a:lnTo>
                  <a:lnTo>
                    <a:pt x="57211" y="27232"/>
                  </a:lnTo>
                  <a:lnTo>
                    <a:pt x="57160" y="27232"/>
                  </a:lnTo>
                  <a:lnTo>
                    <a:pt x="57110" y="27151"/>
                  </a:lnTo>
                  <a:lnTo>
                    <a:pt x="57110" y="27151"/>
                  </a:lnTo>
                  <a:lnTo>
                    <a:pt x="57085" y="26989"/>
                  </a:lnTo>
                  <a:lnTo>
                    <a:pt x="57034" y="26989"/>
                  </a:lnTo>
                  <a:lnTo>
                    <a:pt x="56984" y="27151"/>
                  </a:lnTo>
                  <a:lnTo>
                    <a:pt x="56958" y="27151"/>
                  </a:lnTo>
                  <a:lnTo>
                    <a:pt x="56958" y="27232"/>
                  </a:lnTo>
                  <a:lnTo>
                    <a:pt x="56908" y="27393"/>
                  </a:lnTo>
                  <a:lnTo>
                    <a:pt x="56908" y="27393"/>
                  </a:lnTo>
                  <a:lnTo>
                    <a:pt x="56883" y="27393"/>
                  </a:lnTo>
                  <a:lnTo>
                    <a:pt x="56782" y="27151"/>
                  </a:lnTo>
                  <a:lnTo>
                    <a:pt x="56757" y="26828"/>
                  </a:lnTo>
                  <a:lnTo>
                    <a:pt x="56706" y="26828"/>
                  </a:lnTo>
                  <a:lnTo>
                    <a:pt x="56706" y="26747"/>
                  </a:lnTo>
                  <a:lnTo>
                    <a:pt x="56656" y="26585"/>
                  </a:lnTo>
                  <a:lnTo>
                    <a:pt x="56630" y="26585"/>
                  </a:lnTo>
                  <a:lnTo>
                    <a:pt x="56580" y="26585"/>
                  </a:lnTo>
                  <a:lnTo>
                    <a:pt x="56504" y="26585"/>
                  </a:lnTo>
                  <a:lnTo>
                    <a:pt x="56429" y="26585"/>
                  </a:lnTo>
                  <a:lnTo>
                    <a:pt x="56378" y="26585"/>
                  </a:lnTo>
                  <a:lnTo>
                    <a:pt x="56328" y="26585"/>
                  </a:lnTo>
                  <a:lnTo>
                    <a:pt x="56302" y="26585"/>
                  </a:lnTo>
                  <a:lnTo>
                    <a:pt x="56252" y="26747"/>
                  </a:lnTo>
                  <a:lnTo>
                    <a:pt x="56252" y="26828"/>
                  </a:lnTo>
                  <a:lnTo>
                    <a:pt x="56201" y="27151"/>
                  </a:lnTo>
                  <a:lnTo>
                    <a:pt x="56201" y="27393"/>
                  </a:lnTo>
                  <a:lnTo>
                    <a:pt x="56176" y="27555"/>
                  </a:lnTo>
                  <a:lnTo>
                    <a:pt x="56126" y="27797"/>
                  </a:lnTo>
                  <a:lnTo>
                    <a:pt x="56075" y="27797"/>
                  </a:lnTo>
                  <a:lnTo>
                    <a:pt x="56050" y="27878"/>
                  </a:lnTo>
                  <a:lnTo>
                    <a:pt x="56050" y="27878"/>
                  </a:lnTo>
                  <a:lnTo>
                    <a:pt x="56000" y="27878"/>
                  </a:lnTo>
                  <a:lnTo>
                    <a:pt x="55949" y="27878"/>
                  </a:lnTo>
                  <a:lnTo>
                    <a:pt x="55949" y="28040"/>
                  </a:lnTo>
                  <a:lnTo>
                    <a:pt x="55924" y="28202"/>
                  </a:lnTo>
                  <a:lnTo>
                    <a:pt x="55873" y="28606"/>
                  </a:lnTo>
                  <a:lnTo>
                    <a:pt x="55873" y="29010"/>
                  </a:lnTo>
                  <a:lnTo>
                    <a:pt x="55848" y="29090"/>
                  </a:lnTo>
                  <a:lnTo>
                    <a:pt x="55873" y="29252"/>
                  </a:lnTo>
                  <a:lnTo>
                    <a:pt x="55873" y="29252"/>
                  </a:lnTo>
                  <a:lnTo>
                    <a:pt x="55924" y="29333"/>
                  </a:lnTo>
                  <a:lnTo>
                    <a:pt x="55924" y="29333"/>
                  </a:lnTo>
                  <a:lnTo>
                    <a:pt x="55949" y="29494"/>
                  </a:lnTo>
                  <a:lnTo>
                    <a:pt x="56000" y="29656"/>
                  </a:lnTo>
                  <a:lnTo>
                    <a:pt x="56000" y="29737"/>
                  </a:lnTo>
                  <a:lnTo>
                    <a:pt x="56000" y="30060"/>
                  </a:lnTo>
                  <a:lnTo>
                    <a:pt x="55924" y="30141"/>
                  </a:lnTo>
                  <a:lnTo>
                    <a:pt x="55873" y="30141"/>
                  </a:lnTo>
                  <a:lnTo>
                    <a:pt x="55848" y="30141"/>
                  </a:lnTo>
                  <a:lnTo>
                    <a:pt x="55798" y="30141"/>
                  </a:lnTo>
                  <a:lnTo>
                    <a:pt x="55747" y="30141"/>
                  </a:lnTo>
                  <a:lnTo>
                    <a:pt x="55722" y="30303"/>
                  </a:lnTo>
                  <a:lnTo>
                    <a:pt x="55671" y="30303"/>
                  </a:lnTo>
                  <a:lnTo>
                    <a:pt x="55621" y="30303"/>
                  </a:lnTo>
                  <a:lnTo>
                    <a:pt x="55596" y="30464"/>
                  </a:lnTo>
                  <a:lnTo>
                    <a:pt x="55545" y="30545"/>
                  </a:lnTo>
                  <a:lnTo>
                    <a:pt x="55545" y="30707"/>
                  </a:lnTo>
                  <a:lnTo>
                    <a:pt x="55545" y="30787"/>
                  </a:lnTo>
                  <a:lnTo>
                    <a:pt x="55495" y="30949"/>
                  </a:lnTo>
                  <a:lnTo>
                    <a:pt x="55470" y="31111"/>
                  </a:lnTo>
                  <a:lnTo>
                    <a:pt x="55470" y="31111"/>
                  </a:lnTo>
                  <a:lnTo>
                    <a:pt x="55470" y="31191"/>
                  </a:lnTo>
                  <a:lnTo>
                    <a:pt x="55419" y="31191"/>
                  </a:lnTo>
                  <a:lnTo>
                    <a:pt x="55394" y="31353"/>
                  </a:lnTo>
                  <a:lnTo>
                    <a:pt x="55343" y="31191"/>
                  </a:lnTo>
                  <a:lnTo>
                    <a:pt x="55268" y="31353"/>
                  </a:lnTo>
                  <a:lnTo>
                    <a:pt x="55217" y="31353"/>
                  </a:lnTo>
                  <a:lnTo>
                    <a:pt x="55167" y="31353"/>
                  </a:lnTo>
                  <a:lnTo>
                    <a:pt x="55141" y="31353"/>
                  </a:lnTo>
                  <a:lnTo>
                    <a:pt x="55141" y="31515"/>
                  </a:lnTo>
                  <a:lnTo>
                    <a:pt x="55141" y="31595"/>
                  </a:lnTo>
                  <a:lnTo>
                    <a:pt x="55091" y="31757"/>
                  </a:lnTo>
                  <a:lnTo>
                    <a:pt x="55041" y="31757"/>
                  </a:lnTo>
                  <a:lnTo>
                    <a:pt x="55015" y="31919"/>
                  </a:lnTo>
                  <a:lnTo>
                    <a:pt x="54965" y="31999"/>
                  </a:lnTo>
                  <a:lnTo>
                    <a:pt x="54940" y="32161"/>
                  </a:lnTo>
                  <a:lnTo>
                    <a:pt x="54839" y="32242"/>
                  </a:lnTo>
                  <a:lnTo>
                    <a:pt x="54813" y="32242"/>
                  </a:lnTo>
                  <a:lnTo>
                    <a:pt x="54763" y="32242"/>
                  </a:lnTo>
                  <a:lnTo>
                    <a:pt x="54687" y="32404"/>
                  </a:lnTo>
                  <a:lnTo>
                    <a:pt x="54637" y="32565"/>
                  </a:lnTo>
                  <a:lnTo>
                    <a:pt x="54637" y="32646"/>
                  </a:lnTo>
                  <a:lnTo>
                    <a:pt x="54586" y="32969"/>
                  </a:lnTo>
                  <a:lnTo>
                    <a:pt x="54586" y="33212"/>
                  </a:lnTo>
                  <a:lnTo>
                    <a:pt x="54561" y="33373"/>
                  </a:lnTo>
                  <a:lnTo>
                    <a:pt x="54561" y="33454"/>
                  </a:lnTo>
                  <a:lnTo>
                    <a:pt x="54511" y="33616"/>
                  </a:lnTo>
                  <a:lnTo>
                    <a:pt x="54485" y="33696"/>
                  </a:lnTo>
                  <a:lnTo>
                    <a:pt x="54435" y="33858"/>
                  </a:lnTo>
                  <a:lnTo>
                    <a:pt x="54435" y="34020"/>
                  </a:lnTo>
                  <a:lnTo>
                    <a:pt x="54384" y="34020"/>
                  </a:lnTo>
                  <a:lnTo>
                    <a:pt x="54359" y="34101"/>
                  </a:lnTo>
                  <a:lnTo>
                    <a:pt x="54359" y="36282"/>
                  </a:lnTo>
                  <a:lnTo>
                    <a:pt x="54359" y="36282"/>
                  </a:lnTo>
                  <a:lnTo>
                    <a:pt x="54309" y="36363"/>
                  </a:lnTo>
                  <a:lnTo>
                    <a:pt x="54359" y="36363"/>
                  </a:lnTo>
                  <a:lnTo>
                    <a:pt x="54359" y="36525"/>
                  </a:lnTo>
                  <a:lnTo>
                    <a:pt x="54384" y="36686"/>
                  </a:lnTo>
                  <a:lnTo>
                    <a:pt x="54435" y="36686"/>
                  </a:lnTo>
                  <a:lnTo>
                    <a:pt x="54485" y="36686"/>
                  </a:lnTo>
                  <a:lnTo>
                    <a:pt x="54561" y="36767"/>
                  </a:lnTo>
                  <a:lnTo>
                    <a:pt x="54561" y="36929"/>
                  </a:lnTo>
                  <a:lnTo>
                    <a:pt x="54561" y="37171"/>
                  </a:lnTo>
                  <a:lnTo>
                    <a:pt x="54561" y="37414"/>
                  </a:lnTo>
                  <a:lnTo>
                    <a:pt x="54561" y="37737"/>
                  </a:lnTo>
                  <a:lnTo>
                    <a:pt x="54586" y="37737"/>
                  </a:lnTo>
                  <a:lnTo>
                    <a:pt x="54637" y="37737"/>
                  </a:lnTo>
                  <a:lnTo>
                    <a:pt x="54712" y="37737"/>
                  </a:lnTo>
                  <a:lnTo>
                    <a:pt x="54813" y="37737"/>
                  </a:lnTo>
                  <a:lnTo>
                    <a:pt x="54889" y="37737"/>
                  </a:lnTo>
                  <a:lnTo>
                    <a:pt x="54965" y="37737"/>
                  </a:lnTo>
                  <a:lnTo>
                    <a:pt x="54965" y="37818"/>
                  </a:lnTo>
                  <a:lnTo>
                    <a:pt x="54965" y="37979"/>
                  </a:lnTo>
                  <a:lnTo>
                    <a:pt x="54965" y="38222"/>
                  </a:lnTo>
                  <a:lnTo>
                    <a:pt x="54965" y="38383"/>
                  </a:lnTo>
                  <a:lnTo>
                    <a:pt x="54965" y="38464"/>
                  </a:lnTo>
                  <a:lnTo>
                    <a:pt x="54965" y="38626"/>
                  </a:lnTo>
                  <a:lnTo>
                    <a:pt x="54940" y="38626"/>
                  </a:lnTo>
                  <a:lnTo>
                    <a:pt x="54889" y="38787"/>
                  </a:lnTo>
                  <a:lnTo>
                    <a:pt x="54839" y="38787"/>
                  </a:lnTo>
                  <a:lnTo>
                    <a:pt x="54839" y="38868"/>
                  </a:lnTo>
                  <a:lnTo>
                    <a:pt x="54813" y="39030"/>
                  </a:lnTo>
                  <a:lnTo>
                    <a:pt x="54763" y="39191"/>
                  </a:lnTo>
                  <a:lnTo>
                    <a:pt x="54763" y="39272"/>
                  </a:lnTo>
                  <a:lnTo>
                    <a:pt x="54763" y="39434"/>
                  </a:lnTo>
                  <a:lnTo>
                    <a:pt x="54763" y="39595"/>
                  </a:lnTo>
                  <a:lnTo>
                    <a:pt x="54712" y="39676"/>
                  </a:lnTo>
                  <a:lnTo>
                    <a:pt x="54687" y="39676"/>
                  </a:lnTo>
                  <a:lnTo>
                    <a:pt x="54637" y="39676"/>
                  </a:lnTo>
                  <a:lnTo>
                    <a:pt x="54561" y="39676"/>
                  </a:lnTo>
                  <a:lnTo>
                    <a:pt x="54511" y="39838"/>
                  </a:lnTo>
                  <a:lnTo>
                    <a:pt x="54485" y="39919"/>
                  </a:lnTo>
                  <a:lnTo>
                    <a:pt x="54435" y="39919"/>
                  </a:lnTo>
                  <a:lnTo>
                    <a:pt x="54384" y="39919"/>
                  </a:lnTo>
                  <a:lnTo>
                    <a:pt x="54359" y="40080"/>
                  </a:lnTo>
                  <a:lnTo>
                    <a:pt x="54359" y="40242"/>
                  </a:lnTo>
                  <a:lnTo>
                    <a:pt x="54309" y="40323"/>
                  </a:lnTo>
                  <a:lnTo>
                    <a:pt x="54258" y="40323"/>
                  </a:lnTo>
                  <a:lnTo>
                    <a:pt x="54258" y="40323"/>
                  </a:lnTo>
                  <a:lnTo>
                    <a:pt x="54233" y="40484"/>
                  </a:lnTo>
                  <a:lnTo>
                    <a:pt x="54233" y="40646"/>
                  </a:lnTo>
                  <a:lnTo>
                    <a:pt x="54233" y="40888"/>
                  </a:lnTo>
                  <a:lnTo>
                    <a:pt x="54182" y="41131"/>
                  </a:lnTo>
                  <a:lnTo>
                    <a:pt x="54182" y="41373"/>
                  </a:lnTo>
                  <a:lnTo>
                    <a:pt x="54182" y="41696"/>
                  </a:lnTo>
                  <a:lnTo>
                    <a:pt x="54182" y="41939"/>
                  </a:lnTo>
                  <a:lnTo>
                    <a:pt x="54132" y="42101"/>
                  </a:lnTo>
                  <a:lnTo>
                    <a:pt x="54107" y="42181"/>
                  </a:lnTo>
                  <a:lnTo>
                    <a:pt x="54056" y="42505"/>
                  </a:lnTo>
                  <a:lnTo>
                    <a:pt x="54031" y="42585"/>
                  </a:lnTo>
                  <a:lnTo>
                    <a:pt x="54031" y="42747"/>
                  </a:lnTo>
                  <a:lnTo>
                    <a:pt x="54056" y="42747"/>
                  </a:lnTo>
                  <a:lnTo>
                    <a:pt x="54107" y="42747"/>
                  </a:lnTo>
                  <a:lnTo>
                    <a:pt x="54107" y="42828"/>
                  </a:lnTo>
                  <a:lnTo>
                    <a:pt x="54107" y="42828"/>
                  </a:lnTo>
                  <a:lnTo>
                    <a:pt x="54107" y="42989"/>
                  </a:lnTo>
                  <a:lnTo>
                    <a:pt x="54132" y="42989"/>
                  </a:lnTo>
                  <a:lnTo>
                    <a:pt x="54182" y="42989"/>
                  </a:lnTo>
                  <a:lnTo>
                    <a:pt x="54233" y="42989"/>
                  </a:lnTo>
                  <a:lnTo>
                    <a:pt x="54258" y="42828"/>
                  </a:lnTo>
                  <a:lnTo>
                    <a:pt x="54384" y="42828"/>
                  </a:lnTo>
                  <a:lnTo>
                    <a:pt x="54435" y="43151"/>
                  </a:lnTo>
                  <a:lnTo>
                    <a:pt x="54435" y="43232"/>
                  </a:lnTo>
                  <a:lnTo>
                    <a:pt x="54435" y="43393"/>
                  </a:lnTo>
                  <a:lnTo>
                    <a:pt x="54384" y="43555"/>
                  </a:lnTo>
                  <a:lnTo>
                    <a:pt x="54107" y="43555"/>
                  </a:lnTo>
                  <a:lnTo>
                    <a:pt x="54107" y="44282"/>
                  </a:lnTo>
                  <a:lnTo>
                    <a:pt x="53981" y="44282"/>
                  </a:lnTo>
                  <a:lnTo>
                    <a:pt x="53905" y="44282"/>
                  </a:lnTo>
                  <a:lnTo>
                    <a:pt x="53905" y="44444"/>
                  </a:lnTo>
                  <a:lnTo>
                    <a:pt x="53905" y="44606"/>
                  </a:lnTo>
                  <a:lnTo>
                    <a:pt x="53854" y="44606"/>
                  </a:lnTo>
                  <a:lnTo>
                    <a:pt x="53804" y="44686"/>
                  </a:lnTo>
                  <a:lnTo>
                    <a:pt x="53779" y="44686"/>
                  </a:lnTo>
                  <a:lnTo>
                    <a:pt x="53728" y="44686"/>
                  </a:lnTo>
                  <a:lnTo>
                    <a:pt x="53728" y="44686"/>
                  </a:lnTo>
                  <a:lnTo>
                    <a:pt x="53678" y="44606"/>
                  </a:lnTo>
                  <a:lnTo>
                    <a:pt x="53652" y="44606"/>
                  </a:lnTo>
                  <a:lnTo>
                    <a:pt x="53602" y="44606"/>
                  </a:lnTo>
                  <a:lnTo>
                    <a:pt x="53451" y="44606"/>
                  </a:lnTo>
                  <a:lnTo>
                    <a:pt x="53400" y="44686"/>
                  </a:lnTo>
                  <a:lnTo>
                    <a:pt x="53350" y="44848"/>
                  </a:lnTo>
                  <a:lnTo>
                    <a:pt x="53350" y="45010"/>
                  </a:lnTo>
                  <a:lnTo>
                    <a:pt x="53324" y="45090"/>
                  </a:lnTo>
                  <a:lnTo>
                    <a:pt x="53324" y="45252"/>
                  </a:lnTo>
                  <a:lnTo>
                    <a:pt x="53324" y="45414"/>
                  </a:lnTo>
                  <a:lnTo>
                    <a:pt x="53324" y="45494"/>
                  </a:lnTo>
                  <a:lnTo>
                    <a:pt x="53324" y="45737"/>
                  </a:lnTo>
                  <a:lnTo>
                    <a:pt x="52744" y="45737"/>
                  </a:lnTo>
                  <a:lnTo>
                    <a:pt x="52744" y="45656"/>
                  </a:lnTo>
                  <a:lnTo>
                    <a:pt x="52744" y="45494"/>
                  </a:lnTo>
                  <a:lnTo>
                    <a:pt x="52744" y="45414"/>
                  </a:lnTo>
                  <a:lnTo>
                    <a:pt x="52694" y="45252"/>
                  </a:lnTo>
                  <a:lnTo>
                    <a:pt x="52694" y="45090"/>
                  </a:lnTo>
                  <a:lnTo>
                    <a:pt x="52694" y="45010"/>
                  </a:lnTo>
                  <a:lnTo>
                    <a:pt x="52744" y="44848"/>
                  </a:lnTo>
                  <a:lnTo>
                    <a:pt x="52769" y="44686"/>
                  </a:lnTo>
                  <a:lnTo>
                    <a:pt x="52769" y="44606"/>
                  </a:lnTo>
                  <a:lnTo>
                    <a:pt x="52769" y="44444"/>
                  </a:lnTo>
                  <a:lnTo>
                    <a:pt x="52769" y="44282"/>
                  </a:lnTo>
                  <a:lnTo>
                    <a:pt x="52769" y="44202"/>
                  </a:lnTo>
                  <a:lnTo>
                    <a:pt x="52744" y="44040"/>
                  </a:lnTo>
                  <a:lnTo>
                    <a:pt x="52694" y="44040"/>
                  </a:lnTo>
                  <a:lnTo>
                    <a:pt x="52694" y="44040"/>
                  </a:lnTo>
                  <a:lnTo>
                    <a:pt x="52668" y="43959"/>
                  </a:lnTo>
                  <a:lnTo>
                    <a:pt x="52618" y="43797"/>
                  </a:lnTo>
                  <a:lnTo>
                    <a:pt x="52567" y="43636"/>
                  </a:lnTo>
                  <a:lnTo>
                    <a:pt x="52542" y="43555"/>
                  </a:lnTo>
                  <a:lnTo>
                    <a:pt x="52492" y="43232"/>
                  </a:lnTo>
                  <a:lnTo>
                    <a:pt x="52441" y="42989"/>
                  </a:lnTo>
                  <a:lnTo>
                    <a:pt x="52441" y="42585"/>
                  </a:lnTo>
                  <a:lnTo>
                    <a:pt x="52441" y="42505"/>
                  </a:lnTo>
                  <a:lnTo>
                    <a:pt x="52416" y="42343"/>
                  </a:lnTo>
                  <a:lnTo>
                    <a:pt x="52365" y="42181"/>
                  </a:lnTo>
                  <a:lnTo>
                    <a:pt x="52315" y="42101"/>
                  </a:lnTo>
                  <a:lnTo>
                    <a:pt x="52290" y="41939"/>
                  </a:lnTo>
                  <a:lnTo>
                    <a:pt x="52239" y="41939"/>
                  </a:lnTo>
                  <a:lnTo>
                    <a:pt x="52214" y="41777"/>
                  </a:lnTo>
                  <a:lnTo>
                    <a:pt x="52164" y="41373"/>
                  </a:lnTo>
                  <a:lnTo>
                    <a:pt x="52164" y="41292"/>
                  </a:lnTo>
                  <a:lnTo>
                    <a:pt x="52164" y="41131"/>
                  </a:lnTo>
                  <a:lnTo>
                    <a:pt x="52164" y="41131"/>
                  </a:lnTo>
                  <a:lnTo>
                    <a:pt x="52214" y="41050"/>
                  </a:lnTo>
                  <a:lnTo>
                    <a:pt x="52214" y="41050"/>
                  </a:lnTo>
                  <a:lnTo>
                    <a:pt x="52239" y="41050"/>
                  </a:lnTo>
                  <a:lnTo>
                    <a:pt x="52239" y="40888"/>
                  </a:lnTo>
                  <a:lnTo>
                    <a:pt x="52214" y="40646"/>
                  </a:lnTo>
                  <a:lnTo>
                    <a:pt x="52164" y="40646"/>
                  </a:lnTo>
                  <a:lnTo>
                    <a:pt x="52164" y="40484"/>
                  </a:lnTo>
                  <a:lnTo>
                    <a:pt x="52113" y="40323"/>
                  </a:lnTo>
                  <a:lnTo>
                    <a:pt x="52088" y="40323"/>
                  </a:lnTo>
                  <a:lnTo>
                    <a:pt x="52088" y="40242"/>
                  </a:lnTo>
                  <a:lnTo>
                    <a:pt x="52037" y="39919"/>
                  </a:lnTo>
                  <a:lnTo>
                    <a:pt x="52037" y="39838"/>
                  </a:lnTo>
                  <a:lnTo>
                    <a:pt x="52037" y="39595"/>
                  </a:lnTo>
                  <a:lnTo>
                    <a:pt x="52037" y="39434"/>
                  </a:lnTo>
                  <a:lnTo>
                    <a:pt x="52037" y="39272"/>
                  </a:lnTo>
                  <a:lnTo>
                    <a:pt x="51987" y="39272"/>
                  </a:lnTo>
                  <a:lnTo>
                    <a:pt x="51962" y="39272"/>
                  </a:lnTo>
                  <a:lnTo>
                    <a:pt x="51962" y="39191"/>
                  </a:lnTo>
                  <a:lnTo>
                    <a:pt x="51962" y="39030"/>
                  </a:lnTo>
                  <a:lnTo>
                    <a:pt x="51962" y="38868"/>
                  </a:lnTo>
                  <a:lnTo>
                    <a:pt x="51911" y="38787"/>
                  </a:lnTo>
                  <a:lnTo>
                    <a:pt x="51861" y="38626"/>
                  </a:lnTo>
                  <a:lnTo>
                    <a:pt x="51835" y="38626"/>
                  </a:lnTo>
                  <a:lnTo>
                    <a:pt x="51835" y="38626"/>
                  </a:lnTo>
                  <a:lnTo>
                    <a:pt x="51760" y="38626"/>
                  </a:lnTo>
                  <a:lnTo>
                    <a:pt x="51760" y="39191"/>
                  </a:lnTo>
                  <a:lnTo>
                    <a:pt x="51760" y="39191"/>
                  </a:lnTo>
                  <a:lnTo>
                    <a:pt x="51709" y="39191"/>
                  </a:lnTo>
                  <a:lnTo>
                    <a:pt x="51709" y="39272"/>
                  </a:lnTo>
                  <a:lnTo>
                    <a:pt x="51659" y="39191"/>
                  </a:lnTo>
                  <a:lnTo>
                    <a:pt x="51634" y="39191"/>
                  </a:lnTo>
                  <a:lnTo>
                    <a:pt x="51533" y="39272"/>
                  </a:lnTo>
                  <a:lnTo>
                    <a:pt x="51507" y="39272"/>
                  </a:lnTo>
                  <a:lnTo>
                    <a:pt x="51507" y="39434"/>
                  </a:lnTo>
                  <a:lnTo>
                    <a:pt x="51457" y="39434"/>
                  </a:lnTo>
                  <a:lnTo>
                    <a:pt x="51406" y="39676"/>
                  </a:lnTo>
                  <a:lnTo>
                    <a:pt x="51331" y="39919"/>
                  </a:lnTo>
                  <a:lnTo>
                    <a:pt x="51305" y="40080"/>
                  </a:lnTo>
                  <a:lnTo>
                    <a:pt x="51255" y="40242"/>
                  </a:lnTo>
                  <a:lnTo>
                    <a:pt x="51255" y="40323"/>
                  </a:lnTo>
                  <a:lnTo>
                    <a:pt x="51255" y="40484"/>
                  </a:lnTo>
                  <a:lnTo>
                    <a:pt x="51205" y="40646"/>
                  </a:lnTo>
                  <a:lnTo>
                    <a:pt x="51179" y="40727"/>
                  </a:lnTo>
                  <a:lnTo>
                    <a:pt x="51078" y="40727"/>
                  </a:lnTo>
                  <a:lnTo>
                    <a:pt x="51053" y="40727"/>
                  </a:lnTo>
                  <a:lnTo>
                    <a:pt x="51003" y="40727"/>
                  </a:lnTo>
                  <a:lnTo>
                    <a:pt x="50952" y="40888"/>
                  </a:lnTo>
                  <a:lnTo>
                    <a:pt x="50952" y="40888"/>
                  </a:lnTo>
                  <a:lnTo>
                    <a:pt x="50927" y="41050"/>
                  </a:lnTo>
                  <a:lnTo>
                    <a:pt x="50851" y="41131"/>
                  </a:lnTo>
                  <a:lnTo>
                    <a:pt x="50750" y="41131"/>
                  </a:lnTo>
                  <a:lnTo>
                    <a:pt x="50675" y="41131"/>
                  </a:lnTo>
                  <a:lnTo>
                    <a:pt x="50624" y="41050"/>
                  </a:lnTo>
                  <a:lnTo>
                    <a:pt x="50548" y="41050"/>
                  </a:lnTo>
                  <a:lnTo>
                    <a:pt x="50397" y="41131"/>
                  </a:lnTo>
                  <a:lnTo>
                    <a:pt x="50347" y="41050"/>
                  </a:lnTo>
                  <a:lnTo>
                    <a:pt x="50296" y="40888"/>
                  </a:lnTo>
                  <a:lnTo>
                    <a:pt x="50271" y="40727"/>
                  </a:lnTo>
                  <a:lnTo>
                    <a:pt x="50271" y="40727"/>
                  </a:lnTo>
                  <a:lnTo>
                    <a:pt x="50220" y="40646"/>
                  </a:lnTo>
                  <a:lnTo>
                    <a:pt x="50170" y="40646"/>
                  </a:lnTo>
                  <a:lnTo>
                    <a:pt x="50145" y="40646"/>
                  </a:lnTo>
                  <a:lnTo>
                    <a:pt x="50044" y="40646"/>
                  </a:lnTo>
                  <a:lnTo>
                    <a:pt x="49968" y="40646"/>
                  </a:lnTo>
                  <a:lnTo>
                    <a:pt x="49968" y="40484"/>
                  </a:lnTo>
                  <a:lnTo>
                    <a:pt x="49968" y="40484"/>
                  </a:lnTo>
                  <a:lnTo>
                    <a:pt x="49968" y="40323"/>
                  </a:lnTo>
                  <a:lnTo>
                    <a:pt x="49968" y="40242"/>
                  </a:lnTo>
                  <a:lnTo>
                    <a:pt x="49943" y="40242"/>
                  </a:lnTo>
                  <a:lnTo>
                    <a:pt x="49968" y="40080"/>
                  </a:lnTo>
                  <a:lnTo>
                    <a:pt x="49968" y="39919"/>
                  </a:lnTo>
                  <a:lnTo>
                    <a:pt x="50018" y="39838"/>
                  </a:lnTo>
                  <a:lnTo>
                    <a:pt x="50044" y="39838"/>
                  </a:lnTo>
                  <a:lnTo>
                    <a:pt x="50044" y="39676"/>
                  </a:lnTo>
                  <a:lnTo>
                    <a:pt x="50094" y="39595"/>
                  </a:lnTo>
                  <a:lnTo>
                    <a:pt x="50094" y="39272"/>
                  </a:lnTo>
                  <a:lnTo>
                    <a:pt x="50094" y="39191"/>
                  </a:lnTo>
                  <a:lnTo>
                    <a:pt x="49968" y="39191"/>
                  </a:lnTo>
                  <a:lnTo>
                    <a:pt x="49892" y="39191"/>
                  </a:lnTo>
                  <a:lnTo>
                    <a:pt x="49766" y="39191"/>
                  </a:lnTo>
                  <a:lnTo>
                    <a:pt x="49766" y="38868"/>
                  </a:lnTo>
                  <a:lnTo>
                    <a:pt x="49716" y="38787"/>
                  </a:lnTo>
                  <a:lnTo>
                    <a:pt x="49766" y="38626"/>
                  </a:lnTo>
                  <a:lnTo>
                    <a:pt x="49766" y="38464"/>
                  </a:lnTo>
                  <a:lnTo>
                    <a:pt x="49766" y="38464"/>
                  </a:lnTo>
                  <a:lnTo>
                    <a:pt x="49817" y="38464"/>
                  </a:lnTo>
                  <a:lnTo>
                    <a:pt x="49842" y="38464"/>
                  </a:lnTo>
                  <a:lnTo>
                    <a:pt x="49842" y="38383"/>
                  </a:lnTo>
                  <a:lnTo>
                    <a:pt x="49842" y="38222"/>
                  </a:lnTo>
                  <a:lnTo>
                    <a:pt x="49842" y="38141"/>
                  </a:lnTo>
                  <a:lnTo>
                    <a:pt x="49842" y="37979"/>
                  </a:lnTo>
                  <a:lnTo>
                    <a:pt x="49842" y="37818"/>
                  </a:lnTo>
                  <a:lnTo>
                    <a:pt x="49892" y="37818"/>
                  </a:lnTo>
                  <a:lnTo>
                    <a:pt x="49943" y="37818"/>
                  </a:lnTo>
                  <a:lnTo>
                    <a:pt x="49943" y="37737"/>
                  </a:lnTo>
                  <a:lnTo>
                    <a:pt x="49968" y="37737"/>
                  </a:lnTo>
                  <a:lnTo>
                    <a:pt x="50018" y="37575"/>
                  </a:lnTo>
                  <a:lnTo>
                    <a:pt x="49968" y="37414"/>
                  </a:lnTo>
                  <a:lnTo>
                    <a:pt x="49968" y="37333"/>
                  </a:lnTo>
                  <a:lnTo>
                    <a:pt x="49968" y="37333"/>
                  </a:lnTo>
                  <a:lnTo>
                    <a:pt x="49943" y="37171"/>
                  </a:lnTo>
                  <a:lnTo>
                    <a:pt x="49892" y="37171"/>
                  </a:lnTo>
                  <a:lnTo>
                    <a:pt x="49842" y="37171"/>
                  </a:lnTo>
                  <a:lnTo>
                    <a:pt x="49817" y="37171"/>
                  </a:lnTo>
                  <a:lnTo>
                    <a:pt x="49589" y="37171"/>
                  </a:lnTo>
                  <a:lnTo>
                    <a:pt x="49589" y="36686"/>
                  </a:lnTo>
                  <a:lnTo>
                    <a:pt x="49589" y="36525"/>
                  </a:lnTo>
                  <a:lnTo>
                    <a:pt x="49640" y="36363"/>
                  </a:lnTo>
                  <a:lnTo>
                    <a:pt x="49640" y="36363"/>
                  </a:lnTo>
                  <a:lnTo>
                    <a:pt x="49690" y="36525"/>
                  </a:lnTo>
                  <a:lnTo>
                    <a:pt x="49716" y="36363"/>
                  </a:lnTo>
                  <a:lnTo>
                    <a:pt x="49716" y="36282"/>
                  </a:lnTo>
                  <a:lnTo>
                    <a:pt x="49716" y="35959"/>
                  </a:lnTo>
                  <a:lnTo>
                    <a:pt x="49716" y="35878"/>
                  </a:lnTo>
                  <a:lnTo>
                    <a:pt x="49690" y="35717"/>
                  </a:lnTo>
                  <a:lnTo>
                    <a:pt x="49690" y="35555"/>
                  </a:lnTo>
                  <a:lnTo>
                    <a:pt x="49640" y="35474"/>
                  </a:lnTo>
                  <a:lnTo>
                    <a:pt x="49640" y="35313"/>
                  </a:lnTo>
                  <a:lnTo>
                    <a:pt x="49640" y="35151"/>
                  </a:lnTo>
                  <a:lnTo>
                    <a:pt x="49690" y="35070"/>
                  </a:lnTo>
                  <a:lnTo>
                    <a:pt x="49716" y="35070"/>
                  </a:lnTo>
                  <a:lnTo>
                    <a:pt x="49716" y="35070"/>
                  </a:lnTo>
                  <a:lnTo>
                    <a:pt x="49766" y="35070"/>
                  </a:lnTo>
                  <a:lnTo>
                    <a:pt x="49817" y="34909"/>
                  </a:lnTo>
                  <a:lnTo>
                    <a:pt x="49817" y="34828"/>
                  </a:lnTo>
                  <a:lnTo>
                    <a:pt x="49817" y="34666"/>
                  </a:lnTo>
                  <a:lnTo>
                    <a:pt x="49766" y="34666"/>
                  </a:lnTo>
                  <a:lnTo>
                    <a:pt x="49766" y="34505"/>
                  </a:lnTo>
                  <a:lnTo>
                    <a:pt x="49766" y="34424"/>
                  </a:lnTo>
                  <a:lnTo>
                    <a:pt x="49716" y="34262"/>
                  </a:lnTo>
                  <a:lnTo>
                    <a:pt x="49766" y="34101"/>
                  </a:lnTo>
                  <a:lnTo>
                    <a:pt x="49817" y="34101"/>
                  </a:lnTo>
                  <a:lnTo>
                    <a:pt x="49817" y="34101"/>
                  </a:lnTo>
                  <a:lnTo>
                    <a:pt x="49842" y="34020"/>
                  </a:lnTo>
                  <a:lnTo>
                    <a:pt x="49892" y="33858"/>
                  </a:lnTo>
                  <a:lnTo>
                    <a:pt x="49943" y="33858"/>
                  </a:lnTo>
                  <a:lnTo>
                    <a:pt x="49968" y="33858"/>
                  </a:lnTo>
                  <a:lnTo>
                    <a:pt x="50044" y="33858"/>
                  </a:lnTo>
                  <a:lnTo>
                    <a:pt x="50094" y="33858"/>
                  </a:lnTo>
                  <a:lnTo>
                    <a:pt x="50094" y="33696"/>
                  </a:lnTo>
                  <a:lnTo>
                    <a:pt x="50145" y="33696"/>
                  </a:lnTo>
                  <a:lnTo>
                    <a:pt x="50170" y="33616"/>
                  </a:lnTo>
                  <a:lnTo>
                    <a:pt x="50220" y="33454"/>
                  </a:lnTo>
                  <a:lnTo>
                    <a:pt x="50220" y="33373"/>
                  </a:lnTo>
                  <a:lnTo>
                    <a:pt x="50220" y="33212"/>
                  </a:lnTo>
                  <a:lnTo>
                    <a:pt x="50220" y="33050"/>
                  </a:lnTo>
                  <a:lnTo>
                    <a:pt x="50220" y="32969"/>
                  </a:lnTo>
                  <a:lnTo>
                    <a:pt x="50271" y="32808"/>
                  </a:lnTo>
                  <a:lnTo>
                    <a:pt x="50296" y="32808"/>
                  </a:lnTo>
                  <a:lnTo>
                    <a:pt x="50347" y="32808"/>
                  </a:lnTo>
                  <a:lnTo>
                    <a:pt x="50397" y="32808"/>
                  </a:lnTo>
                  <a:lnTo>
                    <a:pt x="50422" y="32646"/>
                  </a:lnTo>
                  <a:lnTo>
                    <a:pt x="50473" y="32646"/>
                  </a:lnTo>
                  <a:lnTo>
                    <a:pt x="50498" y="32565"/>
                  </a:lnTo>
                  <a:lnTo>
                    <a:pt x="50548" y="32404"/>
                  </a:lnTo>
                  <a:lnTo>
                    <a:pt x="50624" y="32242"/>
                  </a:lnTo>
                  <a:lnTo>
                    <a:pt x="50725" y="32161"/>
                  </a:lnTo>
                  <a:lnTo>
                    <a:pt x="50750" y="32161"/>
                  </a:lnTo>
                  <a:lnTo>
                    <a:pt x="50750" y="32161"/>
                  </a:lnTo>
                  <a:lnTo>
                    <a:pt x="50876" y="32161"/>
                  </a:lnTo>
                  <a:lnTo>
                    <a:pt x="51003" y="31999"/>
                  </a:lnTo>
                  <a:lnTo>
                    <a:pt x="51003" y="31757"/>
                  </a:lnTo>
                  <a:lnTo>
                    <a:pt x="50952" y="31515"/>
                  </a:lnTo>
                  <a:lnTo>
                    <a:pt x="50952" y="31111"/>
                  </a:lnTo>
                  <a:lnTo>
                    <a:pt x="51129" y="31111"/>
                  </a:lnTo>
                  <a:lnTo>
                    <a:pt x="51179" y="31111"/>
                  </a:lnTo>
                  <a:lnTo>
                    <a:pt x="51305" y="31191"/>
                  </a:lnTo>
                  <a:lnTo>
                    <a:pt x="51331" y="31191"/>
                  </a:lnTo>
                  <a:lnTo>
                    <a:pt x="51406" y="31191"/>
                  </a:lnTo>
                  <a:lnTo>
                    <a:pt x="51457" y="31111"/>
                  </a:lnTo>
                  <a:lnTo>
                    <a:pt x="51457" y="30949"/>
                  </a:lnTo>
                  <a:lnTo>
                    <a:pt x="51457" y="30787"/>
                  </a:lnTo>
                  <a:lnTo>
                    <a:pt x="51507" y="30707"/>
                  </a:lnTo>
                  <a:lnTo>
                    <a:pt x="51507" y="30545"/>
                  </a:lnTo>
                  <a:lnTo>
                    <a:pt x="51533" y="30464"/>
                  </a:lnTo>
                  <a:lnTo>
                    <a:pt x="51583" y="30303"/>
                  </a:lnTo>
                  <a:lnTo>
                    <a:pt x="51634" y="30303"/>
                  </a:lnTo>
                  <a:lnTo>
                    <a:pt x="51659" y="30303"/>
                  </a:lnTo>
                  <a:lnTo>
                    <a:pt x="51709" y="30141"/>
                  </a:lnTo>
                  <a:lnTo>
                    <a:pt x="51760" y="30060"/>
                  </a:lnTo>
                  <a:lnTo>
                    <a:pt x="51785" y="29898"/>
                  </a:lnTo>
                  <a:lnTo>
                    <a:pt x="51835" y="29737"/>
                  </a:lnTo>
                  <a:lnTo>
                    <a:pt x="51861" y="29737"/>
                  </a:lnTo>
                  <a:lnTo>
                    <a:pt x="51911" y="29737"/>
                  </a:lnTo>
                  <a:lnTo>
                    <a:pt x="51962" y="29737"/>
                  </a:lnTo>
                  <a:lnTo>
                    <a:pt x="51987" y="29656"/>
                  </a:lnTo>
                  <a:lnTo>
                    <a:pt x="52037" y="29494"/>
                  </a:lnTo>
                  <a:lnTo>
                    <a:pt x="52113" y="29494"/>
                  </a:lnTo>
                  <a:lnTo>
                    <a:pt x="52164" y="29333"/>
                  </a:lnTo>
                  <a:lnTo>
                    <a:pt x="52214" y="29333"/>
                  </a:lnTo>
                  <a:lnTo>
                    <a:pt x="52214" y="29252"/>
                  </a:lnTo>
                  <a:lnTo>
                    <a:pt x="52214" y="29090"/>
                  </a:lnTo>
                  <a:lnTo>
                    <a:pt x="52214" y="28848"/>
                  </a:lnTo>
                  <a:lnTo>
                    <a:pt x="52214" y="28686"/>
                  </a:lnTo>
                  <a:lnTo>
                    <a:pt x="52037" y="28686"/>
                  </a:lnTo>
                  <a:lnTo>
                    <a:pt x="51987" y="28686"/>
                  </a:lnTo>
                  <a:lnTo>
                    <a:pt x="51962" y="28848"/>
                  </a:lnTo>
                  <a:lnTo>
                    <a:pt x="51911" y="28686"/>
                  </a:lnTo>
                  <a:lnTo>
                    <a:pt x="51861" y="28686"/>
                  </a:lnTo>
                  <a:lnTo>
                    <a:pt x="51861" y="28444"/>
                  </a:lnTo>
                  <a:lnTo>
                    <a:pt x="51911" y="28282"/>
                  </a:lnTo>
                  <a:lnTo>
                    <a:pt x="51962" y="28202"/>
                  </a:lnTo>
                  <a:lnTo>
                    <a:pt x="51987" y="28202"/>
                  </a:lnTo>
                  <a:lnTo>
                    <a:pt x="52037" y="28202"/>
                  </a:lnTo>
                  <a:lnTo>
                    <a:pt x="52088" y="28040"/>
                  </a:lnTo>
                  <a:lnTo>
                    <a:pt x="52113" y="28202"/>
                  </a:lnTo>
                  <a:lnTo>
                    <a:pt x="52164" y="28040"/>
                  </a:lnTo>
                  <a:lnTo>
                    <a:pt x="52239" y="27878"/>
                  </a:lnTo>
                  <a:lnTo>
                    <a:pt x="52239" y="27797"/>
                  </a:lnTo>
                  <a:lnTo>
                    <a:pt x="52239" y="27636"/>
                  </a:lnTo>
                  <a:lnTo>
                    <a:pt x="52365" y="27555"/>
                  </a:lnTo>
                  <a:lnTo>
                    <a:pt x="52441" y="27555"/>
                  </a:lnTo>
                  <a:lnTo>
                    <a:pt x="52492" y="27393"/>
                  </a:lnTo>
                  <a:lnTo>
                    <a:pt x="52542" y="27232"/>
                  </a:lnTo>
                  <a:lnTo>
                    <a:pt x="52542" y="27555"/>
                  </a:lnTo>
                  <a:lnTo>
                    <a:pt x="52542" y="27393"/>
                  </a:lnTo>
                  <a:lnTo>
                    <a:pt x="52542" y="27232"/>
                  </a:lnTo>
                  <a:lnTo>
                    <a:pt x="52567" y="27151"/>
                  </a:lnTo>
                  <a:lnTo>
                    <a:pt x="52567" y="26989"/>
                  </a:lnTo>
                  <a:lnTo>
                    <a:pt x="52567" y="26747"/>
                  </a:lnTo>
                  <a:lnTo>
                    <a:pt x="52567" y="26424"/>
                  </a:lnTo>
                  <a:lnTo>
                    <a:pt x="52618" y="26424"/>
                  </a:lnTo>
                  <a:lnTo>
                    <a:pt x="52618" y="26343"/>
                  </a:lnTo>
                  <a:lnTo>
                    <a:pt x="52668" y="26181"/>
                  </a:lnTo>
                  <a:lnTo>
                    <a:pt x="52694" y="26181"/>
                  </a:lnTo>
                  <a:lnTo>
                    <a:pt x="52744" y="26101"/>
                  </a:lnTo>
                  <a:lnTo>
                    <a:pt x="52744" y="26101"/>
                  </a:lnTo>
                  <a:lnTo>
                    <a:pt x="52744" y="25939"/>
                  </a:lnTo>
                  <a:lnTo>
                    <a:pt x="52744" y="25777"/>
                  </a:lnTo>
                  <a:lnTo>
                    <a:pt x="52744" y="25696"/>
                  </a:lnTo>
                  <a:lnTo>
                    <a:pt x="52744" y="25535"/>
                  </a:lnTo>
                  <a:lnTo>
                    <a:pt x="52769" y="25373"/>
                  </a:lnTo>
                  <a:lnTo>
                    <a:pt x="52820" y="25292"/>
                  </a:lnTo>
                  <a:lnTo>
                    <a:pt x="52870" y="25292"/>
                  </a:lnTo>
                  <a:lnTo>
                    <a:pt x="52895" y="25131"/>
                  </a:lnTo>
                  <a:lnTo>
                    <a:pt x="52895" y="25131"/>
                  </a:lnTo>
                  <a:lnTo>
                    <a:pt x="52895" y="24969"/>
                  </a:lnTo>
                  <a:lnTo>
                    <a:pt x="52946" y="24888"/>
                  </a:lnTo>
                  <a:lnTo>
                    <a:pt x="53022" y="24727"/>
                  </a:lnTo>
                  <a:lnTo>
                    <a:pt x="53072" y="24727"/>
                  </a:lnTo>
                  <a:lnTo>
                    <a:pt x="53123" y="24646"/>
                  </a:lnTo>
                  <a:lnTo>
                    <a:pt x="53148" y="24323"/>
                  </a:lnTo>
                  <a:lnTo>
                    <a:pt x="53198" y="24080"/>
                  </a:lnTo>
                  <a:lnTo>
                    <a:pt x="53223" y="23919"/>
                  </a:lnTo>
                  <a:lnTo>
                    <a:pt x="53274" y="23919"/>
                  </a:lnTo>
                  <a:lnTo>
                    <a:pt x="53324" y="23919"/>
                  </a:lnTo>
                  <a:lnTo>
                    <a:pt x="53400" y="23919"/>
                  </a:lnTo>
                  <a:lnTo>
                    <a:pt x="53400" y="23676"/>
                  </a:lnTo>
                  <a:lnTo>
                    <a:pt x="53400" y="23434"/>
                  </a:lnTo>
                  <a:lnTo>
                    <a:pt x="53400" y="23272"/>
                  </a:lnTo>
                  <a:lnTo>
                    <a:pt x="53400" y="23191"/>
                  </a:lnTo>
                  <a:lnTo>
                    <a:pt x="53400" y="23030"/>
                  </a:lnTo>
                  <a:lnTo>
                    <a:pt x="53451" y="22868"/>
                  </a:lnTo>
                  <a:lnTo>
                    <a:pt x="53451" y="22868"/>
                  </a:lnTo>
                  <a:lnTo>
                    <a:pt x="53476" y="22868"/>
                  </a:lnTo>
                  <a:lnTo>
                    <a:pt x="53526" y="22868"/>
                  </a:lnTo>
                  <a:lnTo>
                    <a:pt x="53577" y="22626"/>
                  </a:lnTo>
                  <a:lnTo>
                    <a:pt x="53577" y="22464"/>
                  </a:lnTo>
                  <a:lnTo>
                    <a:pt x="53577" y="22383"/>
                  </a:lnTo>
                  <a:lnTo>
                    <a:pt x="53602" y="22222"/>
                  </a:lnTo>
                  <a:lnTo>
                    <a:pt x="53652" y="22060"/>
                  </a:lnTo>
                  <a:lnTo>
                    <a:pt x="53678" y="22060"/>
                  </a:lnTo>
                  <a:lnTo>
                    <a:pt x="53728" y="22222"/>
                  </a:lnTo>
                  <a:lnTo>
                    <a:pt x="53804" y="22060"/>
                  </a:lnTo>
                  <a:lnTo>
                    <a:pt x="53804" y="22060"/>
                  </a:lnTo>
                  <a:lnTo>
                    <a:pt x="53804" y="21979"/>
                  </a:lnTo>
                  <a:lnTo>
                    <a:pt x="53804" y="21818"/>
                  </a:lnTo>
                  <a:lnTo>
                    <a:pt x="53854" y="21818"/>
                  </a:lnTo>
                  <a:lnTo>
                    <a:pt x="53905" y="21818"/>
                  </a:lnTo>
                  <a:lnTo>
                    <a:pt x="53981" y="21818"/>
                  </a:lnTo>
                  <a:lnTo>
                    <a:pt x="54056" y="21818"/>
                  </a:lnTo>
                  <a:lnTo>
                    <a:pt x="54107" y="21575"/>
                  </a:lnTo>
                  <a:lnTo>
                    <a:pt x="54056" y="21575"/>
                  </a:lnTo>
                  <a:lnTo>
                    <a:pt x="54031" y="21414"/>
                  </a:lnTo>
                  <a:lnTo>
                    <a:pt x="53930" y="21414"/>
                  </a:lnTo>
                  <a:lnTo>
                    <a:pt x="53804" y="21333"/>
                  </a:lnTo>
                  <a:lnTo>
                    <a:pt x="53728" y="21333"/>
                  </a:lnTo>
                  <a:lnTo>
                    <a:pt x="53602" y="21414"/>
                  </a:lnTo>
                  <a:lnTo>
                    <a:pt x="53577" y="21575"/>
                  </a:lnTo>
                  <a:lnTo>
                    <a:pt x="53526" y="21575"/>
                  </a:lnTo>
                  <a:lnTo>
                    <a:pt x="53476" y="21575"/>
                  </a:lnTo>
                  <a:lnTo>
                    <a:pt x="53451" y="21575"/>
                  </a:lnTo>
                  <a:lnTo>
                    <a:pt x="53400" y="21575"/>
                  </a:lnTo>
                  <a:lnTo>
                    <a:pt x="53350" y="21575"/>
                  </a:lnTo>
                  <a:lnTo>
                    <a:pt x="53350" y="21737"/>
                  </a:lnTo>
                  <a:lnTo>
                    <a:pt x="53350" y="21818"/>
                  </a:lnTo>
                  <a:lnTo>
                    <a:pt x="53324" y="21818"/>
                  </a:lnTo>
                  <a:lnTo>
                    <a:pt x="53324" y="21979"/>
                  </a:lnTo>
                  <a:lnTo>
                    <a:pt x="53274" y="22060"/>
                  </a:lnTo>
                  <a:lnTo>
                    <a:pt x="53223" y="22060"/>
                  </a:lnTo>
                  <a:lnTo>
                    <a:pt x="53198" y="21979"/>
                  </a:lnTo>
                  <a:lnTo>
                    <a:pt x="53148" y="22060"/>
                  </a:lnTo>
                  <a:lnTo>
                    <a:pt x="53123" y="22060"/>
                  </a:lnTo>
                  <a:lnTo>
                    <a:pt x="53022" y="22060"/>
                  </a:lnTo>
                  <a:lnTo>
                    <a:pt x="52946" y="22222"/>
                  </a:lnTo>
                  <a:lnTo>
                    <a:pt x="52895" y="22383"/>
                  </a:lnTo>
                  <a:lnTo>
                    <a:pt x="52870" y="22464"/>
                  </a:lnTo>
                  <a:lnTo>
                    <a:pt x="52820" y="22464"/>
                  </a:lnTo>
                  <a:lnTo>
                    <a:pt x="52769" y="22626"/>
                  </a:lnTo>
                  <a:lnTo>
                    <a:pt x="52668" y="22626"/>
                  </a:lnTo>
                  <a:lnTo>
                    <a:pt x="52694" y="22383"/>
                  </a:lnTo>
                  <a:lnTo>
                    <a:pt x="52744" y="22222"/>
                  </a:lnTo>
                  <a:lnTo>
                    <a:pt x="52744" y="22222"/>
                  </a:lnTo>
                  <a:lnTo>
                    <a:pt x="52769" y="22222"/>
                  </a:lnTo>
                  <a:lnTo>
                    <a:pt x="52769" y="22222"/>
                  </a:lnTo>
                  <a:lnTo>
                    <a:pt x="52820" y="22222"/>
                  </a:lnTo>
                  <a:lnTo>
                    <a:pt x="52820" y="22060"/>
                  </a:lnTo>
                  <a:lnTo>
                    <a:pt x="52820" y="21979"/>
                  </a:lnTo>
                  <a:lnTo>
                    <a:pt x="52870" y="21818"/>
                  </a:lnTo>
                  <a:lnTo>
                    <a:pt x="52895" y="21737"/>
                  </a:lnTo>
                  <a:lnTo>
                    <a:pt x="52946" y="21737"/>
                  </a:lnTo>
                  <a:lnTo>
                    <a:pt x="52996" y="21737"/>
                  </a:lnTo>
                  <a:lnTo>
                    <a:pt x="52996" y="21575"/>
                  </a:lnTo>
                  <a:lnTo>
                    <a:pt x="52996" y="21575"/>
                  </a:lnTo>
                  <a:lnTo>
                    <a:pt x="52996" y="21414"/>
                  </a:lnTo>
                  <a:lnTo>
                    <a:pt x="53022" y="21333"/>
                  </a:lnTo>
                  <a:lnTo>
                    <a:pt x="53072" y="21333"/>
                  </a:lnTo>
                  <a:lnTo>
                    <a:pt x="53123" y="21171"/>
                  </a:lnTo>
                  <a:lnTo>
                    <a:pt x="53148" y="21333"/>
                  </a:lnTo>
                  <a:lnTo>
                    <a:pt x="53198" y="21171"/>
                  </a:lnTo>
                  <a:lnTo>
                    <a:pt x="53223" y="21171"/>
                  </a:lnTo>
                  <a:lnTo>
                    <a:pt x="53324" y="21171"/>
                  </a:lnTo>
                  <a:lnTo>
                    <a:pt x="53451" y="21171"/>
                  </a:lnTo>
                  <a:lnTo>
                    <a:pt x="53451" y="21010"/>
                  </a:lnTo>
                  <a:lnTo>
                    <a:pt x="53476" y="21010"/>
                  </a:lnTo>
                  <a:lnTo>
                    <a:pt x="53476" y="20929"/>
                  </a:lnTo>
                  <a:lnTo>
                    <a:pt x="53451" y="20929"/>
                  </a:lnTo>
                  <a:lnTo>
                    <a:pt x="53451" y="20929"/>
                  </a:lnTo>
                  <a:lnTo>
                    <a:pt x="53400" y="20767"/>
                  </a:lnTo>
                  <a:lnTo>
                    <a:pt x="53400" y="20606"/>
                  </a:lnTo>
                  <a:lnTo>
                    <a:pt x="53350" y="20525"/>
                  </a:lnTo>
                  <a:lnTo>
                    <a:pt x="53451" y="20363"/>
                  </a:lnTo>
                  <a:lnTo>
                    <a:pt x="53476" y="20363"/>
                  </a:lnTo>
                  <a:lnTo>
                    <a:pt x="53577" y="20282"/>
                  </a:lnTo>
                  <a:lnTo>
                    <a:pt x="53602" y="20363"/>
                  </a:lnTo>
                  <a:lnTo>
                    <a:pt x="53652" y="20363"/>
                  </a:lnTo>
                  <a:lnTo>
                    <a:pt x="53678" y="20363"/>
                  </a:lnTo>
                  <a:lnTo>
                    <a:pt x="53728" y="20363"/>
                  </a:lnTo>
                  <a:lnTo>
                    <a:pt x="53728" y="20363"/>
                  </a:lnTo>
                  <a:lnTo>
                    <a:pt x="53779" y="20282"/>
                  </a:lnTo>
                  <a:lnTo>
                    <a:pt x="53779" y="19555"/>
                  </a:lnTo>
                  <a:lnTo>
                    <a:pt x="53804" y="19474"/>
                  </a:lnTo>
                  <a:lnTo>
                    <a:pt x="53905" y="19474"/>
                  </a:lnTo>
                  <a:lnTo>
                    <a:pt x="53905" y="19474"/>
                  </a:lnTo>
                  <a:lnTo>
                    <a:pt x="53930" y="19555"/>
                  </a:lnTo>
                  <a:lnTo>
                    <a:pt x="53930" y="19959"/>
                  </a:lnTo>
                  <a:lnTo>
                    <a:pt x="53905" y="20121"/>
                  </a:lnTo>
                  <a:lnTo>
                    <a:pt x="53905" y="20363"/>
                  </a:lnTo>
                  <a:lnTo>
                    <a:pt x="53930" y="20525"/>
                  </a:lnTo>
                  <a:lnTo>
                    <a:pt x="53981" y="20525"/>
                  </a:lnTo>
                  <a:lnTo>
                    <a:pt x="54107" y="20525"/>
                  </a:lnTo>
                  <a:lnTo>
                    <a:pt x="54182" y="20525"/>
                  </a:lnTo>
                  <a:lnTo>
                    <a:pt x="54182" y="20606"/>
                  </a:lnTo>
                  <a:lnTo>
                    <a:pt x="54233" y="20606"/>
                  </a:lnTo>
                  <a:lnTo>
                    <a:pt x="54258" y="20767"/>
                  </a:lnTo>
                  <a:lnTo>
                    <a:pt x="54309" y="20767"/>
                  </a:lnTo>
                  <a:lnTo>
                    <a:pt x="54359" y="20929"/>
                  </a:lnTo>
                  <a:lnTo>
                    <a:pt x="54359" y="20767"/>
                  </a:lnTo>
                  <a:lnTo>
                    <a:pt x="54359" y="20606"/>
                  </a:lnTo>
                  <a:lnTo>
                    <a:pt x="54359" y="20363"/>
                  </a:lnTo>
                  <a:lnTo>
                    <a:pt x="54384" y="20282"/>
                  </a:lnTo>
                  <a:lnTo>
                    <a:pt x="54359" y="20121"/>
                  </a:lnTo>
                  <a:lnTo>
                    <a:pt x="54359" y="19959"/>
                  </a:lnTo>
                  <a:lnTo>
                    <a:pt x="54309" y="19959"/>
                  </a:lnTo>
                  <a:lnTo>
                    <a:pt x="54258" y="19959"/>
                  </a:lnTo>
                  <a:lnTo>
                    <a:pt x="54233" y="19959"/>
                  </a:lnTo>
                  <a:lnTo>
                    <a:pt x="54182" y="19878"/>
                  </a:lnTo>
                  <a:lnTo>
                    <a:pt x="54182" y="19878"/>
                  </a:lnTo>
                  <a:lnTo>
                    <a:pt x="54182" y="19717"/>
                  </a:lnTo>
                  <a:lnTo>
                    <a:pt x="54182" y="19313"/>
                  </a:lnTo>
                  <a:lnTo>
                    <a:pt x="54258" y="19151"/>
                  </a:lnTo>
                  <a:lnTo>
                    <a:pt x="54359" y="19151"/>
                  </a:lnTo>
                  <a:lnTo>
                    <a:pt x="54384" y="19151"/>
                  </a:lnTo>
                  <a:lnTo>
                    <a:pt x="54435" y="19151"/>
                  </a:lnTo>
                  <a:lnTo>
                    <a:pt x="54435" y="19070"/>
                  </a:lnTo>
                  <a:lnTo>
                    <a:pt x="54435" y="19070"/>
                  </a:lnTo>
                  <a:lnTo>
                    <a:pt x="54435" y="18909"/>
                  </a:lnTo>
                  <a:lnTo>
                    <a:pt x="54485" y="18828"/>
                  </a:lnTo>
                  <a:lnTo>
                    <a:pt x="54511" y="18828"/>
                  </a:lnTo>
                  <a:lnTo>
                    <a:pt x="54511" y="18909"/>
                  </a:lnTo>
                  <a:lnTo>
                    <a:pt x="54511" y="19070"/>
                  </a:lnTo>
                  <a:lnTo>
                    <a:pt x="54561" y="19151"/>
                  </a:lnTo>
                  <a:lnTo>
                    <a:pt x="54561" y="19313"/>
                  </a:lnTo>
                  <a:lnTo>
                    <a:pt x="54561" y="19474"/>
                  </a:lnTo>
                  <a:lnTo>
                    <a:pt x="54561" y="19555"/>
                  </a:lnTo>
                  <a:lnTo>
                    <a:pt x="54586" y="19555"/>
                  </a:lnTo>
                  <a:lnTo>
                    <a:pt x="54637" y="19555"/>
                  </a:lnTo>
                  <a:lnTo>
                    <a:pt x="54687" y="19555"/>
                  </a:lnTo>
                  <a:lnTo>
                    <a:pt x="54763" y="19555"/>
                  </a:lnTo>
                  <a:lnTo>
                    <a:pt x="54813" y="19474"/>
                  </a:lnTo>
                  <a:lnTo>
                    <a:pt x="54839" y="19313"/>
                  </a:lnTo>
                  <a:lnTo>
                    <a:pt x="54889" y="19313"/>
                  </a:lnTo>
                  <a:lnTo>
                    <a:pt x="54889" y="19151"/>
                  </a:lnTo>
                  <a:lnTo>
                    <a:pt x="54889" y="19070"/>
                  </a:lnTo>
                  <a:lnTo>
                    <a:pt x="54839" y="18909"/>
                  </a:lnTo>
                  <a:lnTo>
                    <a:pt x="54889" y="18828"/>
                  </a:lnTo>
                  <a:lnTo>
                    <a:pt x="54940" y="18666"/>
                  </a:lnTo>
                  <a:lnTo>
                    <a:pt x="54940" y="18424"/>
                  </a:lnTo>
                  <a:lnTo>
                    <a:pt x="54940" y="18262"/>
                  </a:lnTo>
                  <a:lnTo>
                    <a:pt x="54889" y="18101"/>
                  </a:lnTo>
                  <a:lnTo>
                    <a:pt x="54889" y="18020"/>
                  </a:lnTo>
                  <a:lnTo>
                    <a:pt x="54889" y="18020"/>
                  </a:lnTo>
                  <a:lnTo>
                    <a:pt x="54839" y="17858"/>
                  </a:lnTo>
                  <a:lnTo>
                    <a:pt x="54839" y="17373"/>
                  </a:lnTo>
                  <a:lnTo>
                    <a:pt x="54940" y="17373"/>
                  </a:lnTo>
                  <a:lnTo>
                    <a:pt x="55015" y="17373"/>
                  </a:lnTo>
                  <a:lnTo>
                    <a:pt x="55041" y="17373"/>
                  </a:lnTo>
                  <a:lnTo>
                    <a:pt x="55091" y="17454"/>
                  </a:lnTo>
                  <a:lnTo>
                    <a:pt x="55141" y="17616"/>
                  </a:lnTo>
                  <a:lnTo>
                    <a:pt x="55167" y="17696"/>
                  </a:lnTo>
                  <a:lnTo>
                    <a:pt x="55217" y="17696"/>
                  </a:lnTo>
                  <a:lnTo>
                    <a:pt x="55268" y="17696"/>
                  </a:lnTo>
                  <a:lnTo>
                    <a:pt x="55268" y="17696"/>
                  </a:lnTo>
                  <a:lnTo>
                    <a:pt x="55293" y="17858"/>
                  </a:lnTo>
                  <a:lnTo>
                    <a:pt x="55293" y="18020"/>
                  </a:lnTo>
                  <a:lnTo>
                    <a:pt x="55343" y="18020"/>
                  </a:lnTo>
                  <a:lnTo>
                    <a:pt x="55394" y="18101"/>
                  </a:lnTo>
                  <a:lnTo>
                    <a:pt x="55419" y="18101"/>
                  </a:lnTo>
                  <a:lnTo>
                    <a:pt x="55470" y="18101"/>
                  </a:lnTo>
                  <a:lnTo>
                    <a:pt x="55495" y="18101"/>
                  </a:lnTo>
                  <a:lnTo>
                    <a:pt x="55545" y="18262"/>
                  </a:lnTo>
                  <a:lnTo>
                    <a:pt x="55545" y="18424"/>
                  </a:lnTo>
                  <a:lnTo>
                    <a:pt x="55545" y="18505"/>
                  </a:lnTo>
                  <a:lnTo>
                    <a:pt x="55545" y="18828"/>
                  </a:lnTo>
                  <a:lnTo>
                    <a:pt x="55545" y="19070"/>
                  </a:lnTo>
                  <a:lnTo>
                    <a:pt x="55596" y="18909"/>
                  </a:lnTo>
                  <a:lnTo>
                    <a:pt x="55621" y="18909"/>
                  </a:lnTo>
                  <a:lnTo>
                    <a:pt x="55621" y="18909"/>
                  </a:lnTo>
                  <a:lnTo>
                    <a:pt x="55671" y="18828"/>
                  </a:lnTo>
                  <a:lnTo>
                    <a:pt x="55671" y="18666"/>
                  </a:lnTo>
                  <a:lnTo>
                    <a:pt x="55671" y="18424"/>
                  </a:lnTo>
                  <a:lnTo>
                    <a:pt x="55671" y="18020"/>
                  </a:lnTo>
                  <a:lnTo>
                    <a:pt x="55671" y="17696"/>
                  </a:lnTo>
                  <a:lnTo>
                    <a:pt x="55848" y="17696"/>
                  </a:lnTo>
                  <a:lnTo>
                    <a:pt x="55873" y="17696"/>
                  </a:lnTo>
                  <a:lnTo>
                    <a:pt x="55924" y="17696"/>
                  </a:lnTo>
                  <a:lnTo>
                    <a:pt x="56000" y="17696"/>
                  </a:lnTo>
                  <a:lnTo>
                    <a:pt x="56075" y="17858"/>
                  </a:lnTo>
                  <a:lnTo>
                    <a:pt x="56176" y="17696"/>
                  </a:lnTo>
                  <a:lnTo>
                    <a:pt x="56252" y="17858"/>
                  </a:lnTo>
                  <a:lnTo>
                    <a:pt x="56302" y="17858"/>
                  </a:lnTo>
                  <a:lnTo>
                    <a:pt x="56302" y="18020"/>
                  </a:lnTo>
                  <a:lnTo>
                    <a:pt x="56328" y="18020"/>
                  </a:lnTo>
                  <a:lnTo>
                    <a:pt x="56504" y="18020"/>
                  </a:lnTo>
                  <a:lnTo>
                    <a:pt x="56504" y="17454"/>
                  </a:lnTo>
                  <a:lnTo>
                    <a:pt x="56429" y="17373"/>
                  </a:lnTo>
                  <a:lnTo>
                    <a:pt x="56378" y="17373"/>
                  </a:lnTo>
                  <a:lnTo>
                    <a:pt x="56302" y="17373"/>
                  </a:lnTo>
                  <a:lnTo>
                    <a:pt x="56201" y="17373"/>
                  </a:lnTo>
                  <a:lnTo>
                    <a:pt x="56126" y="17212"/>
                  </a:lnTo>
                  <a:lnTo>
                    <a:pt x="56126" y="17050"/>
                  </a:lnTo>
                  <a:lnTo>
                    <a:pt x="56075" y="16969"/>
                  </a:lnTo>
                  <a:lnTo>
                    <a:pt x="56075" y="16808"/>
                  </a:lnTo>
                  <a:lnTo>
                    <a:pt x="56075" y="16646"/>
                  </a:lnTo>
                  <a:lnTo>
                    <a:pt x="56075" y="16565"/>
                  </a:lnTo>
                  <a:lnTo>
                    <a:pt x="56126" y="16404"/>
                  </a:lnTo>
                  <a:lnTo>
                    <a:pt x="56176" y="16404"/>
                  </a:lnTo>
                  <a:lnTo>
                    <a:pt x="56201" y="16404"/>
                  </a:lnTo>
                  <a:lnTo>
                    <a:pt x="56302" y="16242"/>
                  </a:lnTo>
                  <a:lnTo>
                    <a:pt x="56378" y="16161"/>
                  </a:lnTo>
                  <a:lnTo>
                    <a:pt x="56454" y="15999"/>
                  </a:lnTo>
                  <a:lnTo>
                    <a:pt x="56529" y="15999"/>
                  </a:lnTo>
                  <a:lnTo>
                    <a:pt x="56832" y="15999"/>
                  </a:lnTo>
                  <a:lnTo>
                    <a:pt x="56782" y="16161"/>
                  </a:lnTo>
                  <a:lnTo>
                    <a:pt x="56757" y="16242"/>
                  </a:lnTo>
                  <a:lnTo>
                    <a:pt x="56706" y="16404"/>
                  </a:lnTo>
                  <a:lnTo>
                    <a:pt x="56706" y="16404"/>
                  </a:lnTo>
                  <a:lnTo>
                    <a:pt x="56706" y="16565"/>
                  </a:lnTo>
                  <a:lnTo>
                    <a:pt x="56757" y="16646"/>
                  </a:lnTo>
                  <a:lnTo>
                    <a:pt x="56757" y="16646"/>
                  </a:lnTo>
                  <a:lnTo>
                    <a:pt x="56782" y="16808"/>
                  </a:lnTo>
                  <a:lnTo>
                    <a:pt x="56883" y="16808"/>
                  </a:lnTo>
                  <a:lnTo>
                    <a:pt x="56908" y="16808"/>
                  </a:lnTo>
                  <a:lnTo>
                    <a:pt x="56958" y="16646"/>
                  </a:lnTo>
                  <a:lnTo>
                    <a:pt x="56984" y="16565"/>
                  </a:lnTo>
                  <a:lnTo>
                    <a:pt x="57034" y="16404"/>
                  </a:lnTo>
                  <a:lnTo>
                    <a:pt x="57085" y="16242"/>
                  </a:lnTo>
                  <a:lnTo>
                    <a:pt x="57085" y="16161"/>
                  </a:lnTo>
                  <a:lnTo>
                    <a:pt x="57110" y="15919"/>
                  </a:lnTo>
                  <a:lnTo>
                    <a:pt x="57160" y="15919"/>
                  </a:lnTo>
                  <a:lnTo>
                    <a:pt x="57211" y="15919"/>
                  </a:lnTo>
                  <a:lnTo>
                    <a:pt x="57236" y="15919"/>
                  </a:lnTo>
                  <a:lnTo>
                    <a:pt x="57287" y="15919"/>
                  </a:lnTo>
                  <a:lnTo>
                    <a:pt x="57337" y="15919"/>
                  </a:lnTo>
                  <a:lnTo>
                    <a:pt x="57362" y="15919"/>
                  </a:lnTo>
                  <a:lnTo>
                    <a:pt x="57413" y="15757"/>
                  </a:lnTo>
                  <a:lnTo>
                    <a:pt x="57438" y="15595"/>
                  </a:lnTo>
                  <a:lnTo>
                    <a:pt x="57488" y="15515"/>
                  </a:lnTo>
                  <a:lnTo>
                    <a:pt x="57564" y="15353"/>
                  </a:lnTo>
                  <a:lnTo>
                    <a:pt x="57665" y="15515"/>
                  </a:lnTo>
                  <a:lnTo>
                    <a:pt x="57665" y="16161"/>
                  </a:lnTo>
                  <a:lnTo>
                    <a:pt x="57817" y="16161"/>
                  </a:lnTo>
                  <a:lnTo>
                    <a:pt x="57867" y="16161"/>
                  </a:lnTo>
                  <a:lnTo>
                    <a:pt x="57892" y="16242"/>
                  </a:lnTo>
                  <a:lnTo>
                    <a:pt x="57943" y="16404"/>
                  </a:lnTo>
                  <a:lnTo>
                    <a:pt x="57943" y="16565"/>
                  </a:lnTo>
                  <a:lnTo>
                    <a:pt x="57943" y="16808"/>
                  </a:lnTo>
                  <a:lnTo>
                    <a:pt x="57943" y="16969"/>
                  </a:lnTo>
                  <a:lnTo>
                    <a:pt x="57943" y="17050"/>
                  </a:lnTo>
                  <a:lnTo>
                    <a:pt x="57892" y="17212"/>
                  </a:lnTo>
                  <a:lnTo>
                    <a:pt x="58018" y="17373"/>
                  </a:lnTo>
                  <a:lnTo>
                    <a:pt x="58018" y="17212"/>
                  </a:lnTo>
                  <a:lnTo>
                    <a:pt x="57993" y="17050"/>
                  </a:lnTo>
                  <a:lnTo>
                    <a:pt x="57993" y="16808"/>
                  </a:lnTo>
                  <a:lnTo>
                    <a:pt x="58018" y="16646"/>
                  </a:lnTo>
                  <a:lnTo>
                    <a:pt x="58018" y="16565"/>
                  </a:lnTo>
                  <a:lnTo>
                    <a:pt x="58069" y="16242"/>
                  </a:lnTo>
                  <a:lnTo>
                    <a:pt x="58018" y="15999"/>
                  </a:lnTo>
                  <a:lnTo>
                    <a:pt x="58018" y="15757"/>
                  </a:lnTo>
                  <a:lnTo>
                    <a:pt x="58574" y="15757"/>
                  </a:lnTo>
                  <a:lnTo>
                    <a:pt x="58574" y="15919"/>
                  </a:lnTo>
                  <a:lnTo>
                    <a:pt x="58574" y="15999"/>
                  </a:lnTo>
                  <a:lnTo>
                    <a:pt x="58523" y="16161"/>
                  </a:lnTo>
                  <a:lnTo>
                    <a:pt x="58473" y="16242"/>
                  </a:lnTo>
                  <a:lnTo>
                    <a:pt x="58473" y="16242"/>
                  </a:lnTo>
                  <a:lnTo>
                    <a:pt x="58447" y="16404"/>
                  </a:lnTo>
                  <a:lnTo>
                    <a:pt x="58447" y="16969"/>
                  </a:lnTo>
                  <a:lnTo>
                    <a:pt x="58574" y="16969"/>
                  </a:lnTo>
                  <a:lnTo>
                    <a:pt x="58700" y="16969"/>
                  </a:lnTo>
                  <a:lnTo>
                    <a:pt x="58700" y="16161"/>
                  </a:lnTo>
                  <a:lnTo>
                    <a:pt x="58776" y="16161"/>
                  </a:lnTo>
                  <a:lnTo>
                    <a:pt x="58801" y="16161"/>
                  </a:lnTo>
                  <a:lnTo>
                    <a:pt x="58851" y="16161"/>
                  </a:lnTo>
                  <a:lnTo>
                    <a:pt x="58851" y="16242"/>
                  </a:lnTo>
                  <a:lnTo>
                    <a:pt x="58902" y="16404"/>
                  </a:lnTo>
                  <a:lnTo>
                    <a:pt x="58902" y="16565"/>
                  </a:lnTo>
                  <a:lnTo>
                    <a:pt x="58927" y="16565"/>
                  </a:lnTo>
                  <a:lnTo>
                    <a:pt x="58927" y="16646"/>
                  </a:lnTo>
                  <a:lnTo>
                    <a:pt x="59028" y="16646"/>
                  </a:lnTo>
                  <a:lnTo>
                    <a:pt x="59104" y="16646"/>
                  </a:lnTo>
                  <a:lnTo>
                    <a:pt x="59230" y="16646"/>
                  </a:lnTo>
                  <a:lnTo>
                    <a:pt x="59305" y="16646"/>
                  </a:lnTo>
                  <a:lnTo>
                    <a:pt x="59356" y="16646"/>
                  </a:lnTo>
                  <a:lnTo>
                    <a:pt x="59381" y="16646"/>
                  </a:lnTo>
                  <a:lnTo>
                    <a:pt x="59381" y="16808"/>
                  </a:lnTo>
                  <a:lnTo>
                    <a:pt x="59432" y="16969"/>
                  </a:lnTo>
                  <a:lnTo>
                    <a:pt x="59432" y="16969"/>
                  </a:lnTo>
                  <a:lnTo>
                    <a:pt x="59482" y="17050"/>
                  </a:lnTo>
                  <a:lnTo>
                    <a:pt x="59482" y="17212"/>
                  </a:lnTo>
                  <a:lnTo>
                    <a:pt x="59482" y="17696"/>
                  </a:lnTo>
                  <a:lnTo>
                    <a:pt x="59432" y="17696"/>
                  </a:lnTo>
                  <a:lnTo>
                    <a:pt x="59381" y="17696"/>
                  </a:lnTo>
                  <a:lnTo>
                    <a:pt x="59356" y="17696"/>
                  </a:lnTo>
                  <a:lnTo>
                    <a:pt x="59305" y="17858"/>
                  </a:lnTo>
                  <a:lnTo>
                    <a:pt x="59255" y="17696"/>
                  </a:lnTo>
                  <a:lnTo>
                    <a:pt x="59230" y="17696"/>
                  </a:lnTo>
                  <a:lnTo>
                    <a:pt x="59230" y="18020"/>
                  </a:lnTo>
                  <a:lnTo>
                    <a:pt x="59305" y="18101"/>
                  </a:lnTo>
                  <a:lnTo>
                    <a:pt x="59381" y="18101"/>
                  </a:lnTo>
                  <a:lnTo>
                    <a:pt x="59482" y="18262"/>
                  </a:lnTo>
                  <a:lnTo>
                    <a:pt x="59558" y="18262"/>
                  </a:lnTo>
                  <a:lnTo>
                    <a:pt x="59634" y="18101"/>
                  </a:lnTo>
                  <a:lnTo>
                    <a:pt x="59634" y="18262"/>
                  </a:lnTo>
                  <a:lnTo>
                    <a:pt x="59684" y="18424"/>
                  </a:lnTo>
                  <a:lnTo>
                    <a:pt x="59684" y="18424"/>
                  </a:lnTo>
                  <a:lnTo>
                    <a:pt x="59760" y="18505"/>
                  </a:lnTo>
                  <a:lnTo>
                    <a:pt x="59810" y="18666"/>
                  </a:lnTo>
                  <a:lnTo>
                    <a:pt x="59886" y="18666"/>
                  </a:lnTo>
                  <a:lnTo>
                    <a:pt x="59886" y="18666"/>
                  </a:lnTo>
                  <a:lnTo>
                    <a:pt x="59936" y="18505"/>
                  </a:lnTo>
                  <a:lnTo>
                    <a:pt x="59962" y="18424"/>
                  </a:lnTo>
                  <a:lnTo>
                    <a:pt x="59962" y="18424"/>
                  </a:lnTo>
                  <a:lnTo>
                    <a:pt x="60063" y="18262"/>
                  </a:lnTo>
                  <a:lnTo>
                    <a:pt x="60264" y="18262"/>
                  </a:lnTo>
                  <a:lnTo>
                    <a:pt x="60264" y="18505"/>
                  </a:lnTo>
                  <a:lnTo>
                    <a:pt x="60290" y="18666"/>
                  </a:lnTo>
                  <a:lnTo>
                    <a:pt x="60290" y="18828"/>
                  </a:lnTo>
                  <a:lnTo>
                    <a:pt x="60290" y="18909"/>
                  </a:lnTo>
                  <a:lnTo>
                    <a:pt x="60340" y="18909"/>
                  </a:lnTo>
                  <a:lnTo>
                    <a:pt x="60391" y="19070"/>
                  </a:lnTo>
                  <a:lnTo>
                    <a:pt x="60391" y="19070"/>
                  </a:lnTo>
                  <a:lnTo>
                    <a:pt x="60416" y="19070"/>
                  </a:lnTo>
                  <a:lnTo>
                    <a:pt x="60466" y="19151"/>
                  </a:lnTo>
                  <a:lnTo>
                    <a:pt x="60466" y="19151"/>
                  </a:lnTo>
                  <a:lnTo>
                    <a:pt x="60466" y="19313"/>
                  </a:lnTo>
                  <a:lnTo>
                    <a:pt x="60416" y="19474"/>
                  </a:lnTo>
                  <a:lnTo>
                    <a:pt x="60416" y="19555"/>
                  </a:lnTo>
                  <a:lnTo>
                    <a:pt x="60391" y="19717"/>
                  </a:lnTo>
                  <a:lnTo>
                    <a:pt x="60391" y="19878"/>
                  </a:lnTo>
                  <a:lnTo>
                    <a:pt x="60416" y="19959"/>
                  </a:lnTo>
                  <a:lnTo>
                    <a:pt x="60466" y="20121"/>
                  </a:lnTo>
                  <a:lnTo>
                    <a:pt x="60618" y="20121"/>
                  </a:lnTo>
                  <a:lnTo>
                    <a:pt x="60618" y="19959"/>
                  </a:lnTo>
                  <a:lnTo>
                    <a:pt x="60668" y="19959"/>
                  </a:lnTo>
                  <a:lnTo>
                    <a:pt x="60668" y="19878"/>
                  </a:lnTo>
                  <a:lnTo>
                    <a:pt x="60668" y="19717"/>
                  </a:lnTo>
                  <a:lnTo>
                    <a:pt x="60668" y="19474"/>
                  </a:lnTo>
                  <a:lnTo>
                    <a:pt x="60921" y="19474"/>
                  </a:lnTo>
                  <a:lnTo>
                    <a:pt x="60971" y="19717"/>
                  </a:lnTo>
                  <a:lnTo>
                    <a:pt x="61047" y="19878"/>
                  </a:lnTo>
                  <a:lnTo>
                    <a:pt x="61072" y="19959"/>
                  </a:lnTo>
                  <a:lnTo>
                    <a:pt x="61123" y="19959"/>
                  </a:lnTo>
                  <a:lnTo>
                    <a:pt x="61173" y="20121"/>
                  </a:lnTo>
                  <a:lnTo>
                    <a:pt x="61198" y="20121"/>
                  </a:lnTo>
                  <a:lnTo>
                    <a:pt x="61198" y="20282"/>
                  </a:lnTo>
                  <a:lnTo>
                    <a:pt x="61249" y="20282"/>
                  </a:lnTo>
                  <a:lnTo>
                    <a:pt x="61324" y="20282"/>
                  </a:lnTo>
                  <a:lnTo>
                    <a:pt x="61375" y="20121"/>
                  </a:lnTo>
                  <a:lnTo>
                    <a:pt x="61451" y="20121"/>
                  </a:lnTo>
                  <a:lnTo>
                    <a:pt x="61577" y="20121"/>
                  </a:lnTo>
                  <a:lnTo>
                    <a:pt x="61652" y="20121"/>
                  </a:lnTo>
                  <a:lnTo>
                    <a:pt x="61753" y="20121"/>
                  </a:lnTo>
                  <a:lnTo>
                    <a:pt x="61829" y="20282"/>
                  </a:lnTo>
                  <a:lnTo>
                    <a:pt x="61880" y="20363"/>
                  </a:lnTo>
                  <a:lnTo>
                    <a:pt x="61905" y="20363"/>
                  </a:lnTo>
                  <a:lnTo>
                    <a:pt x="61981" y="20525"/>
                  </a:lnTo>
                  <a:lnTo>
                    <a:pt x="62031" y="20525"/>
                  </a:lnTo>
                  <a:lnTo>
                    <a:pt x="62082" y="20606"/>
                  </a:lnTo>
                  <a:lnTo>
                    <a:pt x="62082" y="20606"/>
                  </a:lnTo>
                  <a:lnTo>
                    <a:pt x="62107" y="20767"/>
                  </a:lnTo>
                  <a:lnTo>
                    <a:pt x="62107" y="20929"/>
                  </a:lnTo>
                  <a:lnTo>
                    <a:pt x="62208" y="21010"/>
                  </a:lnTo>
                  <a:lnTo>
                    <a:pt x="62233" y="21010"/>
                  </a:lnTo>
                  <a:lnTo>
                    <a:pt x="62283" y="21010"/>
                  </a:lnTo>
                  <a:lnTo>
                    <a:pt x="62334" y="21010"/>
                  </a:lnTo>
                  <a:lnTo>
                    <a:pt x="62334" y="21171"/>
                  </a:lnTo>
                  <a:lnTo>
                    <a:pt x="62359" y="21333"/>
                  </a:lnTo>
                  <a:lnTo>
                    <a:pt x="62410" y="21333"/>
                  </a:lnTo>
                  <a:lnTo>
                    <a:pt x="62435" y="21333"/>
                  </a:lnTo>
                  <a:lnTo>
                    <a:pt x="62435" y="21414"/>
                  </a:lnTo>
                  <a:lnTo>
                    <a:pt x="62485" y="21575"/>
                  </a:lnTo>
                  <a:lnTo>
                    <a:pt x="62536" y="21737"/>
                  </a:lnTo>
                  <a:lnTo>
                    <a:pt x="62536" y="21737"/>
                  </a:lnTo>
                  <a:lnTo>
                    <a:pt x="62611" y="21979"/>
                  </a:lnTo>
                  <a:lnTo>
                    <a:pt x="62687" y="22060"/>
                  </a:lnTo>
                  <a:lnTo>
                    <a:pt x="62788" y="22060"/>
                  </a:lnTo>
                  <a:lnTo>
                    <a:pt x="62864" y="22060"/>
                  </a:lnTo>
                  <a:lnTo>
                    <a:pt x="62940" y="22060"/>
                  </a:lnTo>
                  <a:lnTo>
                    <a:pt x="63015" y="22060"/>
                  </a:lnTo>
                  <a:lnTo>
                    <a:pt x="63066" y="22060"/>
                  </a:lnTo>
                  <a:lnTo>
                    <a:pt x="63116" y="22060"/>
                  </a:lnTo>
                  <a:lnTo>
                    <a:pt x="63192" y="22222"/>
                  </a:lnTo>
                  <a:lnTo>
                    <a:pt x="63242" y="22383"/>
                  </a:lnTo>
                  <a:lnTo>
                    <a:pt x="63268" y="22464"/>
                  </a:lnTo>
                  <a:lnTo>
                    <a:pt x="63318" y="22464"/>
                  </a:lnTo>
                  <a:lnTo>
                    <a:pt x="63343" y="22626"/>
                  </a:lnTo>
                  <a:lnTo>
                    <a:pt x="63394" y="22868"/>
                  </a:lnTo>
                  <a:lnTo>
                    <a:pt x="63444" y="23191"/>
                  </a:lnTo>
                  <a:lnTo>
                    <a:pt x="63444" y="23434"/>
                  </a:lnTo>
                  <a:lnTo>
                    <a:pt x="63444" y="23676"/>
                  </a:lnTo>
                  <a:lnTo>
                    <a:pt x="63470" y="23919"/>
                  </a:lnTo>
                  <a:lnTo>
                    <a:pt x="63470" y="24242"/>
                  </a:lnTo>
                  <a:lnTo>
                    <a:pt x="63470" y="24484"/>
                  </a:lnTo>
                  <a:lnTo>
                    <a:pt x="63444" y="24646"/>
                  </a:lnTo>
                  <a:lnTo>
                    <a:pt x="63444" y="24727"/>
                  </a:lnTo>
                  <a:lnTo>
                    <a:pt x="63394" y="24888"/>
                  </a:lnTo>
                  <a:lnTo>
                    <a:pt x="63343" y="24969"/>
                  </a:lnTo>
                  <a:lnTo>
                    <a:pt x="63318" y="25131"/>
                  </a:lnTo>
                  <a:lnTo>
                    <a:pt x="63242" y="25292"/>
                  </a:lnTo>
                  <a:lnTo>
                    <a:pt x="63192" y="25373"/>
                  </a:lnTo>
                  <a:lnTo>
                    <a:pt x="63141" y="25535"/>
                  </a:lnTo>
                  <a:lnTo>
                    <a:pt x="63116" y="25535"/>
                  </a:lnTo>
                  <a:lnTo>
                    <a:pt x="63015" y="25535"/>
                  </a:lnTo>
                  <a:lnTo>
                    <a:pt x="62940" y="25535"/>
                  </a:lnTo>
                  <a:lnTo>
                    <a:pt x="62864" y="25696"/>
                  </a:lnTo>
                  <a:lnTo>
                    <a:pt x="62813" y="25696"/>
                  </a:lnTo>
                  <a:lnTo>
                    <a:pt x="62788" y="25777"/>
                  </a:lnTo>
                  <a:lnTo>
                    <a:pt x="62687" y="25939"/>
                  </a:lnTo>
                  <a:lnTo>
                    <a:pt x="62662" y="25939"/>
                  </a:lnTo>
                  <a:lnTo>
                    <a:pt x="62611" y="25939"/>
                  </a:lnTo>
                  <a:lnTo>
                    <a:pt x="62561" y="25939"/>
                  </a:lnTo>
                  <a:lnTo>
                    <a:pt x="62536" y="26101"/>
                  </a:lnTo>
                  <a:lnTo>
                    <a:pt x="62359" y="26101"/>
                  </a:lnTo>
                  <a:lnTo>
                    <a:pt x="62283" y="26101"/>
                  </a:lnTo>
                  <a:lnTo>
                    <a:pt x="62208" y="26101"/>
                  </a:lnTo>
                  <a:lnTo>
                    <a:pt x="62157" y="25939"/>
                  </a:lnTo>
                  <a:lnTo>
                    <a:pt x="62107" y="25939"/>
                  </a:lnTo>
                  <a:lnTo>
                    <a:pt x="62031" y="25939"/>
                  </a:lnTo>
                  <a:lnTo>
                    <a:pt x="61981" y="25939"/>
                  </a:lnTo>
                  <a:lnTo>
                    <a:pt x="61955" y="25777"/>
                  </a:lnTo>
                  <a:lnTo>
                    <a:pt x="61955" y="25696"/>
                  </a:lnTo>
                  <a:lnTo>
                    <a:pt x="61955" y="25696"/>
                  </a:lnTo>
                  <a:lnTo>
                    <a:pt x="61905" y="25535"/>
                  </a:lnTo>
                  <a:lnTo>
                    <a:pt x="61880" y="25535"/>
                  </a:lnTo>
                  <a:lnTo>
                    <a:pt x="61829" y="25535"/>
                  </a:lnTo>
                  <a:lnTo>
                    <a:pt x="61779" y="25535"/>
                  </a:lnTo>
                  <a:lnTo>
                    <a:pt x="61198" y="25535"/>
                  </a:lnTo>
                  <a:lnTo>
                    <a:pt x="61173" y="25373"/>
                  </a:lnTo>
                  <a:lnTo>
                    <a:pt x="61123" y="25373"/>
                  </a:lnTo>
                  <a:lnTo>
                    <a:pt x="61047" y="25292"/>
                  </a:lnTo>
                  <a:lnTo>
                    <a:pt x="61047" y="25131"/>
                  </a:lnTo>
                  <a:lnTo>
                    <a:pt x="61047" y="24969"/>
                  </a:lnTo>
                  <a:lnTo>
                    <a:pt x="60996" y="24969"/>
                  </a:lnTo>
                  <a:lnTo>
                    <a:pt x="60971" y="24969"/>
                  </a:lnTo>
                  <a:lnTo>
                    <a:pt x="60921" y="24969"/>
                  </a:lnTo>
                  <a:lnTo>
                    <a:pt x="60845" y="24969"/>
                  </a:lnTo>
                  <a:lnTo>
                    <a:pt x="60744" y="24969"/>
                  </a:lnTo>
                  <a:lnTo>
                    <a:pt x="60618" y="24969"/>
                  </a:lnTo>
                  <a:lnTo>
                    <a:pt x="60593" y="24888"/>
                  </a:lnTo>
                  <a:lnTo>
                    <a:pt x="60542" y="24888"/>
                  </a:lnTo>
                  <a:lnTo>
                    <a:pt x="60466" y="24727"/>
                  </a:lnTo>
                  <a:lnTo>
                    <a:pt x="60416" y="24484"/>
                  </a:lnTo>
                  <a:lnTo>
                    <a:pt x="60340" y="24484"/>
                  </a:lnTo>
                  <a:lnTo>
                    <a:pt x="60264" y="24323"/>
                  </a:lnTo>
                  <a:lnTo>
                    <a:pt x="60214" y="24242"/>
                  </a:lnTo>
                  <a:lnTo>
                    <a:pt x="60214" y="24242"/>
                  </a:lnTo>
                  <a:lnTo>
                    <a:pt x="60214" y="24080"/>
                  </a:lnTo>
                  <a:lnTo>
                    <a:pt x="60164" y="24080"/>
                  </a:lnTo>
                  <a:lnTo>
                    <a:pt x="60138" y="24080"/>
                  </a:lnTo>
                  <a:lnTo>
                    <a:pt x="60063" y="23919"/>
                  </a:lnTo>
                  <a:lnTo>
                    <a:pt x="60012" y="24242"/>
                  </a:lnTo>
                  <a:lnTo>
                    <a:pt x="60088" y="24323"/>
                  </a:lnTo>
                  <a:lnTo>
                    <a:pt x="60164" y="24484"/>
                  </a:lnTo>
                  <a:lnTo>
                    <a:pt x="60214" y="24646"/>
                  </a:lnTo>
                  <a:lnTo>
                    <a:pt x="60214" y="24646"/>
                  </a:lnTo>
                  <a:lnTo>
                    <a:pt x="60264" y="24727"/>
                  </a:lnTo>
                  <a:lnTo>
                    <a:pt x="60340" y="24727"/>
                  </a:lnTo>
                  <a:lnTo>
                    <a:pt x="60391" y="24727"/>
                  </a:lnTo>
                  <a:lnTo>
                    <a:pt x="60466" y="24727"/>
                  </a:lnTo>
                  <a:lnTo>
                    <a:pt x="60466" y="24969"/>
                  </a:lnTo>
                  <a:lnTo>
                    <a:pt x="60517" y="25131"/>
                  </a:lnTo>
                  <a:lnTo>
                    <a:pt x="60517" y="25292"/>
                  </a:lnTo>
                  <a:lnTo>
                    <a:pt x="60542" y="25373"/>
                  </a:lnTo>
                  <a:lnTo>
                    <a:pt x="60593" y="25535"/>
                  </a:lnTo>
                  <a:lnTo>
                    <a:pt x="60593" y="25696"/>
                  </a:lnTo>
                  <a:lnTo>
                    <a:pt x="60593" y="25777"/>
                  </a:lnTo>
                  <a:lnTo>
                    <a:pt x="60618" y="25777"/>
                  </a:lnTo>
                  <a:lnTo>
                    <a:pt x="60719" y="25777"/>
                  </a:lnTo>
                  <a:lnTo>
                    <a:pt x="60794" y="25777"/>
                  </a:lnTo>
                  <a:lnTo>
                    <a:pt x="60870" y="25939"/>
                  </a:lnTo>
                  <a:lnTo>
                    <a:pt x="60870" y="26101"/>
                  </a:lnTo>
                  <a:lnTo>
                    <a:pt x="60921" y="26181"/>
                  </a:lnTo>
                  <a:lnTo>
                    <a:pt x="60921" y="26424"/>
                  </a:lnTo>
                  <a:lnTo>
                    <a:pt x="60921" y="26828"/>
                  </a:lnTo>
                  <a:lnTo>
                    <a:pt x="60870" y="27151"/>
                  </a:lnTo>
                  <a:lnTo>
                    <a:pt x="60870" y="27555"/>
                  </a:lnTo>
                  <a:lnTo>
                    <a:pt x="60870" y="28282"/>
                  </a:lnTo>
                  <a:lnTo>
                    <a:pt x="61123" y="28282"/>
                  </a:lnTo>
                  <a:lnTo>
                    <a:pt x="61123" y="28686"/>
                  </a:lnTo>
                  <a:lnTo>
                    <a:pt x="61123" y="29090"/>
                  </a:lnTo>
                  <a:lnTo>
                    <a:pt x="61123" y="29333"/>
                  </a:lnTo>
                  <a:lnTo>
                    <a:pt x="61173" y="29494"/>
                  </a:lnTo>
                  <a:lnTo>
                    <a:pt x="61173" y="29656"/>
                  </a:lnTo>
                  <a:lnTo>
                    <a:pt x="61249" y="29898"/>
                  </a:lnTo>
                  <a:lnTo>
                    <a:pt x="61324" y="30060"/>
                  </a:lnTo>
                  <a:lnTo>
                    <a:pt x="61375" y="30060"/>
                  </a:lnTo>
                  <a:lnTo>
                    <a:pt x="61425" y="30060"/>
                  </a:lnTo>
                  <a:lnTo>
                    <a:pt x="61526" y="30141"/>
                  </a:lnTo>
                  <a:lnTo>
                    <a:pt x="61627" y="30303"/>
                  </a:lnTo>
                  <a:lnTo>
                    <a:pt x="61652" y="30464"/>
                  </a:lnTo>
                  <a:lnTo>
                    <a:pt x="61703" y="30545"/>
                  </a:lnTo>
                  <a:lnTo>
                    <a:pt x="61703" y="30545"/>
                  </a:lnTo>
                  <a:lnTo>
                    <a:pt x="61703" y="30707"/>
                  </a:lnTo>
                  <a:lnTo>
                    <a:pt x="61753" y="30787"/>
                  </a:lnTo>
                  <a:lnTo>
                    <a:pt x="61829" y="30787"/>
                  </a:lnTo>
                  <a:lnTo>
                    <a:pt x="61880" y="30787"/>
                  </a:lnTo>
                  <a:lnTo>
                    <a:pt x="61905" y="30787"/>
                  </a:lnTo>
                  <a:lnTo>
                    <a:pt x="61905" y="30707"/>
                  </a:lnTo>
                  <a:lnTo>
                    <a:pt x="61905" y="30545"/>
                  </a:lnTo>
                  <a:lnTo>
                    <a:pt x="61955" y="30545"/>
                  </a:lnTo>
                  <a:lnTo>
                    <a:pt x="62334" y="30545"/>
                  </a:lnTo>
                  <a:lnTo>
                    <a:pt x="62359" y="30464"/>
                  </a:lnTo>
                  <a:lnTo>
                    <a:pt x="62359" y="30303"/>
                  </a:lnTo>
                  <a:lnTo>
                    <a:pt x="62410" y="30303"/>
                  </a:lnTo>
                  <a:lnTo>
                    <a:pt x="62359" y="30060"/>
                  </a:lnTo>
                  <a:lnTo>
                    <a:pt x="62334" y="29898"/>
                  </a:lnTo>
                  <a:lnTo>
                    <a:pt x="62233" y="29737"/>
                  </a:lnTo>
                  <a:lnTo>
                    <a:pt x="62157" y="29656"/>
                  </a:lnTo>
                  <a:lnTo>
                    <a:pt x="62107" y="29656"/>
                  </a:lnTo>
                  <a:lnTo>
                    <a:pt x="62082" y="29656"/>
                  </a:lnTo>
                  <a:lnTo>
                    <a:pt x="61981" y="29656"/>
                  </a:lnTo>
                  <a:lnTo>
                    <a:pt x="61905" y="29656"/>
                  </a:lnTo>
                  <a:lnTo>
                    <a:pt x="61905" y="29494"/>
                  </a:lnTo>
                  <a:lnTo>
                    <a:pt x="61880" y="29494"/>
                  </a:lnTo>
                  <a:lnTo>
                    <a:pt x="61880" y="29333"/>
                  </a:lnTo>
                  <a:lnTo>
                    <a:pt x="61880" y="29252"/>
                  </a:lnTo>
                  <a:lnTo>
                    <a:pt x="61880" y="29090"/>
                  </a:lnTo>
                  <a:lnTo>
                    <a:pt x="61829" y="29090"/>
                  </a:lnTo>
                  <a:lnTo>
                    <a:pt x="61779" y="29090"/>
                  </a:lnTo>
                  <a:lnTo>
                    <a:pt x="61753" y="29010"/>
                  </a:lnTo>
                  <a:lnTo>
                    <a:pt x="61703" y="29010"/>
                  </a:lnTo>
                  <a:lnTo>
                    <a:pt x="61703" y="28686"/>
                  </a:lnTo>
                  <a:lnTo>
                    <a:pt x="61652" y="28606"/>
                  </a:lnTo>
                  <a:lnTo>
                    <a:pt x="61703" y="28444"/>
                  </a:lnTo>
                  <a:lnTo>
                    <a:pt x="61703" y="28282"/>
                  </a:lnTo>
                  <a:lnTo>
                    <a:pt x="61753" y="28202"/>
                  </a:lnTo>
                  <a:lnTo>
                    <a:pt x="61779" y="28202"/>
                  </a:lnTo>
                  <a:lnTo>
                    <a:pt x="61829" y="28202"/>
                  </a:lnTo>
                  <a:lnTo>
                    <a:pt x="61880" y="28040"/>
                  </a:lnTo>
                  <a:lnTo>
                    <a:pt x="61905" y="27878"/>
                  </a:lnTo>
                  <a:lnTo>
                    <a:pt x="61981" y="27878"/>
                  </a:lnTo>
                  <a:lnTo>
                    <a:pt x="61981" y="28040"/>
                  </a:lnTo>
                  <a:lnTo>
                    <a:pt x="62031" y="28282"/>
                  </a:lnTo>
                  <a:lnTo>
                    <a:pt x="62082" y="28444"/>
                  </a:lnTo>
                  <a:lnTo>
                    <a:pt x="62107" y="28606"/>
                  </a:lnTo>
                  <a:lnTo>
                    <a:pt x="62157" y="28606"/>
                  </a:lnTo>
                  <a:lnTo>
                    <a:pt x="62208" y="28606"/>
                  </a:lnTo>
                  <a:lnTo>
                    <a:pt x="62233" y="28606"/>
                  </a:lnTo>
                  <a:lnTo>
                    <a:pt x="62334" y="28686"/>
                  </a:lnTo>
                  <a:lnTo>
                    <a:pt x="62334" y="28686"/>
                  </a:lnTo>
                  <a:lnTo>
                    <a:pt x="62359" y="28848"/>
                  </a:lnTo>
                  <a:lnTo>
                    <a:pt x="62410" y="28848"/>
                  </a:lnTo>
                  <a:lnTo>
                    <a:pt x="62485" y="29010"/>
                  </a:lnTo>
                  <a:lnTo>
                    <a:pt x="62561" y="29010"/>
                  </a:lnTo>
                  <a:lnTo>
                    <a:pt x="62611" y="29010"/>
                  </a:lnTo>
                  <a:lnTo>
                    <a:pt x="62662" y="29010"/>
                  </a:lnTo>
                  <a:lnTo>
                    <a:pt x="62738" y="29010"/>
                  </a:lnTo>
                  <a:lnTo>
                    <a:pt x="62813" y="29090"/>
                  </a:lnTo>
                  <a:lnTo>
                    <a:pt x="62889" y="29090"/>
                  </a:lnTo>
                  <a:lnTo>
                    <a:pt x="62990" y="29090"/>
                  </a:lnTo>
                  <a:lnTo>
                    <a:pt x="63066" y="29090"/>
                  </a:lnTo>
                  <a:lnTo>
                    <a:pt x="63116" y="29090"/>
                  </a:lnTo>
                  <a:lnTo>
                    <a:pt x="63192" y="29090"/>
                  </a:lnTo>
                  <a:lnTo>
                    <a:pt x="63192" y="29090"/>
                  </a:lnTo>
                  <a:lnTo>
                    <a:pt x="63192" y="29252"/>
                  </a:lnTo>
                  <a:lnTo>
                    <a:pt x="63192" y="29252"/>
                  </a:lnTo>
                  <a:lnTo>
                    <a:pt x="63242" y="29090"/>
                  </a:lnTo>
                  <a:lnTo>
                    <a:pt x="63242" y="28848"/>
                  </a:lnTo>
                  <a:lnTo>
                    <a:pt x="63242" y="28686"/>
                  </a:lnTo>
                  <a:lnTo>
                    <a:pt x="63192" y="28444"/>
                  </a:lnTo>
                  <a:lnTo>
                    <a:pt x="63116" y="28282"/>
                  </a:lnTo>
                  <a:lnTo>
                    <a:pt x="63066" y="28282"/>
                  </a:lnTo>
                  <a:lnTo>
                    <a:pt x="63015" y="28282"/>
                  </a:lnTo>
                  <a:lnTo>
                    <a:pt x="63015" y="28202"/>
                  </a:lnTo>
                  <a:lnTo>
                    <a:pt x="63015" y="28040"/>
                  </a:lnTo>
                  <a:lnTo>
                    <a:pt x="62990" y="27878"/>
                  </a:lnTo>
                  <a:lnTo>
                    <a:pt x="62990" y="27797"/>
                  </a:lnTo>
                  <a:lnTo>
                    <a:pt x="62990" y="27555"/>
                  </a:lnTo>
                  <a:lnTo>
                    <a:pt x="62990" y="27232"/>
                  </a:lnTo>
                  <a:lnTo>
                    <a:pt x="62990" y="27232"/>
                  </a:lnTo>
                  <a:lnTo>
                    <a:pt x="63015" y="27232"/>
                  </a:lnTo>
                  <a:lnTo>
                    <a:pt x="63066" y="27232"/>
                  </a:lnTo>
                  <a:lnTo>
                    <a:pt x="63141" y="27151"/>
                  </a:lnTo>
                  <a:lnTo>
                    <a:pt x="63141" y="26989"/>
                  </a:lnTo>
                  <a:lnTo>
                    <a:pt x="63192" y="26828"/>
                  </a:lnTo>
                  <a:lnTo>
                    <a:pt x="63192" y="26747"/>
                  </a:lnTo>
                  <a:lnTo>
                    <a:pt x="63242" y="26585"/>
                  </a:lnTo>
                  <a:lnTo>
                    <a:pt x="63268" y="26585"/>
                  </a:lnTo>
                  <a:lnTo>
                    <a:pt x="63318" y="26585"/>
                  </a:lnTo>
                  <a:lnTo>
                    <a:pt x="63394" y="26424"/>
                  </a:lnTo>
                  <a:lnTo>
                    <a:pt x="63570" y="26343"/>
                  </a:lnTo>
                  <a:lnTo>
                    <a:pt x="63596" y="26343"/>
                  </a:lnTo>
                  <a:lnTo>
                    <a:pt x="63646" y="26343"/>
                  </a:lnTo>
                  <a:lnTo>
                    <a:pt x="63697" y="26181"/>
                  </a:lnTo>
                  <a:lnTo>
                    <a:pt x="63722" y="26101"/>
                  </a:lnTo>
                  <a:lnTo>
                    <a:pt x="63722" y="25939"/>
                  </a:lnTo>
                  <a:lnTo>
                    <a:pt x="63722" y="25777"/>
                  </a:lnTo>
                  <a:lnTo>
                    <a:pt x="63722" y="25696"/>
                  </a:lnTo>
                  <a:lnTo>
                    <a:pt x="63772" y="25696"/>
                  </a:lnTo>
                  <a:lnTo>
                    <a:pt x="63823" y="25696"/>
                  </a:lnTo>
                  <a:lnTo>
                    <a:pt x="63899" y="25696"/>
                  </a:lnTo>
                  <a:lnTo>
                    <a:pt x="63974" y="25696"/>
                  </a:lnTo>
                  <a:lnTo>
                    <a:pt x="64050" y="25696"/>
                  </a:lnTo>
                  <a:lnTo>
                    <a:pt x="64100" y="25535"/>
                  </a:lnTo>
                  <a:lnTo>
                    <a:pt x="64100" y="25535"/>
                  </a:lnTo>
                  <a:lnTo>
                    <a:pt x="64151" y="25373"/>
                  </a:lnTo>
                  <a:lnTo>
                    <a:pt x="64176" y="25373"/>
                  </a:lnTo>
                  <a:lnTo>
                    <a:pt x="64227" y="25373"/>
                  </a:lnTo>
                  <a:lnTo>
                    <a:pt x="64277" y="25373"/>
                  </a:lnTo>
                  <a:lnTo>
                    <a:pt x="64302" y="25373"/>
                  </a:lnTo>
                  <a:lnTo>
                    <a:pt x="64353" y="25535"/>
                  </a:lnTo>
                  <a:lnTo>
                    <a:pt x="64378" y="25696"/>
                  </a:lnTo>
                  <a:lnTo>
                    <a:pt x="64378" y="25777"/>
                  </a:lnTo>
                  <a:lnTo>
                    <a:pt x="64378" y="25777"/>
                  </a:lnTo>
                  <a:lnTo>
                    <a:pt x="64378" y="25939"/>
                  </a:lnTo>
                  <a:lnTo>
                    <a:pt x="64429" y="26101"/>
                  </a:lnTo>
                  <a:lnTo>
                    <a:pt x="64479" y="26181"/>
                  </a:lnTo>
                  <a:lnTo>
                    <a:pt x="64504" y="26181"/>
                  </a:lnTo>
                  <a:lnTo>
                    <a:pt x="64555" y="26181"/>
                  </a:lnTo>
                  <a:lnTo>
                    <a:pt x="64630" y="26181"/>
                  </a:lnTo>
                  <a:lnTo>
                    <a:pt x="64731" y="26181"/>
                  </a:lnTo>
                  <a:lnTo>
                    <a:pt x="64731" y="26181"/>
                  </a:lnTo>
                  <a:lnTo>
                    <a:pt x="64731" y="26101"/>
                  </a:lnTo>
                  <a:lnTo>
                    <a:pt x="64731" y="25777"/>
                  </a:lnTo>
                  <a:lnTo>
                    <a:pt x="64731" y="25535"/>
                  </a:lnTo>
                  <a:lnTo>
                    <a:pt x="64731" y="25292"/>
                  </a:lnTo>
                  <a:lnTo>
                    <a:pt x="64731" y="25131"/>
                  </a:lnTo>
                  <a:lnTo>
                    <a:pt x="64731" y="25131"/>
                  </a:lnTo>
                  <a:lnTo>
                    <a:pt x="64731" y="24969"/>
                  </a:lnTo>
                  <a:lnTo>
                    <a:pt x="64757" y="24969"/>
                  </a:lnTo>
                  <a:lnTo>
                    <a:pt x="64757" y="24888"/>
                  </a:lnTo>
                  <a:lnTo>
                    <a:pt x="64757" y="24727"/>
                  </a:lnTo>
                  <a:lnTo>
                    <a:pt x="64757" y="24646"/>
                  </a:lnTo>
                  <a:lnTo>
                    <a:pt x="64731" y="24646"/>
                  </a:lnTo>
                  <a:lnTo>
                    <a:pt x="64681" y="24484"/>
                  </a:lnTo>
                  <a:lnTo>
                    <a:pt x="64681" y="24323"/>
                  </a:lnTo>
                  <a:lnTo>
                    <a:pt x="64630" y="24242"/>
                  </a:lnTo>
                  <a:lnTo>
                    <a:pt x="64555" y="24080"/>
                  </a:lnTo>
                  <a:lnTo>
                    <a:pt x="64504" y="24080"/>
                  </a:lnTo>
                  <a:lnTo>
                    <a:pt x="64504" y="24080"/>
                  </a:lnTo>
                  <a:lnTo>
                    <a:pt x="64479" y="24080"/>
                  </a:lnTo>
                  <a:lnTo>
                    <a:pt x="64479" y="23919"/>
                  </a:lnTo>
                  <a:lnTo>
                    <a:pt x="64479" y="23838"/>
                  </a:lnTo>
                  <a:lnTo>
                    <a:pt x="64479" y="23676"/>
                  </a:lnTo>
                  <a:lnTo>
                    <a:pt x="64479" y="23515"/>
                  </a:lnTo>
                  <a:lnTo>
                    <a:pt x="64479" y="23434"/>
                  </a:lnTo>
                  <a:lnTo>
                    <a:pt x="64504" y="23434"/>
                  </a:lnTo>
                  <a:lnTo>
                    <a:pt x="64555" y="23272"/>
                  </a:lnTo>
                  <a:lnTo>
                    <a:pt x="64555" y="23191"/>
                  </a:lnTo>
                  <a:lnTo>
                    <a:pt x="64605" y="23030"/>
                  </a:lnTo>
                  <a:lnTo>
                    <a:pt x="64605" y="21575"/>
                  </a:lnTo>
                  <a:lnTo>
                    <a:pt x="64555" y="21414"/>
                  </a:lnTo>
                  <a:lnTo>
                    <a:pt x="64504" y="21414"/>
                  </a:lnTo>
                  <a:lnTo>
                    <a:pt x="64429" y="21414"/>
                  </a:lnTo>
                  <a:lnTo>
                    <a:pt x="64353" y="21333"/>
                  </a:lnTo>
                  <a:lnTo>
                    <a:pt x="64353" y="20767"/>
                  </a:lnTo>
                  <a:lnTo>
                    <a:pt x="64378" y="20767"/>
                  </a:lnTo>
                  <a:lnTo>
                    <a:pt x="64429" y="20929"/>
                  </a:lnTo>
                  <a:lnTo>
                    <a:pt x="64479" y="20767"/>
                  </a:lnTo>
                  <a:lnTo>
                    <a:pt x="64504" y="20767"/>
                  </a:lnTo>
                  <a:lnTo>
                    <a:pt x="64681" y="20767"/>
                  </a:lnTo>
                  <a:lnTo>
                    <a:pt x="64757" y="20767"/>
                  </a:lnTo>
                  <a:lnTo>
                    <a:pt x="64832" y="20767"/>
                  </a:lnTo>
                  <a:lnTo>
                    <a:pt x="64933" y="20929"/>
                  </a:lnTo>
                  <a:lnTo>
                    <a:pt x="64933" y="20929"/>
                  </a:lnTo>
                  <a:lnTo>
                    <a:pt x="64958" y="21010"/>
                  </a:lnTo>
                  <a:lnTo>
                    <a:pt x="65009" y="21171"/>
                  </a:lnTo>
                  <a:lnTo>
                    <a:pt x="65059" y="21171"/>
                  </a:lnTo>
                  <a:lnTo>
                    <a:pt x="65085" y="21010"/>
                  </a:lnTo>
                  <a:lnTo>
                    <a:pt x="65135" y="21010"/>
                  </a:lnTo>
                  <a:lnTo>
                    <a:pt x="65186" y="21010"/>
                  </a:lnTo>
                  <a:lnTo>
                    <a:pt x="65211" y="21010"/>
                  </a:lnTo>
                  <a:lnTo>
                    <a:pt x="65261" y="21171"/>
                  </a:lnTo>
                  <a:lnTo>
                    <a:pt x="65261" y="21333"/>
                  </a:lnTo>
                  <a:lnTo>
                    <a:pt x="65287" y="21333"/>
                  </a:lnTo>
                  <a:lnTo>
                    <a:pt x="65337" y="21414"/>
                  </a:lnTo>
                  <a:lnTo>
                    <a:pt x="65337" y="21575"/>
                  </a:lnTo>
                  <a:lnTo>
                    <a:pt x="65388" y="21737"/>
                  </a:lnTo>
                  <a:lnTo>
                    <a:pt x="65413" y="21818"/>
                  </a:lnTo>
                  <a:lnTo>
                    <a:pt x="65463" y="21818"/>
                  </a:lnTo>
                  <a:lnTo>
                    <a:pt x="65514" y="21979"/>
                  </a:lnTo>
                  <a:lnTo>
                    <a:pt x="65539" y="22060"/>
                  </a:lnTo>
                  <a:lnTo>
                    <a:pt x="65539" y="22868"/>
                  </a:lnTo>
                  <a:lnTo>
                    <a:pt x="65085" y="22868"/>
                  </a:lnTo>
                  <a:lnTo>
                    <a:pt x="65085" y="23191"/>
                  </a:lnTo>
                  <a:lnTo>
                    <a:pt x="65085" y="23434"/>
                  </a:lnTo>
                  <a:lnTo>
                    <a:pt x="65085" y="23515"/>
                  </a:lnTo>
                  <a:lnTo>
                    <a:pt x="65135" y="23676"/>
                  </a:lnTo>
                  <a:lnTo>
                    <a:pt x="65135" y="23838"/>
                  </a:lnTo>
                  <a:lnTo>
                    <a:pt x="65186" y="23919"/>
                  </a:lnTo>
                  <a:lnTo>
                    <a:pt x="65186" y="24080"/>
                  </a:lnTo>
                  <a:lnTo>
                    <a:pt x="65211" y="24242"/>
                  </a:lnTo>
                  <a:lnTo>
                    <a:pt x="65261" y="24323"/>
                  </a:lnTo>
                  <a:lnTo>
                    <a:pt x="65287" y="24323"/>
                  </a:lnTo>
                  <a:lnTo>
                    <a:pt x="65337" y="24484"/>
                  </a:lnTo>
                  <a:lnTo>
                    <a:pt x="65388" y="24646"/>
                  </a:lnTo>
                  <a:lnTo>
                    <a:pt x="65388" y="24727"/>
                  </a:lnTo>
                  <a:lnTo>
                    <a:pt x="65413" y="24727"/>
                  </a:lnTo>
                  <a:lnTo>
                    <a:pt x="65463" y="24727"/>
                  </a:lnTo>
                  <a:lnTo>
                    <a:pt x="65514" y="24727"/>
                  </a:lnTo>
                  <a:lnTo>
                    <a:pt x="65539" y="24646"/>
                  </a:lnTo>
                  <a:lnTo>
                    <a:pt x="65589" y="24484"/>
                  </a:lnTo>
                  <a:lnTo>
                    <a:pt x="65640" y="24484"/>
                  </a:lnTo>
                  <a:lnTo>
                    <a:pt x="65665" y="24484"/>
                  </a:lnTo>
                  <a:lnTo>
                    <a:pt x="65741" y="24484"/>
                  </a:lnTo>
                  <a:lnTo>
                    <a:pt x="65842" y="24484"/>
                  </a:lnTo>
                  <a:lnTo>
                    <a:pt x="65867" y="24323"/>
                  </a:lnTo>
                  <a:lnTo>
                    <a:pt x="65917" y="24323"/>
                  </a:lnTo>
                  <a:lnTo>
                    <a:pt x="65993" y="24242"/>
                  </a:lnTo>
                  <a:lnTo>
                    <a:pt x="66094" y="24080"/>
                  </a:lnTo>
                  <a:lnTo>
                    <a:pt x="66094" y="23838"/>
                  </a:lnTo>
                  <a:lnTo>
                    <a:pt x="66119" y="23676"/>
                  </a:lnTo>
                  <a:lnTo>
                    <a:pt x="66094" y="23515"/>
                  </a:lnTo>
                  <a:lnTo>
                    <a:pt x="66044" y="23434"/>
                  </a:lnTo>
                  <a:lnTo>
                    <a:pt x="66044" y="23272"/>
                  </a:lnTo>
                  <a:lnTo>
                    <a:pt x="65993" y="23030"/>
                  </a:lnTo>
                  <a:lnTo>
                    <a:pt x="66044" y="22868"/>
                  </a:lnTo>
                  <a:lnTo>
                    <a:pt x="66094" y="22868"/>
                  </a:lnTo>
                  <a:lnTo>
                    <a:pt x="66170" y="22787"/>
                  </a:lnTo>
                  <a:lnTo>
                    <a:pt x="66296" y="22787"/>
                  </a:lnTo>
                  <a:lnTo>
                    <a:pt x="66372" y="22787"/>
                  </a:lnTo>
                  <a:lnTo>
                    <a:pt x="66422" y="22626"/>
                  </a:lnTo>
                  <a:lnTo>
                    <a:pt x="66498" y="22626"/>
                  </a:lnTo>
                  <a:lnTo>
                    <a:pt x="66574" y="22383"/>
                  </a:lnTo>
                  <a:lnTo>
                    <a:pt x="66624" y="22060"/>
                  </a:lnTo>
                  <a:lnTo>
                    <a:pt x="66649" y="21979"/>
                  </a:lnTo>
                  <a:lnTo>
                    <a:pt x="66700" y="21979"/>
                  </a:lnTo>
                  <a:lnTo>
                    <a:pt x="66826" y="21818"/>
                  </a:lnTo>
                  <a:lnTo>
                    <a:pt x="66902" y="21818"/>
                  </a:lnTo>
                  <a:lnTo>
                    <a:pt x="66952" y="21818"/>
                  </a:lnTo>
                  <a:lnTo>
                    <a:pt x="67003" y="21737"/>
                  </a:lnTo>
                  <a:lnTo>
                    <a:pt x="67104" y="21737"/>
                  </a:lnTo>
                  <a:lnTo>
                    <a:pt x="67205" y="21575"/>
                  </a:lnTo>
                  <a:lnTo>
                    <a:pt x="67230" y="21575"/>
                  </a:lnTo>
                  <a:lnTo>
                    <a:pt x="67230" y="21414"/>
                  </a:lnTo>
                  <a:lnTo>
                    <a:pt x="67230" y="21333"/>
                  </a:lnTo>
                  <a:lnTo>
                    <a:pt x="67331" y="21333"/>
                  </a:lnTo>
                  <a:lnTo>
                    <a:pt x="67406" y="21171"/>
                  </a:lnTo>
                  <a:lnTo>
                    <a:pt x="67482" y="21171"/>
                  </a:lnTo>
                  <a:lnTo>
                    <a:pt x="67558" y="21171"/>
                  </a:lnTo>
                  <a:lnTo>
                    <a:pt x="67659" y="21171"/>
                  </a:lnTo>
                  <a:lnTo>
                    <a:pt x="67735" y="21010"/>
                  </a:lnTo>
                  <a:lnTo>
                    <a:pt x="67810" y="20929"/>
                  </a:lnTo>
                  <a:lnTo>
                    <a:pt x="67861" y="20929"/>
                  </a:lnTo>
                  <a:lnTo>
                    <a:pt x="67861" y="20767"/>
                  </a:lnTo>
                  <a:lnTo>
                    <a:pt x="67911" y="20606"/>
                  </a:lnTo>
                  <a:lnTo>
                    <a:pt x="67987" y="20606"/>
                  </a:lnTo>
                  <a:lnTo>
                    <a:pt x="68063" y="20606"/>
                  </a:lnTo>
                  <a:lnTo>
                    <a:pt x="68113" y="20606"/>
                  </a:lnTo>
                  <a:lnTo>
                    <a:pt x="68138" y="20525"/>
                  </a:lnTo>
                  <a:lnTo>
                    <a:pt x="68189" y="20525"/>
                  </a:lnTo>
                  <a:lnTo>
                    <a:pt x="68239" y="20525"/>
                  </a:lnTo>
                  <a:lnTo>
                    <a:pt x="68239" y="20363"/>
                  </a:lnTo>
                  <a:lnTo>
                    <a:pt x="68264" y="20282"/>
                  </a:lnTo>
                  <a:lnTo>
                    <a:pt x="68264" y="20282"/>
                  </a:lnTo>
                  <a:lnTo>
                    <a:pt x="68315" y="20282"/>
                  </a:lnTo>
                  <a:lnTo>
                    <a:pt x="68365" y="20121"/>
                  </a:lnTo>
                  <a:lnTo>
                    <a:pt x="68365" y="20363"/>
                  </a:lnTo>
                  <a:lnTo>
                    <a:pt x="68315" y="20606"/>
                  </a:lnTo>
                  <a:lnTo>
                    <a:pt x="68264" y="20929"/>
                  </a:lnTo>
                  <a:lnTo>
                    <a:pt x="68264" y="21010"/>
                  </a:lnTo>
                  <a:lnTo>
                    <a:pt x="68264" y="21171"/>
                  </a:lnTo>
                  <a:lnTo>
                    <a:pt x="68264" y="21333"/>
                  </a:lnTo>
                  <a:lnTo>
                    <a:pt x="68239" y="21414"/>
                  </a:lnTo>
                  <a:lnTo>
                    <a:pt x="68264" y="21414"/>
                  </a:lnTo>
                  <a:lnTo>
                    <a:pt x="68315" y="21414"/>
                  </a:lnTo>
                  <a:lnTo>
                    <a:pt x="68365" y="21575"/>
                  </a:lnTo>
                  <a:lnTo>
                    <a:pt x="68365" y="21737"/>
                  </a:lnTo>
                  <a:lnTo>
                    <a:pt x="68391" y="21818"/>
                  </a:lnTo>
                  <a:lnTo>
                    <a:pt x="68441" y="21979"/>
                  </a:lnTo>
                  <a:lnTo>
                    <a:pt x="68694" y="21979"/>
                  </a:lnTo>
                  <a:lnTo>
                    <a:pt x="68694" y="21333"/>
                  </a:lnTo>
                  <a:lnTo>
                    <a:pt x="68719" y="21333"/>
                  </a:lnTo>
                  <a:lnTo>
                    <a:pt x="68769" y="21333"/>
                  </a:lnTo>
                  <a:lnTo>
                    <a:pt x="69022" y="21333"/>
                  </a:lnTo>
                  <a:lnTo>
                    <a:pt x="69047" y="21333"/>
                  </a:lnTo>
                  <a:lnTo>
                    <a:pt x="69097" y="21333"/>
                  </a:lnTo>
                  <a:lnTo>
                    <a:pt x="69173" y="21333"/>
                  </a:lnTo>
                  <a:lnTo>
                    <a:pt x="69223" y="21333"/>
                  </a:lnTo>
                  <a:lnTo>
                    <a:pt x="69274" y="21333"/>
                  </a:lnTo>
                  <a:lnTo>
                    <a:pt x="69299" y="21171"/>
                  </a:lnTo>
                  <a:lnTo>
                    <a:pt x="69299" y="21171"/>
                  </a:lnTo>
                  <a:lnTo>
                    <a:pt x="69350" y="21010"/>
                  </a:lnTo>
                  <a:lnTo>
                    <a:pt x="69350" y="20929"/>
                  </a:lnTo>
                  <a:lnTo>
                    <a:pt x="69350" y="20929"/>
                  </a:lnTo>
                  <a:lnTo>
                    <a:pt x="69375" y="20767"/>
                  </a:lnTo>
                  <a:lnTo>
                    <a:pt x="69425" y="20767"/>
                  </a:lnTo>
                  <a:lnTo>
                    <a:pt x="69425" y="20767"/>
                  </a:lnTo>
                  <a:lnTo>
                    <a:pt x="69476" y="20767"/>
                  </a:lnTo>
                  <a:lnTo>
                    <a:pt x="69552" y="20767"/>
                  </a:lnTo>
                  <a:lnTo>
                    <a:pt x="69627" y="20929"/>
                  </a:lnTo>
                  <a:lnTo>
                    <a:pt x="69728" y="20929"/>
                  </a:lnTo>
                  <a:lnTo>
                    <a:pt x="69753" y="20929"/>
                  </a:lnTo>
                  <a:lnTo>
                    <a:pt x="69829" y="20929"/>
                  </a:lnTo>
                  <a:lnTo>
                    <a:pt x="69880" y="20929"/>
                  </a:lnTo>
                  <a:lnTo>
                    <a:pt x="69880" y="20767"/>
                  </a:lnTo>
                  <a:lnTo>
                    <a:pt x="69930" y="20606"/>
                  </a:lnTo>
                  <a:lnTo>
                    <a:pt x="69930" y="20525"/>
                  </a:lnTo>
                  <a:lnTo>
                    <a:pt x="69955" y="20363"/>
                  </a:lnTo>
                  <a:lnTo>
                    <a:pt x="70006" y="20282"/>
                  </a:lnTo>
                  <a:lnTo>
                    <a:pt x="70056" y="20121"/>
                  </a:lnTo>
                  <a:lnTo>
                    <a:pt x="70082" y="20121"/>
                  </a:lnTo>
                  <a:lnTo>
                    <a:pt x="70132" y="20121"/>
                  </a:lnTo>
                  <a:lnTo>
                    <a:pt x="70208" y="20121"/>
                  </a:lnTo>
                  <a:lnTo>
                    <a:pt x="70258" y="20282"/>
                  </a:lnTo>
                  <a:lnTo>
                    <a:pt x="70258" y="20363"/>
                  </a:lnTo>
                  <a:lnTo>
                    <a:pt x="70258" y="20606"/>
                  </a:lnTo>
                  <a:lnTo>
                    <a:pt x="70258" y="20929"/>
                  </a:lnTo>
                  <a:lnTo>
                    <a:pt x="70258" y="21010"/>
                  </a:lnTo>
                  <a:lnTo>
                    <a:pt x="70208" y="21171"/>
                  </a:lnTo>
                  <a:lnTo>
                    <a:pt x="70208" y="21333"/>
                  </a:lnTo>
                  <a:lnTo>
                    <a:pt x="70208" y="21575"/>
                  </a:lnTo>
                  <a:lnTo>
                    <a:pt x="70283" y="21737"/>
                  </a:lnTo>
                  <a:lnTo>
                    <a:pt x="70334" y="21737"/>
                  </a:lnTo>
                  <a:lnTo>
                    <a:pt x="70384" y="21575"/>
                  </a:lnTo>
                  <a:lnTo>
                    <a:pt x="70384" y="21575"/>
                  </a:lnTo>
                  <a:lnTo>
                    <a:pt x="70410" y="21333"/>
                  </a:lnTo>
                  <a:lnTo>
                    <a:pt x="70410" y="21171"/>
                  </a:lnTo>
                  <a:lnTo>
                    <a:pt x="70460" y="21010"/>
                  </a:lnTo>
                  <a:lnTo>
                    <a:pt x="70460" y="20929"/>
                  </a:lnTo>
                  <a:lnTo>
                    <a:pt x="70511" y="20767"/>
                  </a:lnTo>
                  <a:lnTo>
                    <a:pt x="70536" y="20767"/>
                  </a:lnTo>
                  <a:lnTo>
                    <a:pt x="70586" y="20767"/>
                  </a:lnTo>
                  <a:lnTo>
                    <a:pt x="70662" y="20767"/>
                  </a:lnTo>
                  <a:lnTo>
                    <a:pt x="70712" y="20767"/>
                  </a:lnTo>
                  <a:lnTo>
                    <a:pt x="70712" y="20767"/>
                  </a:lnTo>
                  <a:lnTo>
                    <a:pt x="70788" y="20606"/>
                  </a:lnTo>
                  <a:lnTo>
                    <a:pt x="70864" y="20363"/>
                  </a:lnTo>
                  <a:lnTo>
                    <a:pt x="70864" y="20282"/>
                  </a:lnTo>
                  <a:lnTo>
                    <a:pt x="70864" y="20121"/>
                  </a:lnTo>
                  <a:lnTo>
                    <a:pt x="70914" y="19959"/>
                  </a:lnTo>
                  <a:lnTo>
                    <a:pt x="70914" y="19878"/>
                  </a:lnTo>
                  <a:lnTo>
                    <a:pt x="70914" y="19717"/>
                  </a:lnTo>
                  <a:lnTo>
                    <a:pt x="70864" y="19717"/>
                  </a:lnTo>
                  <a:lnTo>
                    <a:pt x="70839" y="19555"/>
                  </a:lnTo>
                  <a:lnTo>
                    <a:pt x="70839" y="19474"/>
                  </a:lnTo>
                  <a:lnTo>
                    <a:pt x="70738" y="19474"/>
                  </a:lnTo>
                  <a:lnTo>
                    <a:pt x="70662" y="19313"/>
                  </a:lnTo>
                  <a:lnTo>
                    <a:pt x="70586" y="19313"/>
                  </a:lnTo>
                  <a:lnTo>
                    <a:pt x="70536" y="18909"/>
                  </a:lnTo>
                  <a:lnTo>
                    <a:pt x="70511" y="18828"/>
                  </a:lnTo>
                  <a:lnTo>
                    <a:pt x="70511" y="18666"/>
                  </a:lnTo>
                  <a:lnTo>
                    <a:pt x="70460" y="18666"/>
                  </a:lnTo>
                  <a:lnTo>
                    <a:pt x="70410" y="18505"/>
                  </a:lnTo>
                  <a:lnTo>
                    <a:pt x="70384" y="18505"/>
                  </a:lnTo>
                  <a:lnTo>
                    <a:pt x="70334" y="18505"/>
                  </a:lnTo>
                  <a:lnTo>
                    <a:pt x="70283" y="18505"/>
                  </a:lnTo>
                  <a:lnTo>
                    <a:pt x="70258" y="18505"/>
                  </a:lnTo>
                  <a:lnTo>
                    <a:pt x="70208" y="18505"/>
                  </a:lnTo>
                  <a:lnTo>
                    <a:pt x="70132" y="18505"/>
                  </a:lnTo>
                  <a:lnTo>
                    <a:pt x="70132" y="18424"/>
                  </a:lnTo>
                  <a:lnTo>
                    <a:pt x="70132" y="18101"/>
                  </a:lnTo>
                  <a:lnTo>
                    <a:pt x="70132" y="18020"/>
                  </a:lnTo>
                  <a:lnTo>
                    <a:pt x="70132" y="18020"/>
                  </a:lnTo>
                  <a:lnTo>
                    <a:pt x="70082" y="17858"/>
                  </a:lnTo>
                  <a:lnTo>
                    <a:pt x="70056" y="17858"/>
                  </a:lnTo>
                  <a:lnTo>
                    <a:pt x="70056" y="17696"/>
                  </a:lnTo>
                  <a:lnTo>
                    <a:pt x="70006" y="17616"/>
                  </a:lnTo>
                  <a:lnTo>
                    <a:pt x="69955" y="17616"/>
                  </a:lnTo>
                  <a:lnTo>
                    <a:pt x="69955" y="17454"/>
                  </a:lnTo>
                  <a:lnTo>
                    <a:pt x="69930" y="17373"/>
                  </a:lnTo>
                  <a:lnTo>
                    <a:pt x="69930" y="17050"/>
                  </a:lnTo>
                  <a:lnTo>
                    <a:pt x="69955" y="16969"/>
                  </a:lnTo>
                  <a:lnTo>
                    <a:pt x="69955" y="16969"/>
                  </a:lnTo>
                  <a:lnTo>
                    <a:pt x="70006" y="16808"/>
                  </a:lnTo>
                  <a:lnTo>
                    <a:pt x="70056" y="16808"/>
                  </a:lnTo>
                  <a:lnTo>
                    <a:pt x="70082" y="16646"/>
                  </a:lnTo>
                  <a:lnTo>
                    <a:pt x="70132" y="16646"/>
                  </a:lnTo>
                  <a:lnTo>
                    <a:pt x="70208" y="16808"/>
                  </a:lnTo>
                  <a:lnTo>
                    <a:pt x="70258" y="16808"/>
                  </a:lnTo>
                  <a:lnTo>
                    <a:pt x="70283" y="16808"/>
                  </a:lnTo>
                  <a:lnTo>
                    <a:pt x="70334" y="16808"/>
                  </a:lnTo>
                  <a:lnTo>
                    <a:pt x="70334" y="16808"/>
                  </a:lnTo>
                  <a:lnTo>
                    <a:pt x="70334" y="16969"/>
                  </a:lnTo>
                  <a:lnTo>
                    <a:pt x="70334" y="17050"/>
                  </a:lnTo>
                  <a:lnTo>
                    <a:pt x="70384" y="17212"/>
                  </a:lnTo>
                  <a:lnTo>
                    <a:pt x="70410" y="17212"/>
                  </a:lnTo>
                  <a:lnTo>
                    <a:pt x="70460" y="17373"/>
                  </a:lnTo>
                  <a:lnTo>
                    <a:pt x="70511" y="17373"/>
                  </a:lnTo>
                  <a:lnTo>
                    <a:pt x="70536" y="17373"/>
                  </a:lnTo>
                  <a:lnTo>
                    <a:pt x="70536" y="17454"/>
                  </a:lnTo>
                  <a:lnTo>
                    <a:pt x="70536" y="17616"/>
                  </a:lnTo>
                  <a:lnTo>
                    <a:pt x="70586" y="17616"/>
                  </a:lnTo>
                  <a:lnTo>
                    <a:pt x="70637" y="17616"/>
                  </a:lnTo>
                  <a:lnTo>
                    <a:pt x="70788" y="18020"/>
                  </a:lnTo>
                  <a:lnTo>
                    <a:pt x="70839" y="18101"/>
                  </a:lnTo>
                  <a:lnTo>
                    <a:pt x="70864" y="18262"/>
                  </a:lnTo>
                  <a:lnTo>
                    <a:pt x="70965" y="18262"/>
                  </a:lnTo>
                  <a:lnTo>
                    <a:pt x="71369" y="18262"/>
                  </a:lnTo>
                  <a:lnTo>
                    <a:pt x="71419" y="18262"/>
                  </a:lnTo>
                  <a:lnTo>
                    <a:pt x="71444" y="18424"/>
                  </a:lnTo>
                  <a:lnTo>
                    <a:pt x="71444" y="18424"/>
                  </a:lnTo>
                  <a:lnTo>
                    <a:pt x="71444" y="18505"/>
                  </a:lnTo>
                  <a:lnTo>
                    <a:pt x="71495" y="18666"/>
                  </a:lnTo>
                  <a:lnTo>
                    <a:pt x="71545" y="18666"/>
                  </a:lnTo>
                  <a:lnTo>
                    <a:pt x="71570" y="18828"/>
                  </a:lnTo>
                  <a:lnTo>
                    <a:pt x="71949" y="18828"/>
                  </a:lnTo>
                  <a:lnTo>
                    <a:pt x="72000" y="18828"/>
                  </a:lnTo>
                  <a:lnTo>
                    <a:pt x="72025" y="18909"/>
                  </a:lnTo>
                  <a:lnTo>
                    <a:pt x="72075" y="18909"/>
                  </a:lnTo>
                  <a:lnTo>
                    <a:pt x="72151" y="19070"/>
                  </a:lnTo>
                  <a:lnTo>
                    <a:pt x="72227" y="19151"/>
                  </a:lnTo>
                  <a:lnTo>
                    <a:pt x="72277" y="19151"/>
                  </a:lnTo>
                  <a:lnTo>
                    <a:pt x="72277" y="19151"/>
                  </a:lnTo>
                  <a:lnTo>
                    <a:pt x="72328" y="19313"/>
                  </a:lnTo>
                  <a:lnTo>
                    <a:pt x="72328" y="19474"/>
                  </a:lnTo>
                  <a:lnTo>
                    <a:pt x="72328" y="19555"/>
                  </a:lnTo>
                  <a:lnTo>
                    <a:pt x="72353" y="19717"/>
                  </a:lnTo>
                  <a:lnTo>
                    <a:pt x="72403" y="19717"/>
                  </a:lnTo>
                  <a:lnTo>
                    <a:pt x="72479" y="19878"/>
                  </a:lnTo>
                  <a:lnTo>
                    <a:pt x="72580" y="19878"/>
                  </a:lnTo>
                  <a:lnTo>
                    <a:pt x="72605" y="19878"/>
                  </a:lnTo>
                  <a:lnTo>
                    <a:pt x="72656" y="19878"/>
                  </a:lnTo>
                  <a:lnTo>
                    <a:pt x="72731" y="19878"/>
                  </a:lnTo>
                  <a:lnTo>
                    <a:pt x="72807" y="19878"/>
                  </a:lnTo>
                  <a:lnTo>
                    <a:pt x="72858" y="19959"/>
                  </a:lnTo>
                  <a:lnTo>
                    <a:pt x="72908" y="20121"/>
                  </a:lnTo>
                  <a:lnTo>
                    <a:pt x="72933" y="20282"/>
                  </a:lnTo>
                  <a:lnTo>
                    <a:pt x="72933" y="20363"/>
                  </a:lnTo>
                  <a:lnTo>
                    <a:pt x="73034" y="20525"/>
                  </a:lnTo>
                  <a:lnTo>
                    <a:pt x="73110" y="20525"/>
                  </a:lnTo>
                  <a:lnTo>
                    <a:pt x="73186" y="20525"/>
                  </a:lnTo>
                  <a:lnTo>
                    <a:pt x="73261" y="20525"/>
                  </a:lnTo>
                  <a:lnTo>
                    <a:pt x="73362" y="20525"/>
                  </a:lnTo>
                  <a:lnTo>
                    <a:pt x="73362" y="20767"/>
                  </a:lnTo>
                  <a:lnTo>
                    <a:pt x="73362" y="21010"/>
                  </a:lnTo>
                  <a:lnTo>
                    <a:pt x="73388" y="21333"/>
                  </a:lnTo>
                  <a:lnTo>
                    <a:pt x="73438" y="21414"/>
                  </a:lnTo>
                  <a:lnTo>
                    <a:pt x="73514" y="21575"/>
                  </a:lnTo>
                  <a:lnTo>
                    <a:pt x="73589" y="21737"/>
                  </a:lnTo>
                  <a:lnTo>
                    <a:pt x="73690" y="21737"/>
                  </a:lnTo>
                  <a:lnTo>
                    <a:pt x="73766" y="21737"/>
                  </a:lnTo>
                  <a:lnTo>
                    <a:pt x="73842" y="21737"/>
                  </a:lnTo>
                  <a:lnTo>
                    <a:pt x="73892" y="21737"/>
                  </a:lnTo>
                  <a:lnTo>
                    <a:pt x="73943" y="21737"/>
                  </a:lnTo>
                  <a:lnTo>
                    <a:pt x="73943" y="21575"/>
                  </a:lnTo>
                  <a:lnTo>
                    <a:pt x="73943" y="21575"/>
                  </a:lnTo>
                  <a:lnTo>
                    <a:pt x="73943" y="21414"/>
                  </a:lnTo>
                  <a:lnTo>
                    <a:pt x="73968" y="21333"/>
                  </a:lnTo>
                  <a:lnTo>
                    <a:pt x="74018" y="21333"/>
                  </a:lnTo>
                  <a:lnTo>
                    <a:pt x="74018" y="21171"/>
                  </a:lnTo>
                  <a:lnTo>
                    <a:pt x="74018" y="20929"/>
                  </a:lnTo>
                  <a:lnTo>
                    <a:pt x="74018" y="20767"/>
                  </a:lnTo>
                  <a:lnTo>
                    <a:pt x="74018" y="20606"/>
                  </a:lnTo>
                  <a:lnTo>
                    <a:pt x="74018" y="20606"/>
                  </a:lnTo>
                  <a:lnTo>
                    <a:pt x="73968" y="20606"/>
                  </a:lnTo>
                  <a:lnTo>
                    <a:pt x="73943" y="20525"/>
                  </a:lnTo>
                  <a:lnTo>
                    <a:pt x="73892" y="20282"/>
                  </a:lnTo>
                  <a:lnTo>
                    <a:pt x="73817" y="20121"/>
                  </a:lnTo>
                  <a:lnTo>
                    <a:pt x="73766" y="20121"/>
                  </a:lnTo>
                  <a:lnTo>
                    <a:pt x="73716" y="19959"/>
                  </a:lnTo>
                  <a:lnTo>
                    <a:pt x="73690" y="19878"/>
                  </a:lnTo>
                  <a:lnTo>
                    <a:pt x="73690" y="19717"/>
                  </a:lnTo>
                  <a:lnTo>
                    <a:pt x="73640" y="19717"/>
                  </a:lnTo>
                  <a:lnTo>
                    <a:pt x="73589" y="19717"/>
                  </a:lnTo>
                  <a:lnTo>
                    <a:pt x="73589" y="19555"/>
                  </a:lnTo>
                  <a:lnTo>
                    <a:pt x="73564" y="19474"/>
                  </a:lnTo>
                  <a:lnTo>
                    <a:pt x="73564" y="19313"/>
                  </a:lnTo>
                  <a:lnTo>
                    <a:pt x="73564" y="19151"/>
                  </a:lnTo>
                  <a:lnTo>
                    <a:pt x="73514" y="19070"/>
                  </a:lnTo>
                  <a:lnTo>
                    <a:pt x="73488" y="18909"/>
                  </a:lnTo>
                  <a:lnTo>
                    <a:pt x="73388" y="18666"/>
                  </a:lnTo>
                  <a:lnTo>
                    <a:pt x="73362" y="18666"/>
                  </a:lnTo>
                  <a:lnTo>
                    <a:pt x="73312" y="18666"/>
                  </a:lnTo>
                  <a:lnTo>
                    <a:pt x="73261" y="18666"/>
                  </a:lnTo>
                  <a:lnTo>
                    <a:pt x="73186" y="18666"/>
                  </a:lnTo>
                  <a:lnTo>
                    <a:pt x="73135" y="18424"/>
                  </a:lnTo>
                  <a:lnTo>
                    <a:pt x="73135" y="18262"/>
                  </a:lnTo>
                  <a:lnTo>
                    <a:pt x="73135" y="18020"/>
                  </a:lnTo>
                  <a:lnTo>
                    <a:pt x="73135" y="17858"/>
                  </a:lnTo>
                  <a:lnTo>
                    <a:pt x="73186" y="17858"/>
                  </a:lnTo>
                  <a:lnTo>
                    <a:pt x="73236" y="17696"/>
                  </a:lnTo>
                  <a:lnTo>
                    <a:pt x="73261" y="17696"/>
                  </a:lnTo>
                  <a:lnTo>
                    <a:pt x="73261" y="17616"/>
                  </a:lnTo>
                  <a:lnTo>
                    <a:pt x="73312" y="17616"/>
                  </a:lnTo>
                  <a:lnTo>
                    <a:pt x="73362" y="17454"/>
                  </a:lnTo>
                  <a:lnTo>
                    <a:pt x="73362" y="17373"/>
                  </a:lnTo>
                  <a:lnTo>
                    <a:pt x="73362" y="17050"/>
                  </a:lnTo>
                  <a:lnTo>
                    <a:pt x="73362" y="16808"/>
                  </a:lnTo>
                  <a:lnTo>
                    <a:pt x="73362" y="16565"/>
                  </a:lnTo>
                  <a:lnTo>
                    <a:pt x="73312" y="16404"/>
                  </a:lnTo>
                  <a:lnTo>
                    <a:pt x="73236" y="16161"/>
                  </a:lnTo>
                  <a:lnTo>
                    <a:pt x="73186" y="16161"/>
                  </a:lnTo>
                  <a:lnTo>
                    <a:pt x="73135" y="16161"/>
                  </a:lnTo>
                  <a:lnTo>
                    <a:pt x="73135" y="16161"/>
                  </a:lnTo>
                  <a:lnTo>
                    <a:pt x="73110" y="15999"/>
                  </a:lnTo>
                  <a:lnTo>
                    <a:pt x="73110" y="15919"/>
                  </a:lnTo>
                  <a:lnTo>
                    <a:pt x="73110" y="15757"/>
                  </a:lnTo>
                  <a:lnTo>
                    <a:pt x="73110" y="15595"/>
                  </a:lnTo>
                  <a:lnTo>
                    <a:pt x="73110" y="15515"/>
                  </a:lnTo>
                  <a:lnTo>
                    <a:pt x="73135" y="15353"/>
                  </a:lnTo>
                  <a:lnTo>
                    <a:pt x="73186" y="15191"/>
                  </a:lnTo>
                  <a:lnTo>
                    <a:pt x="73236" y="15191"/>
                  </a:lnTo>
                  <a:lnTo>
                    <a:pt x="73312" y="15191"/>
                  </a:lnTo>
                  <a:lnTo>
                    <a:pt x="73388" y="15191"/>
                  </a:lnTo>
                  <a:lnTo>
                    <a:pt x="73488" y="15191"/>
                  </a:lnTo>
                  <a:lnTo>
                    <a:pt x="73564" y="15111"/>
                  </a:lnTo>
                  <a:lnTo>
                    <a:pt x="73564" y="15111"/>
                  </a:lnTo>
                  <a:lnTo>
                    <a:pt x="73589" y="14949"/>
                  </a:lnTo>
                  <a:lnTo>
                    <a:pt x="73589" y="14787"/>
                  </a:lnTo>
                  <a:lnTo>
                    <a:pt x="73589" y="14545"/>
                  </a:lnTo>
                  <a:lnTo>
                    <a:pt x="73640" y="14303"/>
                  </a:lnTo>
                  <a:lnTo>
                    <a:pt x="73690" y="14141"/>
                  </a:lnTo>
                  <a:lnTo>
                    <a:pt x="73716" y="14060"/>
                  </a:lnTo>
                  <a:lnTo>
                    <a:pt x="73766" y="13737"/>
                  </a:lnTo>
                  <a:lnTo>
                    <a:pt x="73817" y="13656"/>
                  </a:lnTo>
                  <a:lnTo>
                    <a:pt x="73817" y="13494"/>
                  </a:lnTo>
                  <a:lnTo>
                    <a:pt x="73842" y="13333"/>
                  </a:lnTo>
                  <a:lnTo>
                    <a:pt x="73892" y="13252"/>
                  </a:lnTo>
                  <a:lnTo>
                    <a:pt x="73943" y="13090"/>
                  </a:lnTo>
                  <a:lnTo>
                    <a:pt x="73943" y="12848"/>
                  </a:lnTo>
                  <a:lnTo>
                    <a:pt x="73943" y="12686"/>
                  </a:lnTo>
                  <a:lnTo>
                    <a:pt x="73943" y="12282"/>
                  </a:lnTo>
                  <a:lnTo>
                    <a:pt x="73943" y="11878"/>
                  </a:lnTo>
                  <a:lnTo>
                    <a:pt x="73968" y="11878"/>
                  </a:lnTo>
                  <a:lnTo>
                    <a:pt x="74018" y="11878"/>
                  </a:lnTo>
                  <a:lnTo>
                    <a:pt x="74094" y="11878"/>
                  </a:lnTo>
                  <a:lnTo>
                    <a:pt x="74170" y="11878"/>
                  </a:lnTo>
                  <a:lnTo>
                    <a:pt x="74271" y="11878"/>
                  </a:lnTo>
                  <a:lnTo>
                    <a:pt x="74296" y="11797"/>
                  </a:lnTo>
                  <a:lnTo>
                    <a:pt x="74296" y="11797"/>
                  </a:lnTo>
                  <a:lnTo>
                    <a:pt x="74347" y="11636"/>
                  </a:lnTo>
                  <a:lnTo>
                    <a:pt x="74397" y="11555"/>
                  </a:lnTo>
                  <a:lnTo>
                    <a:pt x="74498" y="11555"/>
                  </a:lnTo>
                  <a:lnTo>
                    <a:pt x="74599" y="11393"/>
                  </a:lnTo>
                  <a:lnTo>
                    <a:pt x="74675" y="11555"/>
                  </a:lnTo>
                  <a:lnTo>
                    <a:pt x="74725" y="11555"/>
                  </a:lnTo>
                  <a:lnTo>
                    <a:pt x="74876" y="11555"/>
                  </a:lnTo>
                  <a:lnTo>
                    <a:pt x="74952" y="11555"/>
                  </a:lnTo>
                  <a:lnTo>
                    <a:pt x="75053" y="11555"/>
                  </a:lnTo>
                  <a:lnTo>
                    <a:pt x="75129" y="11555"/>
                  </a:lnTo>
                  <a:lnTo>
                    <a:pt x="75129" y="11636"/>
                  </a:lnTo>
                  <a:lnTo>
                    <a:pt x="75179" y="11797"/>
                  </a:lnTo>
                  <a:lnTo>
                    <a:pt x="75205" y="11797"/>
                  </a:lnTo>
                  <a:lnTo>
                    <a:pt x="75305" y="11878"/>
                  </a:lnTo>
                  <a:lnTo>
                    <a:pt x="75406" y="11878"/>
                  </a:lnTo>
                  <a:lnTo>
                    <a:pt x="75381" y="13494"/>
                  </a:lnTo>
                  <a:lnTo>
                    <a:pt x="75381" y="13494"/>
                  </a:lnTo>
                  <a:lnTo>
                    <a:pt x="75381" y="13333"/>
                  </a:lnTo>
                  <a:lnTo>
                    <a:pt x="75331" y="13494"/>
                  </a:lnTo>
                  <a:lnTo>
                    <a:pt x="75305" y="13494"/>
                  </a:lnTo>
                  <a:lnTo>
                    <a:pt x="75205" y="13494"/>
                  </a:lnTo>
                  <a:lnTo>
                    <a:pt x="75129" y="13494"/>
                  </a:lnTo>
                  <a:lnTo>
                    <a:pt x="75129" y="15111"/>
                  </a:lnTo>
                  <a:lnTo>
                    <a:pt x="75179" y="15191"/>
                  </a:lnTo>
                  <a:lnTo>
                    <a:pt x="75179" y="15191"/>
                  </a:lnTo>
                  <a:lnTo>
                    <a:pt x="75205" y="15353"/>
                  </a:lnTo>
                  <a:lnTo>
                    <a:pt x="75255" y="15515"/>
                  </a:lnTo>
                  <a:lnTo>
                    <a:pt x="75255" y="15757"/>
                  </a:lnTo>
                  <a:lnTo>
                    <a:pt x="75305" y="15999"/>
                  </a:lnTo>
                  <a:lnTo>
                    <a:pt x="75331" y="16242"/>
                  </a:lnTo>
                  <a:lnTo>
                    <a:pt x="75331" y="16404"/>
                  </a:lnTo>
                  <a:lnTo>
                    <a:pt x="75381" y="16646"/>
                  </a:lnTo>
                  <a:lnTo>
                    <a:pt x="75381" y="16808"/>
                  </a:lnTo>
                  <a:lnTo>
                    <a:pt x="75381" y="17050"/>
                  </a:lnTo>
                  <a:lnTo>
                    <a:pt x="75381" y="17373"/>
                  </a:lnTo>
                  <a:lnTo>
                    <a:pt x="75381" y="17616"/>
                  </a:lnTo>
                  <a:lnTo>
                    <a:pt x="75331" y="17858"/>
                  </a:lnTo>
                  <a:lnTo>
                    <a:pt x="75331" y="18020"/>
                  </a:lnTo>
                  <a:lnTo>
                    <a:pt x="75331" y="18262"/>
                  </a:lnTo>
                  <a:lnTo>
                    <a:pt x="75331" y="18505"/>
                  </a:lnTo>
                  <a:lnTo>
                    <a:pt x="75331" y="18828"/>
                  </a:lnTo>
                  <a:lnTo>
                    <a:pt x="75331" y="19070"/>
                  </a:lnTo>
                  <a:lnTo>
                    <a:pt x="75331" y="19313"/>
                  </a:lnTo>
                  <a:lnTo>
                    <a:pt x="75305" y="19555"/>
                  </a:lnTo>
                  <a:lnTo>
                    <a:pt x="75305" y="19717"/>
                  </a:lnTo>
                  <a:lnTo>
                    <a:pt x="75305" y="19959"/>
                  </a:lnTo>
                  <a:lnTo>
                    <a:pt x="75305" y="20121"/>
                  </a:lnTo>
                  <a:lnTo>
                    <a:pt x="75305" y="20363"/>
                  </a:lnTo>
                  <a:lnTo>
                    <a:pt x="75331" y="20525"/>
                  </a:lnTo>
                  <a:lnTo>
                    <a:pt x="75331" y="20606"/>
                  </a:lnTo>
                  <a:lnTo>
                    <a:pt x="75406" y="20606"/>
                  </a:lnTo>
                  <a:lnTo>
                    <a:pt x="75457" y="20767"/>
                  </a:lnTo>
                  <a:lnTo>
                    <a:pt x="75507" y="20767"/>
                  </a:lnTo>
                  <a:lnTo>
                    <a:pt x="75533" y="20767"/>
                  </a:lnTo>
                  <a:lnTo>
                    <a:pt x="75634" y="20767"/>
                  </a:lnTo>
                  <a:lnTo>
                    <a:pt x="75709" y="20767"/>
                  </a:lnTo>
                  <a:lnTo>
                    <a:pt x="75709" y="20929"/>
                  </a:lnTo>
                  <a:lnTo>
                    <a:pt x="75760" y="21010"/>
                  </a:lnTo>
                  <a:lnTo>
                    <a:pt x="75709" y="21171"/>
                  </a:lnTo>
                  <a:lnTo>
                    <a:pt x="75709" y="21171"/>
                  </a:lnTo>
                  <a:lnTo>
                    <a:pt x="75709" y="21333"/>
                  </a:lnTo>
                  <a:lnTo>
                    <a:pt x="75659" y="21575"/>
                  </a:lnTo>
                  <a:lnTo>
                    <a:pt x="75659" y="21818"/>
                  </a:lnTo>
                  <a:lnTo>
                    <a:pt x="75634" y="22060"/>
                  </a:lnTo>
                  <a:lnTo>
                    <a:pt x="75583" y="22383"/>
                  </a:lnTo>
                  <a:lnTo>
                    <a:pt x="75583" y="22626"/>
                  </a:lnTo>
                  <a:lnTo>
                    <a:pt x="75583" y="22787"/>
                  </a:lnTo>
                  <a:lnTo>
                    <a:pt x="75583" y="22868"/>
                  </a:lnTo>
                  <a:lnTo>
                    <a:pt x="75533" y="22868"/>
                  </a:lnTo>
                  <a:lnTo>
                    <a:pt x="75533" y="22868"/>
                  </a:lnTo>
                  <a:lnTo>
                    <a:pt x="75507" y="22868"/>
                  </a:lnTo>
                  <a:lnTo>
                    <a:pt x="75457" y="23030"/>
                  </a:lnTo>
                  <a:lnTo>
                    <a:pt x="75406" y="23030"/>
                  </a:lnTo>
                  <a:lnTo>
                    <a:pt x="75406" y="23191"/>
                  </a:lnTo>
                  <a:lnTo>
                    <a:pt x="75381" y="23272"/>
                  </a:lnTo>
                  <a:lnTo>
                    <a:pt x="75331" y="23515"/>
                  </a:lnTo>
                  <a:lnTo>
                    <a:pt x="75255" y="23838"/>
                  </a:lnTo>
                  <a:lnTo>
                    <a:pt x="75205" y="23838"/>
                  </a:lnTo>
                  <a:lnTo>
                    <a:pt x="75179" y="23919"/>
                  </a:lnTo>
                  <a:lnTo>
                    <a:pt x="75129" y="24242"/>
                  </a:lnTo>
                  <a:lnTo>
                    <a:pt x="75078" y="24484"/>
                  </a:lnTo>
                  <a:lnTo>
                    <a:pt x="75053" y="24484"/>
                  </a:lnTo>
                  <a:lnTo>
                    <a:pt x="75003" y="24646"/>
                  </a:lnTo>
                  <a:lnTo>
                    <a:pt x="74952" y="24727"/>
                  </a:lnTo>
                  <a:lnTo>
                    <a:pt x="74927" y="24727"/>
                  </a:lnTo>
                  <a:lnTo>
                    <a:pt x="74927" y="24888"/>
                  </a:lnTo>
                  <a:lnTo>
                    <a:pt x="74876" y="24969"/>
                  </a:lnTo>
                  <a:lnTo>
                    <a:pt x="74851" y="24969"/>
                  </a:lnTo>
                  <a:lnTo>
                    <a:pt x="74801" y="24969"/>
                  </a:lnTo>
                  <a:lnTo>
                    <a:pt x="74725" y="24969"/>
                  </a:lnTo>
                  <a:lnTo>
                    <a:pt x="74624" y="24969"/>
                  </a:lnTo>
                  <a:lnTo>
                    <a:pt x="74548" y="24969"/>
                  </a:lnTo>
                  <a:lnTo>
                    <a:pt x="74498" y="24888"/>
                  </a:lnTo>
                  <a:lnTo>
                    <a:pt x="74473" y="24888"/>
                  </a:lnTo>
                  <a:lnTo>
                    <a:pt x="74397" y="24888"/>
                  </a:lnTo>
                  <a:lnTo>
                    <a:pt x="74347" y="24888"/>
                  </a:lnTo>
                  <a:lnTo>
                    <a:pt x="74271" y="24888"/>
                  </a:lnTo>
                  <a:lnTo>
                    <a:pt x="74220" y="24888"/>
                  </a:lnTo>
                  <a:lnTo>
                    <a:pt x="74170" y="24969"/>
                  </a:lnTo>
                  <a:lnTo>
                    <a:pt x="74170" y="25131"/>
                  </a:lnTo>
                  <a:lnTo>
                    <a:pt x="74094" y="25373"/>
                  </a:lnTo>
                  <a:lnTo>
                    <a:pt x="74170" y="25535"/>
                  </a:lnTo>
                  <a:lnTo>
                    <a:pt x="74675" y="25535"/>
                  </a:lnTo>
                  <a:lnTo>
                    <a:pt x="74675" y="25535"/>
                  </a:lnTo>
                  <a:lnTo>
                    <a:pt x="74725" y="25696"/>
                  </a:lnTo>
                  <a:lnTo>
                    <a:pt x="74750" y="25696"/>
                  </a:lnTo>
                  <a:lnTo>
                    <a:pt x="74801" y="25696"/>
                  </a:lnTo>
                  <a:lnTo>
                    <a:pt x="74851" y="25777"/>
                  </a:lnTo>
                  <a:lnTo>
                    <a:pt x="74851" y="25777"/>
                  </a:lnTo>
                  <a:lnTo>
                    <a:pt x="74876" y="25939"/>
                  </a:lnTo>
                  <a:lnTo>
                    <a:pt x="74952" y="25939"/>
                  </a:lnTo>
                  <a:lnTo>
                    <a:pt x="75053" y="25939"/>
                  </a:lnTo>
                  <a:lnTo>
                    <a:pt x="75078" y="25939"/>
                  </a:lnTo>
                  <a:lnTo>
                    <a:pt x="75129" y="25939"/>
                  </a:lnTo>
                  <a:lnTo>
                    <a:pt x="75179" y="25777"/>
                  </a:lnTo>
                  <a:lnTo>
                    <a:pt x="75205" y="25696"/>
                  </a:lnTo>
                  <a:lnTo>
                    <a:pt x="75205" y="25696"/>
                  </a:lnTo>
                  <a:lnTo>
                    <a:pt x="75205" y="25535"/>
                  </a:lnTo>
                  <a:lnTo>
                    <a:pt x="75205" y="25373"/>
                  </a:lnTo>
                  <a:lnTo>
                    <a:pt x="75255" y="25292"/>
                  </a:lnTo>
                  <a:lnTo>
                    <a:pt x="75305" y="25292"/>
                  </a:lnTo>
                  <a:lnTo>
                    <a:pt x="75331" y="25131"/>
                  </a:lnTo>
                  <a:lnTo>
                    <a:pt x="75406" y="24969"/>
                  </a:lnTo>
                  <a:lnTo>
                    <a:pt x="75507" y="24727"/>
                  </a:lnTo>
                  <a:lnTo>
                    <a:pt x="75583" y="24646"/>
                  </a:lnTo>
                  <a:lnTo>
                    <a:pt x="75659" y="24646"/>
                  </a:lnTo>
                  <a:lnTo>
                    <a:pt x="75760" y="24646"/>
                  </a:lnTo>
                  <a:lnTo>
                    <a:pt x="75760" y="24484"/>
                  </a:lnTo>
                  <a:lnTo>
                    <a:pt x="75760" y="24242"/>
                  </a:lnTo>
                  <a:lnTo>
                    <a:pt x="75760" y="24080"/>
                  </a:lnTo>
                  <a:lnTo>
                    <a:pt x="75785" y="23919"/>
                  </a:lnTo>
                  <a:lnTo>
                    <a:pt x="75785" y="23919"/>
                  </a:lnTo>
                  <a:lnTo>
                    <a:pt x="75835" y="23838"/>
                  </a:lnTo>
                  <a:lnTo>
                    <a:pt x="75861" y="23676"/>
                  </a:lnTo>
                  <a:lnTo>
                    <a:pt x="75911" y="23515"/>
                  </a:lnTo>
                  <a:lnTo>
                    <a:pt x="75962" y="23515"/>
                  </a:lnTo>
                  <a:lnTo>
                    <a:pt x="75987" y="23434"/>
                  </a:lnTo>
                  <a:lnTo>
                    <a:pt x="76037" y="23272"/>
                  </a:lnTo>
                  <a:lnTo>
                    <a:pt x="76088" y="23191"/>
                  </a:lnTo>
                  <a:lnTo>
                    <a:pt x="76113" y="22868"/>
                  </a:lnTo>
                  <a:lnTo>
                    <a:pt x="76113" y="22626"/>
                  </a:lnTo>
                  <a:lnTo>
                    <a:pt x="76164" y="22222"/>
                  </a:lnTo>
                  <a:lnTo>
                    <a:pt x="76113" y="22060"/>
                  </a:lnTo>
                  <a:lnTo>
                    <a:pt x="76113" y="21818"/>
                  </a:lnTo>
                  <a:lnTo>
                    <a:pt x="76088" y="21575"/>
                  </a:lnTo>
                  <a:lnTo>
                    <a:pt x="76088" y="21414"/>
                  </a:lnTo>
                  <a:lnTo>
                    <a:pt x="76088" y="21333"/>
                  </a:lnTo>
                  <a:lnTo>
                    <a:pt x="76088" y="21333"/>
                  </a:lnTo>
                  <a:lnTo>
                    <a:pt x="76037" y="21171"/>
                  </a:lnTo>
                  <a:lnTo>
                    <a:pt x="76088" y="21010"/>
                  </a:lnTo>
                  <a:lnTo>
                    <a:pt x="76088" y="20929"/>
                  </a:lnTo>
                  <a:lnTo>
                    <a:pt x="76113" y="20929"/>
                  </a:lnTo>
                  <a:lnTo>
                    <a:pt x="76214" y="20767"/>
                  </a:lnTo>
                  <a:lnTo>
                    <a:pt x="76239" y="20606"/>
                  </a:lnTo>
                  <a:lnTo>
                    <a:pt x="76290" y="20606"/>
                  </a:lnTo>
                  <a:lnTo>
                    <a:pt x="76365" y="20606"/>
                  </a:lnTo>
                  <a:lnTo>
                    <a:pt x="76492" y="20525"/>
                  </a:lnTo>
                  <a:lnTo>
                    <a:pt x="76618" y="20525"/>
                  </a:lnTo>
                  <a:lnTo>
                    <a:pt x="76694" y="20525"/>
                  </a:lnTo>
                  <a:lnTo>
                    <a:pt x="76769" y="20606"/>
                  </a:lnTo>
                  <a:lnTo>
                    <a:pt x="76870" y="20606"/>
                  </a:lnTo>
                  <a:lnTo>
                    <a:pt x="76895" y="20606"/>
                  </a:lnTo>
                  <a:lnTo>
                    <a:pt x="76946" y="20767"/>
                  </a:lnTo>
                  <a:lnTo>
                    <a:pt x="76996" y="20929"/>
                  </a:lnTo>
                  <a:lnTo>
                    <a:pt x="76996" y="21010"/>
                  </a:lnTo>
                  <a:lnTo>
                    <a:pt x="76996" y="21333"/>
                  </a:lnTo>
                  <a:lnTo>
                    <a:pt x="77022" y="21333"/>
                  </a:lnTo>
                  <a:lnTo>
                    <a:pt x="77072" y="21333"/>
                  </a:lnTo>
                  <a:lnTo>
                    <a:pt x="77072" y="21333"/>
                  </a:lnTo>
                  <a:lnTo>
                    <a:pt x="77148" y="21575"/>
                  </a:lnTo>
                  <a:lnTo>
                    <a:pt x="77198" y="21737"/>
                  </a:lnTo>
                  <a:lnTo>
                    <a:pt x="77198" y="21818"/>
                  </a:lnTo>
                  <a:lnTo>
                    <a:pt x="77198" y="21979"/>
                  </a:lnTo>
                  <a:lnTo>
                    <a:pt x="77198" y="22060"/>
                  </a:lnTo>
                  <a:lnTo>
                    <a:pt x="77198" y="22464"/>
                  </a:lnTo>
                  <a:lnTo>
                    <a:pt x="77198" y="22787"/>
                  </a:lnTo>
                  <a:lnTo>
                    <a:pt x="77198" y="22868"/>
                  </a:lnTo>
                  <a:lnTo>
                    <a:pt x="77198" y="23030"/>
                  </a:lnTo>
                  <a:lnTo>
                    <a:pt x="77223" y="23191"/>
                  </a:lnTo>
                  <a:lnTo>
                    <a:pt x="77274" y="23191"/>
                  </a:lnTo>
                  <a:lnTo>
                    <a:pt x="77324" y="23191"/>
                  </a:lnTo>
                  <a:lnTo>
                    <a:pt x="77350" y="23272"/>
                  </a:lnTo>
                  <a:lnTo>
                    <a:pt x="77400" y="23434"/>
                  </a:lnTo>
                  <a:lnTo>
                    <a:pt x="77400" y="23434"/>
                  </a:lnTo>
                  <a:lnTo>
                    <a:pt x="77451" y="23515"/>
                  </a:lnTo>
                  <a:lnTo>
                    <a:pt x="77451" y="23515"/>
                  </a:lnTo>
                  <a:lnTo>
                    <a:pt x="77526" y="23515"/>
                  </a:lnTo>
                  <a:lnTo>
                    <a:pt x="77602" y="23515"/>
                  </a:lnTo>
                  <a:lnTo>
                    <a:pt x="77678" y="23515"/>
                  </a:lnTo>
                  <a:lnTo>
                    <a:pt x="77728" y="23434"/>
                  </a:lnTo>
                  <a:lnTo>
                    <a:pt x="77779" y="23434"/>
                  </a:lnTo>
                  <a:lnTo>
                    <a:pt x="77854" y="23191"/>
                  </a:lnTo>
                  <a:lnTo>
                    <a:pt x="77804" y="23191"/>
                  </a:lnTo>
                  <a:lnTo>
                    <a:pt x="77779" y="23030"/>
                  </a:lnTo>
                  <a:lnTo>
                    <a:pt x="77678" y="23030"/>
                  </a:lnTo>
                  <a:lnTo>
                    <a:pt x="77602" y="23030"/>
                  </a:lnTo>
                  <a:lnTo>
                    <a:pt x="77526" y="23030"/>
                  </a:lnTo>
                  <a:lnTo>
                    <a:pt x="77476" y="22868"/>
                  </a:lnTo>
                  <a:lnTo>
                    <a:pt x="77476" y="22868"/>
                  </a:lnTo>
                  <a:lnTo>
                    <a:pt x="77451" y="22787"/>
                  </a:lnTo>
                  <a:lnTo>
                    <a:pt x="77400" y="22626"/>
                  </a:lnTo>
                  <a:lnTo>
                    <a:pt x="77350" y="22626"/>
                  </a:lnTo>
                  <a:lnTo>
                    <a:pt x="77324" y="22626"/>
                  </a:lnTo>
                  <a:lnTo>
                    <a:pt x="77274" y="22464"/>
                  </a:lnTo>
                  <a:lnTo>
                    <a:pt x="77274" y="22464"/>
                  </a:lnTo>
                  <a:lnTo>
                    <a:pt x="77274" y="22383"/>
                  </a:lnTo>
                  <a:lnTo>
                    <a:pt x="77274" y="22383"/>
                  </a:lnTo>
                  <a:lnTo>
                    <a:pt x="77324" y="22222"/>
                  </a:lnTo>
                  <a:lnTo>
                    <a:pt x="77350" y="22222"/>
                  </a:lnTo>
                  <a:lnTo>
                    <a:pt x="77350" y="22060"/>
                  </a:lnTo>
                  <a:lnTo>
                    <a:pt x="77400" y="21979"/>
                  </a:lnTo>
                  <a:lnTo>
                    <a:pt x="77451" y="21737"/>
                  </a:lnTo>
                  <a:lnTo>
                    <a:pt x="77451" y="21414"/>
                  </a:lnTo>
                  <a:lnTo>
                    <a:pt x="77451" y="21333"/>
                  </a:lnTo>
                  <a:lnTo>
                    <a:pt x="77451" y="21333"/>
                  </a:lnTo>
                  <a:lnTo>
                    <a:pt x="77400" y="21171"/>
                  </a:lnTo>
                  <a:lnTo>
                    <a:pt x="77350" y="21010"/>
                  </a:lnTo>
                  <a:lnTo>
                    <a:pt x="77324" y="21010"/>
                  </a:lnTo>
                  <a:lnTo>
                    <a:pt x="77223" y="20767"/>
                  </a:lnTo>
                  <a:lnTo>
                    <a:pt x="77198" y="20525"/>
                  </a:lnTo>
                  <a:lnTo>
                    <a:pt x="77148" y="20282"/>
                  </a:lnTo>
                  <a:lnTo>
                    <a:pt x="77123" y="19959"/>
                  </a:lnTo>
                  <a:lnTo>
                    <a:pt x="77072" y="19959"/>
                  </a:lnTo>
                  <a:lnTo>
                    <a:pt x="77022" y="19878"/>
                  </a:lnTo>
                  <a:lnTo>
                    <a:pt x="76996" y="19878"/>
                  </a:lnTo>
                  <a:lnTo>
                    <a:pt x="76946" y="19717"/>
                  </a:lnTo>
                  <a:lnTo>
                    <a:pt x="76870" y="19555"/>
                  </a:lnTo>
                  <a:lnTo>
                    <a:pt x="76769" y="19474"/>
                  </a:lnTo>
                  <a:lnTo>
                    <a:pt x="76769" y="19313"/>
                  </a:lnTo>
                  <a:lnTo>
                    <a:pt x="76744" y="19313"/>
                  </a:lnTo>
                  <a:lnTo>
                    <a:pt x="76744" y="19151"/>
                  </a:lnTo>
                  <a:lnTo>
                    <a:pt x="76668" y="19151"/>
                  </a:lnTo>
                  <a:lnTo>
                    <a:pt x="76618" y="19151"/>
                  </a:lnTo>
                  <a:lnTo>
                    <a:pt x="76567" y="19151"/>
                  </a:lnTo>
                  <a:lnTo>
                    <a:pt x="76542" y="19313"/>
                  </a:lnTo>
                  <a:lnTo>
                    <a:pt x="76542" y="19474"/>
                  </a:lnTo>
                  <a:lnTo>
                    <a:pt x="76492" y="19474"/>
                  </a:lnTo>
                  <a:lnTo>
                    <a:pt x="76441" y="19555"/>
                  </a:lnTo>
                  <a:lnTo>
                    <a:pt x="76416" y="19717"/>
                  </a:lnTo>
                  <a:lnTo>
                    <a:pt x="76365" y="19878"/>
                  </a:lnTo>
                  <a:lnTo>
                    <a:pt x="75987" y="19878"/>
                  </a:lnTo>
                  <a:lnTo>
                    <a:pt x="75962" y="19878"/>
                  </a:lnTo>
                  <a:lnTo>
                    <a:pt x="75911" y="19717"/>
                  </a:lnTo>
                  <a:lnTo>
                    <a:pt x="75861" y="19474"/>
                  </a:lnTo>
                  <a:lnTo>
                    <a:pt x="75835" y="19151"/>
                  </a:lnTo>
                  <a:lnTo>
                    <a:pt x="75835" y="19070"/>
                  </a:lnTo>
                  <a:lnTo>
                    <a:pt x="75835" y="18909"/>
                  </a:lnTo>
                  <a:lnTo>
                    <a:pt x="75835" y="18909"/>
                  </a:lnTo>
                  <a:lnTo>
                    <a:pt x="75835" y="18828"/>
                  </a:lnTo>
                  <a:lnTo>
                    <a:pt x="75861" y="18666"/>
                  </a:lnTo>
                  <a:lnTo>
                    <a:pt x="75835" y="18505"/>
                  </a:lnTo>
                  <a:lnTo>
                    <a:pt x="75835" y="18424"/>
                  </a:lnTo>
                  <a:lnTo>
                    <a:pt x="75835" y="18101"/>
                  </a:lnTo>
                  <a:lnTo>
                    <a:pt x="75785" y="18020"/>
                  </a:lnTo>
                  <a:lnTo>
                    <a:pt x="75785" y="17858"/>
                  </a:lnTo>
                  <a:lnTo>
                    <a:pt x="75785" y="17696"/>
                  </a:lnTo>
                  <a:lnTo>
                    <a:pt x="75785" y="17616"/>
                  </a:lnTo>
                  <a:lnTo>
                    <a:pt x="75835" y="17454"/>
                  </a:lnTo>
                  <a:lnTo>
                    <a:pt x="75861" y="17373"/>
                  </a:lnTo>
                  <a:lnTo>
                    <a:pt x="75911" y="17212"/>
                  </a:lnTo>
                  <a:lnTo>
                    <a:pt x="75911" y="17050"/>
                  </a:lnTo>
                  <a:lnTo>
                    <a:pt x="75911" y="16969"/>
                  </a:lnTo>
                  <a:lnTo>
                    <a:pt x="75911" y="16808"/>
                  </a:lnTo>
                  <a:lnTo>
                    <a:pt x="75911" y="16565"/>
                  </a:lnTo>
                  <a:lnTo>
                    <a:pt x="75861" y="16404"/>
                  </a:lnTo>
                  <a:lnTo>
                    <a:pt x="75911" y="16242"/>
                  </a:lnTo>
                  <a:lnTo>
                    <a:pt x="75861" y="16161"/>
                  </a:lnTo>
                  <a:lnTo>
                    <a:pt x="75861" y="15919"/>
                  </a:lnTo>
                  <a:lnTo>
                    <a:pt x="75785" y="15757"/>
                  </a:lnTo>
                  <a:lnTo>
                    <a:pt x="75760" y="15595"/>
                  </a:lnTo>
                  <a:lnTo>
                    <a:pt x="75659" y="15515"/>
                  </a:lnTo>
                  <a:lnTo>
                    <a:pt x="75634" y="15191"/>
                  </a:lnTo>
                  <a:lnTo>
                    <a:pt x="75583" y="14949"/>
                  </a:lnTo>
                  <a:lnTo>
                    <a:pt x="75583" y="14787"/>
                  </a:lnTo>
                  <a:lnTo>
                    <a:pt x="75583" y="14545"/>
                  </a:lnTo>
                  <a:lnTo>
                    <a:pt x="75634" y="14464"/>
                  </a:lnTo>
                  <a:lnTo>
                    <a:pt x="75659" y="14303"/>
                  </a:lnTo>
                  <a:lnTo>
                    <a:pt x="75709" y="14141"/>
                  </a:lnTo>
                  <a:lnTo>
                    <a:pt x="75760" y="14141"/>
                  </a:lnTo>
                  <a:lnTo>
                    <a:pt x="75835" y="14060"/>
                  </a:lnTo>
                  <a:lnTo>
                    <a:pt x="75835" y="14060"/>
                  </a:lnTo>
                  <a:lnTo>
                    <a:pt x="75835" y="13898"/>
                  </a:lnTo>
                  <a:lnTo>
                    <a:pt x="75861" y="13737"/>
                  </a:lnTo>
                  <a:lnTo>
                    <a:pt x="75861" y="13656"/>
                  </a:lnTo>
                  <a:lnTo>
                    <a:pt x="75861" y="13333"/>
                  </a:lnTo>
                  <a:lnTo>
                    <a:pt x="75861" y="13333"/>
                  </a:lnTo>
                  <a:lnTo>
                    <a:pt x="75911" y="13333"/>
                  </a:lnTo>
                  <a:lnTo>
                    <a:pt x="75987" y="13333"/>
                  </a:lnTo>
                  <a:lnTo>
                    <a:pt x="76037" y="13333"/>
                  </a:lnTo>
                  <a:lnTo>
                    <a:pt x="76113" y="13333"/>
                  </a:lnTo>
                  <a:lnTo>
                    <a:pt x="76214" y="13333"/>
                  </a:lnTo>
                  <a:lnTo>
                    <a:pt x="76214" y="13090"/>
                  </a:lnTo>
                  <a:lnTo>
                    <a:pt x="76214" y="13010"/>
                  </a:lnTo>
                  <a:lnTo>
                    <a:pt x="76214" y="12848"/>
                  </a:lnTo>
                  <a:lnTo>
                    <a:pt x="76214" y="12444"/>
                  </a:lnTo>
                  <a:lnTo>
                    <a:pt x="76214" y="12040"/>
                  </a:lnTo>
                  <a:lnTo>
                    <a:pt x="76214" y="11878"/>
                  </a:lnTo>
                  <a:lnTo>
                    <a:pt x="76214" y="11797"/>
                  </a:lnTo>
                  <a:lnTo>
                    <a:pt x="76214" y="11636"/>
                  </a:lnTo>
                  <a:lnTo>
                    <a:pt x="76214" y="11393"/>
                  </a:lnTo>
                  <a:lnTo>
                    <a:pt x="76239" y="11393"/>
                  </a:lnTo>
                  <a:lnTo>
                    <a:pt x="76290" y="11393"/>
                  </a:lnTo>
                  <a:lnTo>
                    <a:pt x="76315" y="11393"/>
                  </a:lnTo>
                  <a:lnTo>
                    <a:pt x="76365" y="11393"/>
                  </a:lnTo>
                  <a:lnTo>
                    <a:pt x="76416" y="11555"/>
                  </a:lnTo>
                  <a:lnTo>
                    <a:pt x="76416" y="11797"/>
                  </a:lnTo>
                  <a:lnTo>
                    <a:pt x="76416" y="11878"/>
                  </a:lnTo>
                  <a:lnTo>
                    <a:pt x="76416" y="12040"/>
                  </a:lnTo>
                  <a:lnTo>
                    <a:pt x="76441" y="12202"/>
                  </a:lnTo>
                  <a:lnTo>
                    <a:pt x="76492" y="12202"/>
                  </a:lnTo>
                  <a:lnTo>
                    <a:pt x="76492" y="12202"/>
                  </a:lnTo>
                  <a:lnTo>
                    <a:pt x="76542" y="12444"/>
                  </a:lnTo>
                  <a:lnTo>
                    <a:pt x="76542" y="13010"/>
                  </a:lnTo>
                  <a:lnTo>
                    <a:pt x="76492" y="13090"/>
                  </a:lnTo>
                  <a:lnTo>
                    <a:pt x="76492" y="13090"/>
                  </a:lnTo>
                  <a:lnTo>
                    <a:pt x="76441" y="13252"/>
                  </a:lnTo>
                  <a:lnTo>
                    <a:pt x="76441" y="13494"/>
                  </a:lnTo>
                  <a:lnTo>
                    <a:pt x="76441" y="13737"/>
                  </a:lnTo>
                  <a:lnTo>
                    <a:pt x="76441" y="14303"/>
                  </a:lnTo>
                  <a:lnTo>
                    <a:pt x="76441" y="14464"/>
                  </a:lnTo>
                  <a:lnTo>
                    <a:pt x="76441" y="14545"/>
                  </a:lnTo>
                  <a:lnTo>
                    <a:pt x="76441" y="14545"/>
                  </a:lnTo>
                  <a:lnTo>
                    <a:pt x="76492" y="14707"/>
                  </a:lnTo>
                  <a:lnTo>
                    <a:pt x="76492" y="14707"/>
                  </a:lnTo>
                  <a:lnTo>
                    <a:pt x="76542" y="14949"/>
                  </a:lnTo>
                  <a:lnTo>
                    <a:pt x="76567" y="14949"/>
                  </a:lnTo>
                  <a:lnTo>
                    <a:pt x="76668" y="15111"/>
                  </a:lnTo>
                  <a:lnTo>
                    <a:pt x="76744" y="15191"/>
                  </a:lnTo>
                  <a:lnTo>
                    <a:pt x="76820" y="15191"/>
                  </a:lnTo>
                  <a:lnTo>
                    <a:pt x="76895" y="15191"/>
                  </a:lnTo>
                  <a:lnTo>
                    <a:pt x="76996" y="15191"/>
                  </a:lnTo>
                  <a:lnTo>
                    <a:pt x="77072" y="15191"/>
                  </a:lnTo>
                  <a:lnTo>
                    <a:pt x="77123" y="15353"/>
                  </a:lnTo>
                  <a:lnTo>
                    <a:pt x="77123" y="15353"/>
                  </a:lnTo>
                  <a:lnTo>
                    <a:pt x="77148" y="15515"/>
                  </a:lnTo>
                  <a:lnTo>
                    <a:pt x="77198" y="15515"/>
                  </a:lnTo>
                  <a:lnTo>
                    <a:pt x="77223" y="15515"/>
                  </a:lnTo>
                  <a:lnTo>
                    <a:pt x="77274" y="15515"/>
                  </a:lnTo>
                  <a:lnTo>
                    <a:pt x="77324" y="15515"/>
                  </a:lnTo>
                  <a:lnTo>
                    <a:pt x="77324" y="15515"/>
                  </a:lnTo>
                  <a:lnTo>
                    <a:pt x="77350" y="15595"/>
                  </a:lnTo>
                  <a:lnTo>
                    <a:pt x="77400" y="15595"/>
                  </a:lnTo>
                  <a:lnTo>
                    <a:pt x="77451" y="15595"/>
                  </a:lnTo>
                  <a:lnTo>
                    <a:pt x="77526" y="15757"/>
                  </a:lnTo>
                  <a:lnTo>
                    <a:pt x="77577" y="15757"/>
                  </a:lnTo>
                  <a:lnTo>
                    <a:pt x="77602" y="15919"/>
                  </a:lnTo>
                  <a:lnTo>
                    <a:pt x="77602" y="16161"/>
                  </a:lnTo>
                  <a:lnTo>
                    <a:pt x="77652" y="15999"/>
                  </a:lnTo>
                  <a:lnTo>
                    <a:pt x="77652" y="15919"/>
                  </a:lnTo>
                  <a:lnTo>
                    <a:pt x="77652" y="15919"/>
                  </a:lnTo>
                  <a:lnTo>
                    <a:pt x="77652" y="15757"/>
                  </a:lnTo>
                  <a:lnTo>
                    <a:pt x="77602" y="15595"/>
                  </a:lnTo>
                  <a:lnTo>
                    <a:pt x="77577" y="15515"/>
                  </a:lnTo>
                  <a:lnTo>
                    <a:pt x="77526" y="15515"/>
                  </a:lnTo>
                  <a:lnTo>
                    <a:pt x="77476" y="15515"/>
                  </a:lnTo>
                  <a:lnTo>
                    <a:pt x="77451" y="15353"/>
                  </a:lnTo>
                  <a:lnTo>
                    <a:pt x="77451" y="15353"/>
                  </a:lnTo>
                  <a:lnTo>
                    <a:pt x="77451" y="15191"/>
                  </a:lnTo>
                  <a:lnTo>
                    <a:pt x="77400" y="15111"/>
                  </a:lnTo>
                  <a:lnTo>
                    <a:pt x="77274" y="14949"/>
                  </a:lnTo>
                  <a:lnTo>
                    <a:pt x="77148" y="14787"/>
                  </a:lnTo>
                  <a:lnTo>
                    <a:pt x="77123" y="14787"/>
                  </a:lnTo>
                  <a:lnTo>
                    <a:pt x="77072" y="14707"/>
                  </a:lnTo>
                  <a:lnTo>
                    <a:pt x="76996" y="14707"/>
                  </a:lnTo>
                  <a:lnTo>
                    <a:pt x="76895" y="14707"/>
                  </a:lnTo>
                  <a:lnTo>
                    <a:pt x="76870" y="14707"/>
                  </a:lnTo>
                  <a:lnTo>
                    <a:pt x="76769" y="14545"/>
                  </a:lnTo>
                  <a:lnTo>
                    <a:pt x="76744" y="14464"/>
                  </a:lnTo>
                  <a:lnTo>
                    <a:pt x="76744" y="14141"/>
                  </a:lnTo>
                  <a:lnTo>
                    <a:pt x="76744" y="14060"/>
                  </a:lnTo>
                  <a:lnTo>
                    <a:pt x="76769" y="14060"/>
                  </a:lnTo>
                  <a:lnTo>
                    <a:pt x="76820" y="13898"/>
                  </a:lnTo>
                  <a:lnTo>
                    <a:pt x="76820" y="13737"/>
                  </a:lnTo>
                  <a:lnTo>
                    <a:pt x="76820" y="13656"/>
                  </a:lnTo>
                  <a:lnTo>
                    <a:pt x="76820" y="13494"/>
                  </a:lnTo>
                  <a:lnTo>
                    <a:pt x="76870" y="13333"/>
                  </a:lnTo>
                  <a:lnTo>
                    <a:pt x="76895" y="13333"/>
                  </a:lnTo>
                  <a:lnTo>
                    <a:pt x="76946" y="13333"/>
                  </a:lnTo>
                  <a:lnTo>
                    <a:pt x="76996" y="13333"/>
                  </a:lnTo>
                  <a:lnTo>
                    <a:pt x="77072" y="13333"/>
                  </a:lnTo>
                  <a:lnTo>
                    <a:pt x="77123" y="13333"/>
                  </a:lnTo>
                  <a:lnTo>
                    <a:pt x="77148" y="13494"/>
                  </a:lnTo>
                  <a:lnTo>
                    <a:pt x="77148" y="13656"/>
                  </a:lnTo>
                  <a:lnTo>
                    <a:pt x="77198" y="13656"/>
                  </a:lnTo>
                  <a:lnTo>
                    <a:pt x="77274" y="13737"/>
                  </a:lnTo>
                  <a:lnTo>
                    <a:pt x="77350" y="13737"/>
                  </a:lnTo>
                  <a:lnTo>
                    <a:pt x="77451" y="13737"/>
                  </a:lnTo>
                  <a:lnTo>
                    <a:pt x="77451" y="13737"/>
                  </a:lnTo>
                  <a:lnTo>
                    <a:pt x="77476" y="13656"/>
                  </a:lnTo>
                  <a:lnTo>
                    <a:pt x="77476" y="13494"/>
                  </a:lnTo>
                  <a:lnTo>
                    <a:pt x="77476" y="13494"/>
                  </a:lnTo>
                  <a:lnTo>
                    <a:pt x="77451" y="13333"/>
                  </a:lnTo>
                  <a:lnTo>
                    <a:pt x="77400" y="13252"/>
                  </a:lnTo>
                  <a:lnTo>
                    <a:pt x="77400" y="13252"/>
                  </a:lnTo>
                  <a:lnTo>
                    <a:pt x="77400" y="13090"/>
                  </a:lnTo>
                  <a:lnTo>
                    <a:pt x="77350" y="13090"/>
                  </a:lnTo>
                  <a:lnTo>
                    <a:pt x="77274" y="13090"/>
                  </a:lnTo>
                  <a:lnTo>
                    <a:pt x="77198" y="13010"/>
                  </a:lnTo>
                  <a:lnTo>
                    <a:pt x="77123" y="13090"/>
                  </a:lnTo>
                  <a:lnTo>
                    <a:pt x="77072" y="13010"/>
                  </a:lnTo>
                  <a:lnTo>
                    <a:pt x="77022" y="13010"/>
                  </a:lnTo>
                  <a:lnTo>
                    <a:pt x="77022" y="12686"/>
                  </a:lnTo>
                  <a:lnTo>
                    <a:pt x="77148" y="12606"/>
                  </a:lnTo>
                  <a:lnTo>
                    <a:pt x="77274" y="12606"/>
                  </a:lnTo>
                  <a:lnTo>
                    <a:pt x="77350" y="12444"/>
                  </a:lnTo>
                  <a:lnTo>
                    <a:pt x="77350" y="12444"/>
                  </a:lnTo>
                  <a:lnTo>
                    <a:pt x="77400" y="12282"/>
                  </a:lnTo>
                  <a:lnTo>
                    <a:pt x="77400" y="12282"/>
                  </a:lnTo>
                  <a:lnTo>
                    <a:pt x="77476" y="12282"/>
                  </a:lnTo>
                  <a:lnTo>
                    <a:pt x="77577" y="12282"/>
                  </a:lnTo>
                  <a:lnTo>
                    <a:pt x="77652" y="12444"/>
                  </a:lnTo>
                  <a:lnTo>
                    <a:pt x="77652" y="12444"/>
                  </a:lnTo>
                  <a:lnTo>
                    <a:pt x="77652" y="12606"/>
                  </a:lnTo>
                  <a:lnTo>
                    <a:pt x="77678" y="12686"/>
                  </a:lnTo>
                  <a:lnTo>
                    <a:pt x="77728" y="12848"/>
                  </a:lnTo>
                  <a:lnTo>
                    <a:pt x="77779" y="12848"/>
                  </a:lnTo>
                  <a:lnTo>
                    <a:pt x="77854" y="13010"/>
                  </a:lnTo>
                  <a:lnTo>
                    <a:pt x="78309" y="13010"/>
                  </a:lnTo>
                  <a:lnTo>
                    <a:pt x="78359" y="13010"/>
                  </a:lnTo>
                  <a:lnTo>
                    <a:pt x="78384" y="13010"/>
                  </a:lnTo>
                  <a:lnTo>
                    <a:pt x="78384" y="13090"/>
                  </a:lnTo>
                  <a:lnTo>
                    <a:pt x="78384" y="13090"/>
                  </a:lnTo>
                  <a:lnTo>
                    <a:pt x="78384" y="13252"/>
                  </a:lnTo>
                  <a:lnTo>
                    <a:pt x="78435" y="13333"/>
                  </a:lnTo>
                  <a:lnTo>
                    <a:pt x="78435" y="13494"/>
                  </a:lnTo>
                  <a:lnTo>
                    <a:pt x="78485" y="13656"/>
                  </a:lnTo>
                  <a:lnTo>
                    <a:pt x="78511" y="13656"/>
                  </a:lnTo>
                  <a:lnTo>
                    <a:pt x="78586" y="13656"/>
                  </a:lnTo>
                  <a:lnTo>
                    <a:pt x="78637" y="13737"/>
                  </a:lnTo>
                  <a:lnTo>
                    <a:pt x="78687" y="13737"/>
                  </a:lnTo>
                  <a:lnTo>
                    <a:pt x="78712" y="13737"/>
                  </a:lnTo>
                  <a:lnTo>
                    <a:pt x="78763" y="13737"/>
                  </a:lnTo>
                  <a:lnTo>
                    <a:pt x="78813" y="13898"/>
                  </a:lnTo>
                  <a:lnTo>
                    <a:pt x="78813" y="14060"/>
                  </a:lnTo>
                  <a:lnTo>
                    <a:pt x="78813" y="14060"/>
                  </a:lnTo>
                  <a:lnTo>
                    <a:pt x="78889" y="14141"/>
                  </a:lnTo>
                  <a:lnTo>
                    <a:pt x="78940" y="14303"/>
                  </a:lnTo>
                  <a:lnTo>
                    <a:pt x="79015" y="14303"/>
                  </a:lnTo>
                  <a:lnTo>
                    <a:pt x="79091" y="14303"/>
                  </a:lnTo>
                  <a:lnTo>
                    <a:pt x="79141" y="14141"/>
                  </a:lnTo>
                  <a:lnTo>
                    <a:pt x="79167" y="13898"/>
                  </a:lnTo>
                  <a:lnTo>
                    <a:pt x="79167" y="13333"/>
                  </a:lnTo>
                  <a:lnTo>
                    <a:pt x="79167" y="13333"/>
                  </a:lnTo>
                  <a:lnTo>
                    <a:pt x="79141" y="13252"/>
                  </a:lnTo>
                  <a:lnTo>
                    <a:pt x="79091" y="13090"/>
                  </a:lnTo>
                  <a:lnTo>
                    <a:pt x="79091" y="13090"/>
                  </a:lnTo>
                  <a:lnTo>
                    <a:pt x="79066" y="13010"/>
                  </a:lnTo>
                  <a:lnTo>
                    <a:pt x="79066" y="13010"/>
                  </a:lnTo>
                  <a:lnTo>
                    <a:pt x="79015" y="12848"/>
                  </a:lnTo>
                  <a:lnTo>
                    <a:pt x="78965" y="12848"/>
                  </a:lnTo>
                  <a:lnTo>
                    <a:pt x="78940" y="12848"/>
                  </a:lnTo>
                  <a:lnTo>
                    <a:pt x="78889" y="12848"/>
                  </a:lnTo>
                  <a:lnTo>
                    <a:pt x="78763" y="12848"/>
                  </a:lnTo>
                  <a:lnTo>
                    <a:pt x="78687" y="12848"/>
                  </a:lnTo>
                  <a:lnTo>
                    <a:pt x="78586" y="12848"/>
                  </a:lnTo>
                  <a:lnTo>
                    <a:pt x="78561" y="12848"/>
                  </a:lnTo>
                  <a:lnTo>
                    <a:pt x="78561" y="12686"/>
                  </a:lnTo>
                  <a:lnTo>
                    <a:pt x="78511" y="12606"/>
                  </a:lnTo>
                  <a:lnTo>
                    <a:pt x="78511" y="12444"/>
                  </a:lnTo>
                  <a:lnTo>
                    <a:pt x="78485" y="12282"/>
                  </a:lnTo>
                  <a:lnTo>
                    <a:pt x="78485" y="12040"/>
                  </a:lnTo>
                  <a:lnTo>
                    <a:pt x="78485" y="11797"/>
                  </a:lnTo>
                  <a:lnTo>
                    <a:pt x="78485" y="11555"/>
                  </a:lnTo>
                  <a:lnTo>
                    <a:pt x="78485" y="11393"/>
                  </a:lnTo>
                  <a:lnTo>
                    <a:pt x="78435" y="11393"/>
                  </a:lnTo>
                  <a:lnTo>
                    <a:pt x="78384" y="11393"/>
                  </a:lnTo>
                  <a:lnTo>
                    <a:pt x="78384" y="11232"/>
                  </a:lnTo>
                  <a:lnTo>
                    <a:pt x="78359" y="11151"/>
                  </a:lnTo>
                  <a:lnTo>
                    <a:pt x="78309" y="10989"/>
                  </a:lnTo>
                  <a:lnTo>
                    <a:pt x="78258" y="10828"/>
                  </a:lnTo>
                  <a:lnTo>
                    <a:pt x="78233" y="10585"/>
                  </a:lnTo>
                  <a:lnTo>
                    <a:pt x="78258" y="10424"/>
                  </a:lnTo>
                  <a:lnTo>
                    <a:pt x="78309" y="10181"/>
                  </a:lnTo>
                  <a:lnTo>
                    <a:pt x="78359" y="10181"/>
                  </a:lnTo>
                  <a:lnTo>
                    <a:pt x="78763" y="10181"/>
                  </a:lnTo>
                  <a:lnTo>
                    <a:pt x="78813" y="10101"/>
                  </a:lnTo>
                  <a:lnTo>
                    <a:pt x="78839" y="9939"/>
                  </a:lnTo>
                  <a:lnTo>
                    <a:pt x="78839" y="9777"/>
                  </a:lnTo>
                  <a:lnTo>
                    <a:pt x="78839" y="9777"/>
                  </a:lnTo>
                  <a:lnTo>
                    <a:pt x="78839" y="9696"/>
                  </a:lnTo>
                  <a:lnTo>
                    <a:pt x="78889" y="9696"/>
                  </a:lnTo>
                  <a:lnTo>
                    <a:pt x="78940" y="9696"/>
                  </a:lnTo>
                  <a:lnTo>
                    <a:pt x="78965" y="9696"/>
                  </a:lnTo>
                  <a:lnTo>
                    <a:pt x="79015" y="9696"/>
                  </a:lnTo>
                  <a:lnTo>
                    <a:pt x="79394" y="9696"/>
                  </a:lnTo>
                  <a:lnTo>
                    <a:pt x="79419" y="9696"/>
                  </a:lnTo>
                  <a:lnTo>
                    <a:pt x="79470" y="9535"/>
                  </a:lnTo>
                  <a:lnTo>
                    <a:pt x="79520" y="9535"/>
                  </a:lnTo>
                  <a:lnTo>
                    <a:pt x="79545" y="9535"/>
                  </a:lnTo>
                  <a:lnTo>
                    <a:pt x="79621" y="9535"/>
                  </a:lnTo>
                  <a:lnTo>
                    <a:pt x="79722" y="9535"/>
                  </a:lnTo>
                  <a:lnTo>
                    <a:pt x="79798" y="9373"/>
                  </a:lnTo>
                  <a:lnTo>
                    <a:pt x="79848" y="9373"/>
                  </a:lnTo>
                  <a:lnTo>
                    <a:pt x="79924" y="9373"/>
                  </a:lnTo>
                  <a:lnTo>
                    <a:pt x="79974" y="9535"/>
                  </a:lnTo>
                  <a:lnTo>
                    <a:pt x="80000" y="9535"/>
                  </a:lnTo>
                  <a:lnTo>
                    <a:pt x="80000" y="9696"/>
                  </a:lnTo>
                  <a:lnTo>
                    <a:pt x="80075" y="9696"/>
                  </a:lnTo>
                  <a:lnTo>
                    <a:pt x="80126" y="9696"/>
                  </a:lnTo>
                  <a:lnTo>
                    <a:pt x="80176" y="9696"/>
                  </a:lnTo>
                  <a:lnTo>
                    <a:pt x="80201" y="9535"/>
                  </a:lnTo>
                  <a:lnTo>
                    <a:pt x="80252" y="9535"/>
                  </a:lnTo>
                  <a:lnTo>
                    <a:pt x="80302" y="9373"/>
                  </a:lnTo>
                  <a:lnTo>
                    <a:pt x="80302" y="9292"/>
                  </a:lnTo>
                  <a:lnTo>
                    <a:pt x="80328" y="9292"/>
                  </a:lnTo>
                  <a:lnTo>
                    <a:pt x="80378" y="9131"/>
                  </a:lnTo>
                  <a:lnTo>
                    <a:pt x="80429" y="9131"/>
                  </a:lnTo>
                  <a:lnTo>
                    <a:pt x="80454" y="9131"/>
                  </a:lnTo>
                  <a:lnTo>
                    <a:pt x="80529" y="9131"/>
                  </a:lnTo>
                  <a:lnTo>
                    <a:pt x="80706" y="9131"/>
                  </a:lnTo>
                  <a:lnTo>
                    <a:pt x="80832" y="9292"/>
                  </a:lnTo>
                  <a:lnTo>
                    <a:pt x="80908" y="9292"/>
                  </a:lnTo>
                  <a:lnTo>
                    <a:pt x="80908" y="9131"/>
                  </a:lnTo>
                  <a:lnTo>
                    <a:pt x="80958" y="9131"/>
                  </a:lnTo>
                  <a:lnTo>
                    <a:pt x="80958" y="8969"/>
                  </a:lnTo>
                  <a:lnTo>
                    <a:pt x="80958" y="8727"/>
                  </a:lnTo>
                  <a:lnTo>
                    <a:pt x="80958" y="8646"/>
                  </a:lnTo>
                  <a:lnTo>
                    <a:pt x="80958" y="8484"/>
                  </a:lnTo>
                  <a:lnTo>
                    <a:pt x="80908" y="8484"/>
                  </a:lnTo>
                  <a:lnTo>
                    <a:pt x="80883" y="8323"/>
                  </a:lnTo>
                  <a:lnTo>
                    <a:pt x="80782" y="8323"/>
                  </a:lnTo>
                  <a:lnTo>
                    <a:pt x="80706" y="8242"/>
                  </a:lnTo>
                  <a:lnTo>
                    <a:pt x="80656" y="8242"/>
                  </a:lnTo>
                  <a:lnTo>
                    <a:pt x="80630" y="8080"/>
                  </a:lnTo>
                  <a:lnTo>
                    <a:pt x="80580" y="7919"/>
                  </a:lnTo>
                  <a:lnTo>
                    <a:pt x="80529" y="7838"/>
                  </a:lnTo>
                  <a:lnTo>
                    <a:pt x="80529" y="7515"/>
                  </a:lnTo>
                  <a:lnTo>
                    <a:pt x="80529" y="7434"/>
                  </a:lnTo>
                  <a:lnTo>
                    <a:pt x="80580" y="7434"/>
                  </a:lnTo>
                  <a:lnTo>
                    <a:pt x="80630" y="7272"/>
                  </a:lnTo>
                  <a:lnTo>
                    <a:pt x="80706" y="7272"/>
                  </a:lnTo>
                  <a:lnTo>
                    <a:pt x="80782" y="7191"/>
                  </a:lnTo>
                  <a:lnTo>
                    <a:pt x="80832" y="7191"/>
                  </a:lnTo>
                  <a:lnTo>
                    <a:pt x="80883" y="7191"/>
                  </a:lnTo>
                  <a:lnTo>
                    <a:pt x="80908" y="7191"/>
                  </a:lnTo>
                  <a:lnTo>
                    <a:pt x="80958" y="7191"/>
                  </a:lnTo>
                  <a:lnTo>
                    <a:pt x="80984" y="7191"/>
                  </a:lnTo>
                  <a:lnTo>
                    <a:pt x="81034" y="7191"/>
                  </a:lnTo>
                  <a:lnTo>
                    <a:pt x="81085" y="7030"/>
                  </a:lnTo>
                  <a:lnTo>
                    <a:pt x="81085" y="6868"/>
                  </a:lnTo>
                  <a:lnTo>
                    <a:pt x="81085" y="6787"/>
                  </a:lnTo>
                  <a:lnTo>
                    <a:pt x="81085" y="6464"/>
                  </a:lnTo>
                  <a:lnTo>
                    <a:pt x="81110" y="6383"/>
                  </a:lnTo>
                  <a:lnTo>
                    <a:pt x="81160" y="6383"/>
                  </a:lnTo>
                  <a:lnTo>
                    <a:pt x="81236" y="6060"/>
                  </a:lnTo>
                  <a:lnTo>
                    <a:pt x="81337" y="6060"/>
                  </a:lnTo>
                  <a:lnTo>
                    <a:pt x="81413" y="5979"/>
                  </a:lnTo>
                  <a:lnTo>
                    <a:pt x="81488" y="5979"/>
                  </a:lnTo>
                  <a:lnTo>
                    <a:pt x="81564" y="5979"/>
                  </a:lnTo>
                  <a:lnTo>
                    <a:pt x="81615" y="5979"/>
                  </a:lnTo>
                  <a:lnTo>
                    <a:pt x="81690" y="5979"/>
                  </a:lnTo>
                  <a:lnTo>
                    <a:pt x="81741" y="5818"/>
                  </a:lnTo>
                  <a:lnTo>
                    <a:pt x="81741" y="5737"/>
                  </a:lnTo>
                  <a:lnTo>
                    <a:pt x="81791" y="5737"/>
                  </a:lnTo>
                  <a:lnTo>
                    <a:pt x="81867" y="5575"/>
                  </a:lnTo>
                  <a:lnTo>
                    <a:pt x="81943" y="5414"/>
                  </a:lnTo>
                  <a:lnTo>
                    <a:pt x="81993" y="5333"/>
                  </a:lnTo>
                  <a:lnTo>
                    <a:pt x="81993" y="5171"/>
                  </a:lnTo>
                  <a:lnTo>
                    <a:pt x="82069" y="5171"/>
                  </a:lnTo>
                  <a:lnTo>
                    <a:pt x="82195" y="5171"/>
                  </a:lnTo>
                  <a:lnTo>
                    <a:pt x="82246" y="5171"/>
                  </a:lnTo>
                  <a:lnTo>
                    <a:pt x="82271" y="5171"/>
                  </a:lnTo>
                  <a:lnTo>
                    <a:pt x="82271" y="5171"/>
                  </a:lnTo>
                  <a:lnTo>
                    <a:pt x="82271" y="5333"/>
                  </a:lnTo>
                  <a:lnTo>
                    <a:pt x="82321" y="5414"/>
                  </a:lnTo>
                  <a:lnTo>
                    <a:pt x="82347" y="5414"/>
                  </a:lnTo>
                  <a:lnTo>
                    <a:pt x="82397" y="5414"/>
                  </a:lnTo>
                  <a:lnTo>
                    <a:pt x="82447" y="5414"/>
                  </a:lnTo>
                  <a:lnTo>
                    <a:pt x="82447" y="5333"/>
                  </a:lnTo>
                  <a:lnTo>
                    <a:pt x="82473" y="5171"/>
                  </a:lnTo>
                  <a:lnTo>
                    <a:pt x="82523" y="5171"/>
                  </a:lnTo>
                  <a:lnTo>
                    <a:pt x="82574" y="5171"/>
                  </a:lnTo>
                  <a:lnTo>
                    <a:pt x="82649" y="5010"/>
                  </a:lnTo>
                  <a:lnTo>
                    <a:pt x="82725" y="4929"/>
                  </a:lnTo>
                  <a:lnTo>
                    <a:pt x="82801" y="4767"/>
                  </a:lnTo>
                  <a:lnTo>
                    <a:pt x="82902" y="4606"/>
                  </a:lnTo>
                  <a:lnTo>
                    <a:pt x="82927" y="4525"/>
                  </a:lnTo>
                  <a:lnTo>
                    <a:pt x="83028" y="4525"/>
                  </a:lnTo>
                  <a:lnTo>
                    <a:pt x="83432" y="4525"/>
                  </a:lnTo>
                  <a:lnTo>
                    <a:pt x="83507" y="4525"/>
                  </a:lnTo>
                  <a:lnTo>
                    <a:pt x="83558" y="4363"/>
                  </a:lnTo>
                  <a:lnTo>
                    <a:pt x="83608" y="4363"/>
                  </a:lnTo>
                  <a:lnTo>
                    <a:pt x="83608" y="4363"/>
                  </a:lnTo>
                  <a:lnTo>
                    <a:pt x="83634" y="4282"/>
                  </a:lnTo>
                  <a:lnTo>
                    <a:pt x="83634" y="3959"/>
                  </a:lnTo>
                  <a:lnTo>
                    <a:pt x="83634" y="3878"/>
                  </a:lnTo>
                  <a:lnTo>
                    <a:pt x="83634" y="3878"/>
                  </a:lnTo>
                  <a:lnTo>
                    <a:pt x="83634" y="3717"/>
                  </a:lnTo>
                  <a:lnTo>
                    <a:pt x="83684" y="3555"/>
                  </a:lnTo>
                  <a:lnTo>
                    <a:pt x="83684" y="3474"/>
                  </a:lnTo>
                  <a:lnTo>
                    <a:pt x="83709" y="3474"/>
                  </a:lnTo>
                  <a:lnTo>
                    <a:pt x="83760" y="3313"/>
                  </a:lnTo>
                  <a:lnTo>
                    <a:pt x="83810" y="3313"/>
                  </a:lnTo>
                  <a:lnTo>
                    <a:pt x="83835" y="3313"/>
                  </a:lnTo>
                  <a:lnTo>
                    <a:pt x="83886" y="3313"/>
                  </a:lnTo>
                  <a:lnTo>
                    <a:pt x="83962" y="3313"/>
                  </a:lnTo>
                  <a:lnTo>
                    <a:pt x="84012" y="3474"/>
                  </a:lnTo>
                  <a:lnTo>
                    <a:pt x="84063" y="3474"/>
                  </a:lnTo>
                  <a:lnTo>
                    <a:pt x="84138" y="3474"/>
                  </a:lnTo>
                  <a:lnTo>
                    <a:pt x="84264" y="3474"/>
                  </a:lnTo>
                  <a:lnTo>
                    <a:pt x="84340" y="3474"/>
                  </a:lnTo>
                  <a:lnTo>
                    <a:pt x="84416" y="3474"/>
                  </a:lnTo>
                  <a:lnTo>
                    <a:pt x="84517" y="3555"/>
                  </a:lnTo>
                  <a:lnTo>
                    <a:pt x="84542" y="3555"/>
                  </a:lnTo>
                  <a:lnTo>
                    <a:pt x="84542" y="3717"/>
                  </a:lnTo>
                  <a:lnTo>
                    <a:pt x="84542" y="3878"/>
                  </a:lnTo>
                  <a:lnTo>
                    <a:pt x="84593" y="3959"/>
                  </a:lnTo>
                  <a:lnTo>
                    <a:pt x="84618" y="3959"/>
                  </a:lnTo>
                  <a:lnTo>
                    <a:pt x="84668" y="4121"/>
                  </a:lnTo>
                  <a:lnTo>
                    <a:pt x="84719" y="4121"/>
                  </a:lnTo>
                  <a:lnTo>
                    <a:pt x="84794" y="4121"/>
                  </a:lnTo>
                  <a:lnTo>
                    <a:pt x="84870" y="4121"/>
                  </a:lnTo>
                  <a:lnTo>
                    <a:pt x="84971" y="4121"/>
                  </a:lnTo>
                  <a:lnTo>
                    <a:pt x="84996" y="4121"/>
                  </a:lnTo>
                  <a:lnTo>
                    <a:pt x="85072" y="4121"/>
                  </a:lnTo>
                  <a:lnTo>
                    <a:pt x="85123" y="3959"/>
                  </a:lnTo>
                  <a:lnTo>
                    <a:pt x="85173" y="3959"/>
                  </a:lnTo>
                  <a:lnTo>
                    <a:pt x="85198" y="3878"/>
                  </a:lnTo>
                  <a:lnTo>
                    <a:pt x="85198" y="3717"/>
                  </a:lnTo>
                  <a:lnTo>
                    <a:pt x="85198" y="3555"/>
                  </a:lnTo>
                  <a:lnTo>
                    <a:pt x="85198" y="3474"/>
                  </a:lnTo>
                  <a:lnTo>
                    <a:pt x="85198" y="3474"/>
                  </a:lnTo>
                  <a:lnTo>
                    <a:pt x="85299" y="3313"/>
                  </a:lnTo>
                  <a:lnTo>
                    <a:pt x="85324" y="3313"/>
                  </a:lnTo>
                  <a:lnTo>
                    <a:pt x="85425" y="3313"/>
                  </a:lnTo>
                  <a:lnTo>
                    <a:pt x="85425" y="3151"/>
                  </a:lnTo>
                  <a:lnTo>
                    <a:pt x="85451" y="3070"/>
                  </a:lnTo>
                  <a:lnTo>
                    <a:pt x="85451" y="2828"/>
                  </a:lnTo>
                  <a:lnTo>
                    <a:pt x="86233" y="2828"/>
                  </a:lnTo>
                  <a:lnTo>
                    <a:pt x="86233" y="2505"/>
                  </a:lnTo>
                  <a:lnTo>
                    <a:pt x="86208" y="2424"/>
                  </a:lnTo>
                  <a:lnTo>
                    <a:pt x="86157" y="2424"/>
                  </a:lnTo>
                  <a:lnTo>
                    <a:pt x="86157" y="2262"/>
                  </a:lnTo>
                  <a:lnTo>
                    <a:pt x="86107" y="2101"/>
                  </a:lnTo>
                  <a:lnTo>
                    <a:pt x="86233" y="2020"/>
                  </a:lnTo>
                  <a:lnTo>
                    <a:pt x="86283" y="1858"/>
                  </a:lnTo>
                  <a:lnTo>
                    <a:pt x="86334" y="1696"/>
                  </a:lnTo>
                  <a:lnTo>
                    <a:pt x="86359" y="1616"/>
                  </a:lnTo>
                  <a:lnTo>
                    <a:pt x="86359" y="1454"/>
                  </a:lnTo>
                  <a:lnTo>
                    <a:pt x="86359" y="1373"/>
                  </a:lnTo>
                  <a:lnTo>
                    <a:pt x="86359" y="1212"/>
                  </a:lnTo>
                  <a:lnTo>
                    <a:pt x="86359" y="1050"/>
                  </a:lnTo>
                  <a:lnTo>
                    <a:pt x="86359" y="969"/>
                  </a:lnTo>
                  <a:lnTo>
                    <a:pt x="86410" y="808"/>
                  </a:lnTo>
                  <a:lnTo>
                    <a:pt x="86460" y="646"/>
                  </a:lnTo>
                  <a:lnTo>
                    <a:pt x="86485" y="565"/>
                  </a:lnTo>
                  <a:lnTo>
                    <a:pt x="86536" y="565"/>
                  </a:lnTo>
                  <a:lnTo>
                    <a:pt x="86561" y="565"/>
                  </a:lnTo>
                  <a:lnTo>
                    <a:pt x="86662" y="404"/>
                  </a:lnTo>
                  <a:lnTo>
                    <a:pt x="86738" y="242"/>
                  </a:lnTo>
                  <a:lnTo>
                    <a:pt x="86813" y="242"/>
                  </a:lnTo>
                  <a:lnTo>
                    <a:pt x="86914" y="242"/>
                  </a:lnTo>
                  <a:lnTo>
                    <a:pt x="86990" y="161"/>
                  </a:lnTo>
                  <a:lnTo>
                    <a:pt x="87066" y="0"/>
                  </a:lnTo>
                  <a:lnTo>
                    <a:pt x="87116" y="0"/>
                  </a:lnTo>
                  <a:lnTo>
                    <a:pt x="87141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2884488" y="1358900"/>
              <a:ext cx="5500800" cy="3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7" y="93227"/>
                  </a:moveTo>
                  <a:lnTo>
                    <a:pt x="3670" y="94661"/>
                  </a:lnTo>
                  <a:lnTo>
                    <a:pt x="3497" y="99442"/>
                  </a:lnTo>
                  <a:lnTo>
                    <a:pt x="3324" y="106613"/>
                  </a:lnTo>
                  <a:lnTo>
                    <a:pt x="2874" y="109003"/>
                  </a:lnTo>
                  <a:lnTo>
                    <a:pt x="2597" y="110438"/>
                  </a:lnTo>
                  <a:lnTo>
                    <a:pt x="2354" y="105657"/>
                  </a:lnTo>
                  <a:lnTo>
                    <a:pt x="2077" y="109003"/>
                  </a:lnTo>
                  <a:lnTo>
                    <a:pt x="1974" y="112828"/>
                  </a:lnTo>
                  <a:lnTo>
                    <a:pt x="1627" y="113784"/>
                  </a:lnTo>
                  <a:lnTo>
                    <a:pt x="1558" y="116653"/>
                  </a:lnTo>
                  <a:lnTo>
                    <a:pt x="1246" y="119043"/>
                  </a:lnTo>
                  <a:lnTo>
                    <a:pt x="935" y="116175"/>
                  </a:lnTo>
                  <a:lnTo>
                    <a:pt x="727" y="120000"/>
                  </a:lnTo>
                  <a:lnTo>
                    <a:pt x="173" y="116653"/>
                  </a:lnTo>
                  <a:lnTo>
                    <a:pt x="0" y="111872"/>
                  </a:lnTo>
                  <a:lnTo>
                    <a:pt x="450" y="109960"/>
                  </a:lnTo>
                  <a:lnTo>
                    <a:pt x="935" y="109960"/>
                  </a:lnTo>
                  <a:lnTo>
                    <a:pt x="935" y="109960"/>
                  </a:lnTo>
                  <a:lnTo>
                    <a:pt x="1004" y="109003"/>
                  </a:lnTo>
                  <a:lnTo>
                    <a:pt x="1108" y="107569"/>
                  </a:lnTo>
                  <a:lnTo>
                    <a:pt x="1177" y="106613"/>
                  </a:lnTo>
                  <a:lnTo>
                    <a:pt x="1281" y="105179"/>
                  </a:lnTo>
                  <a:lnTo>
                    <a:pt x="1350" y="104223"/>
                  </a:lnTo>
                  <a:lnTo>
                    <a:pt x="1419" y="103266"/>
                  </a:lnTo>
                  <a:lnTo>
                    <a:pt x="1454" y="101832"/>
                  </a:lnTo>
                  <a:lnTo>
                    <a:pt x="1523" y="100398"/>
                  </a:lnTo>
                  <a:lnTo>
                    <a:pt x="1558" y="98964"/>
                  </a:lnTo>
                  <a:lnTo>
                    <a:pt x="1696" y="97051"/>
                  </a:lnTo>
                  <a:lnTo>
                    <a:pt x="1696" y="96573"/>
                  </a:lnTo>
                  <a:lnTo>
                    <a:pt x="1731" y="96573"/>
                  </a:lnTo>
                  <a:lnTo>
                    <a:pt x="2147" y="96573"/>
                  </a:lnTo>
                  <a:lnTo>
                    <a:pt x="2770" y="96573"/>
                  </a:lnTo>
                  <a:lnTo>
                    <a:pt x="3047" y="93227"/>
                  </a:lnTo>
                  <a:close/>
                  <a:moveTo>
                    <a:pt x="16831" y="90836"/>
                  </a:moveTo>
                  <a:lnTo>
                    <a:pt x="16865" y="91792"/>
                  </a:lnTo>
                  <a:lnTo>
                    <a:pt x="17004" y="92270"/>
                  </a:lnTo>
                  <a:lnTo>
                    <a:pt x="17038" y="94183"/>
                  </a:lnTo>
                  <a:lnTo>
                    <a:pt x="17108" y="94661"/>
                  </a:lnTo>
                  <a:lnTo>
                    <a:pt x="17177" y="95617"/>
                  </a:lnTo>
                  <a:lnTo>
                    <a:pt x="17212" y="96573"/>
                  </a:lnTo>
                  <a:lnTo>
                    <a:pt x="16761" y="98964"/>
                  </a:lnTo>
                  <a:lnTo>
                    <a:pt x="15965" y="97051"/>
                  </a:lnTo>
                  <a:lnTo>
                    <a:pt x="16207" y="92270"/>
                  </a:lnTo>
                  <a:lnTo>
                    <a:pt x="16831" y="90836"/>
                  </a:lnTo>
                  <a:close/>
                  <a:moveTo>
                    <a:pt x="14233" y="89402"/>
                  </a:moveTo>
                  <a:lnTo>
                    <a:pt x="15341" y="89402"/>
                  </a:lnTo>
                  <a:lnTo>
                    <a:pt x="15341" y="93227"/>
                  </a:lnTo>
                  <a:lnTo>
                    <a:pt x="14961" y="94183"/>
                  </a:lnTo>
                  <a:lnTo>
                    <a:pt x="14545" y="94661"/>
                  </a:lnTo>
                  <a:lnTo>
                    <a:pt x="13922" y="95617"/>
                  </a:lnTo>
                  <a:lnTo>
                    <a:pt x="13922" y="92270"/>
                  </a:lnTo>
                  <a:lnTo>
                    <a:pt x="14233" y="89402"/>
                  </a:lnTo>
                  <a:close/>
                  <a:moveTo>
                    <a:pt x="8727" y="88446"/>
                  </a:moveTo>
                  <a:lnTo>
                    <a:pt x="9108" y="92270"/>
                  </a:lnTo>
                  <a:lnTo>
                    <a:pt x="9523" y="98964"/>
                  </a:lnTo>
                  <a:lnTo>
                    <a:pt x="9177" y="100398"/>
                  </a:lnTo>
                  <a:lnTo>
                    <a:pt x="9177" y="100398"/>
                  </a:lnTo>
                  <a:lnTo>
                    <a:pt x="9108" y="99442"/>
                  </a:lnTo>
                  <a:lnTo>
                    <a:pt x="9073" y="98964"/>
                  </a:lnTo>
                  <a:lnTo>
                    <a:pt x="8935" y="97051"/>
                  </a:lnTo>
                  <a:lnTo>
                    <a:pt x="8831" y="95617"/>
                  </a:lnTo>
                  <a:lnTo>
                    <a:pt x="8761" y="94661"/>
                  </a:lnTo>
                  <a:lnTo>
                    <a:pt x="8727" y="93227"/>
                  </a:lnTo>
                  <a:lnTo>
                    <a:pt x="8658" y="91792"/>
                  </a:lnTo>
                  <a:lnTo>
                    <a:pt x="8658" y="90358"/>
                  </a:lnTo>
                  <a:lnTo>
                    <a:pt x="8658" y="89402"/>
                  </a:lnTo>
                  <a:lnTo>
                    <a:pt x="8727" y="88446"/>
                  </a:lnTo>
                  <a:close/>
                  <a:moveTo>
                    <a:pt x="10770" y="87968"/>
                  </a:moveTo>
                  <a:lnTo>
                    <a:pt x="11082" y="90836"/>
                  </a:lnTo>
                  <a:lnTo>
                    <a:pt x="10770" y="92270"/>
                  </a:lnTo>
                  <a:lnTo>
                    <a:pt x="10320" y="92270"/>
                  </a:lnTo>
                  <a:lnTo>
                    <a:pt x="10251" y="87968"/>
                  </a:lnTo>
                  <a:lnTo>
                    <a:pt x="10770" y="87968"/>
                  </a:lnTo>
                  <a:close/>
                  <a:moveTo>
                    <a:pt x="5783" y="85577"/>
                  </a:moveTo>
                  <a:lnTo>
                    <a:pt x="6718" y="85577"/>
                  </a:lnTo>
                  <a:lnTo>
                    <a:pt x="6580" y="88446"/>
                  </a:lnTo>
                  <a:lnTo>
                    <a:pt x="6268" y="89402"/>
                  </a:lnTo>
                  <a:lnTo>
                    <a:pt x="6580" y="92270"/>
                  </a:lnTo>
                  <a:lnTo>
                    <a:pt x="6441" y="95617"/>
                  </a:lnTo>
                  <a:lnTo>
                    <a:pt x="5818" y="95617"/>
                  </a:lnTo>
                  <a:lnTo>
                    <a:pt x="5541" y="97051"/>
                  </a:lnTo>
                  <a:lnTo>
                    <a:pt x="5264" y="96573"/>
                  </a:lnTo>
                  <a:lnTo>
                    <a:pt x="4987" y="90358"/>
                  </a:lnTo>
                  <a:lnTo>
                    <a:pt x="5333" y="87011"/>
                  </a:lnTo>
                  <a:lnTo>
                    <a:pt x="5783" y="85577"/>
                  </a:lnTo>
                  <a:close/>
                  <a:moveTo>
                    <a:pt x="4121" y="83187"/>
                  </a:moveTo>
                  <a:lnTo>
                    <a:pt x="4536" y="85577"/>
                  </a:lnTo>
                  <a:lnTo>
                    <a:pt x="4571" y="90836"/>
                  </a:lnTo>
                  <a:lnTo>
                    <a:pt x="4190" y="90358"/>
                  </a:lnTo>
                  <a:lnTo>
                    <a:pt x="3948" y="87968"/>
                  </a:lnTo>
                  <a:lnTo>
                    <a:pt x="3844" y="83665"/>
                  </a:lnTo>
                  <a:lnTo>
                    <a:pt x="4121" y="83187"/>
                  </a:lnTo>
                  <a:close/>
                  <a:moveTo>
                    <a:pt x="119376" y="81752"/>
                  </a:moveTo>
                  <a:lnTo>
                    <a:pt x="119445" y="81752"/>
                  </a:lnTo>
                  <a:lnTo>
                    <a:pt x="119480" y="82231"/>
                  </a:lnTo>
                  <a:lnTo>
                    <a:pt x="119549" y="82231"/>
                  </a:lnTo>
                  <a:lnTo>
                    <a:pt x="119653" y="82231"/>
                  </a:lnTo>
                  <a:lnTo>
                    <a:pt x="119757" y="83187"/>
                  </a:lnTo>
                  <a:lnTo>
                    <a:pt x="119826" y="83187"/>
                  </a:lnTo>
                  <a:lnTo>
                    <a:pt x="119896" y="83187"/>
                  </a:lnTo>
                  <a:lnTo>
                    <a:pt x="119896" y="83665"/>
                  </a:lnTo>
                  <a:lnTo>
                    <a:pt x="119896" y="83665"/>
                  </a:lnTo>
                  <a:lnTo>
                    <a:pt x="119896" y="84621"/>
                  </a:lnTo>
                  <a:lnTo>
                    <a:pt x="119930" y="84621"/>
                  </a:lnTo>
                  <a:lnTo>
                    <a:pt x="119930" y="85577"/>
                  </a:lnTo>
                  <a:lnTo>
                    <a:pt x="120000" y="85577"/>
                  </a:lnTo>
                  <a:lnTo>
                    <a:pt x="120000" y="86055"/>
                  </a:lnTo>
                  <a:lnTo>
                    <a:pt x="120000" y="87011"/>
                  </a:lnTo>
                  <a:lnTo>
                    <a:pt x="119896" y="87968"/>
                  </a:lnTo>
                  <a:lnTo>
                    <a:pt x="119757" y="87968"/>
                  </a:lnTo>
                  <a:lnTo>
                    <a:pt x="119584" y="87968"/>
                  </a:lnTo>
                  <a:lnTo>
                    <a:pt x="119480" y="87011"/>
                  </a:lnTo>
                  <a:lnTo>
                    <a:pt x="119480" y="87011"/>
                  </a:lnTo>
                  <a:lnTo>
                    <a:pt x="119445" y="86055"/>
                  </a:lnTo>
                  <a:lnTo>
                    <a:pt x="119445" y="85577"/>
                  </a:lnTo>
                  <a:lnTo>
                    <a:pt x="119376" y="85577"/>
                  </a:lnTo>
                  <a:lnTo>
                    <a:pt x="119307" y="84621"/>
                  </a:lnTo>
                  <a:lnTo>
                    <a:pt x="119272" y="84621"/>
                  </a:lnTo>
                  <a:lnTo>
                    <a:pt x="119203" y="84621"/>
                  </a:lnTo>
                  <a:lnTo>
                    <a:pt x="119099" y="83665"/>
                  </a:lnTo>
                  <a:lnTo>
                    <a:pt x="119099" y="83187"/>
                  </a:lnTo>
                  <a:lnTo>
                    <a:pt x="119099" y="82231"/>
                  </a:lnTo>
                  <a:lnTo>
                    <a:pt x="119134" y="81752"/>
                  </a:lnTo>
                  <a:lnTo>
                    <a:pt x="119203" y="81752"/>
                  </a:lnTo>
                  <a:lnTo>
                    <a:pt x="119272" y="81752"/>
                  </a:lnTo>
                  <a:lnTo>
                    <a:pt x="119376" y="81752"/>
                  </a:lnTo>
                  <a:close/>
                  <a:moveTo>
                    <a:pt x="6337" y="74581"/>
                  </a:moveTo>
                  <a:lnTo>
                    <a:pt x="6337" y="74581"/>
                  </a:lnTo>
                  <a:lnTo>
                    <a:pt x="6441" y="75059"/>
                  </a:lnTo>
                  <a:lnTo>
                    <a:pt x="6510" y="75059"/>
                  </a:lnTo>
                  <a:lnTo>
                    <a:pt x="6614" y="76015"/>
                  </a:lnTo>
                  <a:lnTo>
                    <a:pt x="6718" y="76015"/>
                  </a:lnTo>
                  <a:lnTo>
                    <a:pt x="6787" y="76972"/>
                  </a:lnTo>
                  <a:lnTo>
                    <a:pt x="6891" y="77450"/>
                  </a:lnTo>
                  <a:lnTo>
                    <a:pt x="6891" y="78406"/>
                  </a:lnTo>
                  <a:lnTo>
                    <a:pt x="6891" y="79362"/>
                  </a:lnTo>
                  <a:lnTo>
                    <a:pt x="6891" y="80796"/>
                  </a:lnTo>
                  <a:lnTo>
                    <a:pt x="6891" y="80796"/>
                  </a:lnTo>
                  <a:lnTo>
                    <a:pt x="4987" y="80796"/>
                  </a:lnTo>
                  <a:lnTo>
                    <a:pt x="5367" y="76015"/>
                  </a:lnTo>
                  <a:lnTo>
                    <a:pt x="5818" y="74581"/>
                  </a:lnTo>
                  <a:lnTo>
                    <a:pt x="6337" y="74581"/>
                  </a:lnTo>
                  <a:close/>
                  <a:moveTo>
                    <a:pt x="12987" y="72191"/>
                  </a:moveTo>
                  <a:lnTo>
                    <a:pt x="13471" y="76972"/>
                  </a:lnTo>
                  <a:lnTo>
                    <a:pt x="14095" y="77450"/>
                  </a:lnTo>
                  <a:lnTo>
                    <a:pt x="14545" y="82231"/>
                  </a:lnTo>
                  <a:lnTo>
                    <a:pt x="14510" y="84621"/>
                  </a:lnTo>
                  <a:lnTo>
                    <a:pt x="14060" y="86055"/>
                  </a:lnTo>
                  <a:lnTo>
                    <a:pt x="13610" y="87011"/>
                  </a:lnTo>
                  <a:lnTo>
                    <a:pt x="13090" y="85577"/>
                  </a:lnTo>
                  <a:lnTo>
                    <a:pt x="12917" y="79362"/>
                  </a:lnTo>
                  <a:lnTo>
                    <a:pt x="12675" y="74581"/>
                  </a:lnTo>
                  <a:lnTo>
                    <a:pt x="12987" y="72191"/>
                  </a:lnTo>
                  <a:close/>
                  <a:moveTo>
                    <a:pt x="10008" y="64541"/>
                  </a:moveTo>
                  <a:lnTo>
                    <a:pt x="10424" y="67410"/>
                  </a:lnTo>
                  <a:lnTo>
                    <a:pt x="10701" y="70756"/>
                  </a:lnTo>
                  <a:lnTo>
                    <a:pt x="11047" y="69800"/>
                  </a:lnTo>
                  <a:lnTo>
                    <a:pt x="11393" y="73147"/>
                  </a:lnTo>
                  <a:lnTo>
                    <a:pt x="11774" y="74581"/>
                  </a:lnTo>
                  <a:lnTo>
                    <a:pt x="11878" y="79362"/>
                  </a:lnTo>
                  <a:lnTo>
                    <a:pt x="12225" y="82231"/>
                  </a:lnTo>
                  <a:lnTo>
                    <a:pt x="12294" y="87011"/>
                  </a:lnTo>
                  <a:lnTo>
                    <a:pt x="12190" y="90358"/>
                  </a:lnTo>
                  <a:lnTo>
                    <a:pt x="11670" y="88446"/>
                  </a:lnTo>
                  <a:lnTo>
                    <a:pt x="11151" y="83187"/>
                  </a:lnTo>
                  <a:lnTo>
                    <a:pt x="10528" y="82231"/>
                  </a:lnTo>
                  <a:lnTo>
                    <a:pt x="10251" y="82231"/>
                  </a:lnTo>
                  <a:lnTo>
                    <a:pt x="9974" y="83665"/>
                  </a:lnTo>
                  <a:lnTo>
                    <a:pt x="9731" y="81752"/>
                  </a:lnTo>
                  <a:lnTo>
                    <a:pt x="9454" y="81752"/>
                  </a:lnTo>
                  <a:lnTo>
                    <a:pt x="9281" y="77450"/>
                  </a:lnTo>
                  <a:lnTo>
                    <a:pt x="9731" y="77450"/>
                  </a:lnTo>
                  <a:lnTo>
                    <a:pt x="9627" y="73147"/>
                  </a:lnTo>
                  <a:lnTo>
                    <a:pt x="9350" y="71235"/>
                  </a:lnTo>
                  <a:lnTo>
                    <a:pt x="9073" y="71235"/>
                  </a:lnTo>
                  <a:lnTo>
                    <a:pt x="8900" y="67410"/>
                  </a:lnTo>
                  <a:lnTo>
                    <a:pt x="9696" y="65019"/>
                  </a:lnTo>
                  <a:lnTo>
                    <a:pt x="10008" y="64541"/>
                  </a:lnTo>
                  <a:close/>
                  <a:moveTo>
                    <a:pt x="73731" y="64541"/>
                  </a:moveTo>
                  <a:lnTo>
                    <a:pt x="73731" y="65019"/>
                  </a:lnTo>
                  <a:lnTo>
                    <a:pt x="73731" y="65019"/>
                  </a:lnTo>
                  <a:lnTo>
                    <a:pt x="73731" y="65019"/>
                  </a:lnTo>
                  <a:lnTo>
                    <a:pt x="73731" y="64541"/>
                  </a:lnTo>
                  <a:close/>
                  <a:moveTo>
                    <a:pt x="73731" y="64541"/>
                  </a:moveTo>
                  <a:lnTo>
                    <a:pt x="73731" y="64541"/>
                  </a:lnTo>
                  <a:lnTo>
                    <a:pt x="73731" y="64541"/>
                  </a:lnTo>
                  <a:lnTo>
                    <a:pt x="73731" y="64541"/>
                  </a:lnTo>
                  <a:close/>
                  <a:moveTo>
                    <a:pt x="117160" y="63585"/>
                  </a:moveTo>
                  <a:lnTo>
                    <a:pt x="117229" y="63585"/>
                  </a:lnTo>
                  <a:lnTo>
                    <a:pt x="117264" y="63585"/>
                  </a:lnTo>
                  <a:lnTo>
                    <a:pt x="117333" y="64541"/>
                  </a:lnTo>
                  <a:lnTo>
                    <a:pt x="117333" y="65019"/>
                  </a:lnTo>
                  <a:lnTo>
                    <a:pt x="117402" y="65019"/>
                  </a:lnTo>
                  <a:lnTo>
                    <a:pt x="117437" y="65019"/>
                  </a:lnTo>
                  <a:lnTo>
                    <a:pt x="117575" y="65976"/>
                  </a:lnTo>
                  <a:lnTo>
                    <a:pt x="117575" y="66454"/>
                  </a:lnTo>
                  <a:lnTo>
                    <a:pt x="117575" y="67410"/>
                  </a:lnTo>
                  <a:lnTo>
                    <a:pt x="117506" y="68366"/>
                  </a:lnTo>
                  <a:lnTo>
                    <a:pt x="117437" y="68366"/>
                  </a:lnTo>
                  <a:lnTo>
                    <a:pt x="117402" y="68844"/>
                  </a:lnTo>
                  <a:lnTo>
                    <a:pt x="117333" y="69800"/>
                  </a:lnTo>
                  <a:lnTo>
                    <a:pt x="117402" y="70756"/>
                  </a:lnTo>
                  <a:lnTo>
                    <a:pt x="117437" y="70756"/>
                  </a:lnTo>
                  <a:lnTo>
                    <a:pt x="117437" y="71235"/>
                  </a:lnTo>
                  <a:lnTo>
                    <a:pt x="117506" y="71235"/>
                  </a:lnTo>
                  <a:lnTo>
                    <a:pt x="117575" y="70756"/>
                  </a:lnTo>
                  <a:lnTo>
                    <a:pt x="117610" y="69800"/>
                  </a:lnTo>
                  <a:lnTo>
                    <a:pt x="117610" y="69800"/>
                  </a:lnTo>
                  <a:lnTo>
                    <a:pt x="117679" y="68844"/>
                  </a:lnTo>
                  <a:lnTo>
                    <a:pt x="117679" y="68366"/>
                  </a:lnTo>
                  <a:lnTo>
                    <a:pt x="117679" y="68366"/>
                  </a:lnTo>
                  <a:lnTo>
                    <a:pt x="117714" y="68366"/>
                  </a:lnTo>
                  <a:lnTo>
                    <a:pt x="117783" y="68366"/>
                  </a:lnTo>
                  <a:lnTo>
                    <a:pt x="117887" y="68366"/>
                  </a:lnTo>
                  <a:lnTo>
                    <a:pt x="118025" y="68366"/>
                  </a:lnTo>
                  <a:lnTo>
                    <a:pt x="118129" y="68844"/>
                  </a:lnTo>
                  <a:lnTo>
                    <a:pt x="118233" y="68844"/>
                  </a:lnTo>
                  <a:lnTo>
                    <a:pt x="118303" y="69800"/>
                  </a:lnTo>
                  <a:lnTo>
                    <a:pt x="118337" y="69800"/>
                  </a:lnTo>
                  <a:lnTo>
                    <a:pt x="118337" y="70756"/>
                  </a:lnTo>
                  <a:lnTo>
                    <a:pt x="118337" y="71235"/>
                  </a:lnTo>
                  <a:lnTo>
                    <a:pt x="118337" y="73147"/>
                  </a:lnTo>
                  <a:lnTo>
                    <a:pt x="118337" y="74581"/>
                  </a:lnTo>
                  <a:lnTo>
                    <a:pt x="118822" y="74581"/>
                  </a:lnTo>
                  <a:lnTo>
                    <a:pt x="118822" y="76972"/>
                  </a:lnTo>
                  <a:lnTo>
                    <a:pt x="118857" y="77450"/>
                  </a:lnTo>
                  <a:lnTo>
                    <a:pt x="118857" y="78406"/>
                  </a:lnTo>
                  <a:lnTo>
                    <a:pt x="118857" y="79362"/>
                  </a:lnTo>
                  <a:lnTo>
                    <a:pt x="118822" y="79840"/>
                  </a:lnTo>
                  <a:lnTo>
                    <a:pt x="118822" y="80796"/>
                  </a:lnTo>
                  <a:lnTo>
                    <a:pt x="118753" y="81752"/>
                  </a:lnTo>
                  <a:lnTo>
                    <a:pt x="118683" y="81752"/>
                  </a:lnTo>
                  <a:lnTo>
                    <a:pt x="118580" y="82231"/>
                  </a:lnTo>
                  <a:lnTo>
                    <a:pt x="118476" y="81752"/>
                  </a:lnTo>
                  <a:lnTo>
                    <a:pt x="118337" y="81752"/>
                  </a:lnTo>
                  <a:lnTo>
                    <a:pt x="118303" y="81752"/>
                  </a:lnTo>
                  <a:lnTo>
                    <a:pt x="118233" y="81752"/>
                  </a:lnTo>
                  <a:lnTo>
                    <a:pt x="118199" y="82231"/>
                  </a:lnTo>
                  <a:lnTo>
                    <a:pt x="118129" y="83187"/>
                  </a:lnTo>
                  <a:lnTo>
                    <a:pt x="118060" y="83187"/>
                  </a:lnTo>
                  <a:lnTo>
                    <a:pt x="118025" y="83187"/>
                  </a:lnTo>
                  <a:lnTo>
                    <a:pt x="117887" y="82231"/>
                  </a:lnTo>
                  <a:lnTo>
                    <a:pt x="117783" y="83187"/>
                  </a:lnTo>
                  <a:lnTo>
                    <a:pt x="117679" y="83187"/>
                  </a:lnTo>
                  <a:lnTo>
                    <a:pt x="117610" y="83187"/>
                  </a:lnTo>
                  <a:lnTo>
                    <a:pt x="117575" y="83187"/>
                  </a:lnTo>
                  <a:lnTo>
                    <a:pt x="117575" y="83665"/>
                  </a:lnTo>
                  <a:lnTo>
                    <a:pt x="117506" y="84621"/>
                  </a:lnTo>
                  <a:lnTo>
                    <a:pt x="117437" y="84621"/>
                  </a:lnTo>
                  <a:lnTo>
                    <a:pt x="116883" y="84621"/>
                  </a:lnTo>
                  <a:lnTo>
                    <a:pt x="116813" y="83665"/>
                  </a:lnTo>
                  <a:lnTo>
                    <a:pt x="116779" y="83665"/>
                  </a:lnTo>
                  <a:lnTo>
                    <a:pt x="116709" y="83665"/>
                  </a:lnTo>
                  <a:lnTo>
                    <a:pt x="116606" y="83665"/>
                  </a:lnTo>
                  <a:lnTo>
                    <a:pt x="116467" y="84621"/>
                  </a:lnTo>
                  <a:lnTo>
                    <a:pt x="116432" y="85577"/>
                  </a:lnTo>
                  <a:lnTo>
                    <a:pt x="116432" y="86055"/>
                  </a:lnTo>
                  <a:lnTo>
                    <a:pt x="116363" y="87011"/>
                  </a:lnTo>
                  <a:lnTo>
                    <a:pt x="116294" y="87968"/>
                  </a:lnTo>
                  <a:lnTo>
                    <a:pt x="116190" y="88446"/>
                  </a:lnTo>
                  <a:lnTo>
                    <a:pt x="116155" y="89402"/>
                  </a:lnTo>
                  <a:lnTo>
                    <a:pt x="116017" y="90358"/>
                  </a:lnTo>
                  <a:lnTo>
                    <a:pt x="115982" y="89402"/>
                  </a:lnTo>
                  <a:lnTo>
                    <a:pt x="115913" y="88446"/>
                  </a:lnTo>
                  <a:lnTo>
                    <a:pt x="115844" y="87968"/>
                  </a:lnTo>
                  <a:lnTo>
                    <a:pt x="115809" y="87011"/>
                  </a:lnTo>
                  <a:lnTo>
                    <a:pt x="115809" y="86055"/>
                  </a:lnTo>
                  <a:lnTo>
                    <a:pt x="115809" y="85577"/>
                  </a:lnTo>
                  <a:lnTo>
                    <a:pt x="115809" y="84621"/>
                  </a:lnTo>
                  <a:lnTo>
                    <a:pt x="115809" y="83187"/>
                  </a:lnTo>
                  <a:lnTo>
                    <a:pt x="115844" y="82231"/>
                  </a:lnTo>
                  <a:lnTo>
                    <a:pt x="115844" y="82231"/>
                  </a:lnTo>
                  <a:lnTo>
                    <a:pt x="115913" y="81752"/>
                  </a:lnTo>
                  <a:lnTo>
                    <a:pt x="115982" y="81752"/>
                  </a:lnTo>
                  <a:lnTo>
                    <a:pt x="116086" y="80796"/>
                  </a:lnTo>
                  <a:lnTo>
                    <a:pt x="116155" y="80796"/>
                  </a:lnTo>
                  <a:lnTo>
                    <a:pt x="116155" y="79840"/>
                  </a:lnTo>
                  <a:lnTo>
                    <a:pt x="116190" y="79840"/>
                  </a:lnTo>
                  <a:lnTo>
                    <a:pt x="116259" y="79840"/>
                  </a:lnTo>
                  <a:lnTo>
                    <a:pt x="116259" y="79362"/>
                  </a:lnTo>
                  <a:lnTo>
                    <a:pt x="116294" y="78406"/>
                  </a:lnTo>
                  <a:lnTo>
                    <a:pt x="116294" y="76972"/>
                  </a:lnTo>
                  <a:lnTo>
                    <a:pt x="116294" y="75059"/>
                  </a:lnTo>
                  <a:lnTo>
                    <a:pt x="116259" y="74581"/>
                  </a:lnTo>
                  <a:lnTo>
                    <a:pt x="116294" y="73625"/>
                  </a:lnTo>
                  <a:lnTo>
                    <a:pt x="116363" y="73147"/>
                  </a:lnTo>
                  <a:lnTo>
                    <a:pt x="116432" y="73147"/>
                  </a:lnTo>
                  <a:lnTo>
                    <a:pt x="116432" y="72191"/>
                  </a:lnTo>
                  <a:lnTo>
                    <a:pt x="116467" y="73147"/>
                  </a:lnTo>
                  <a:lnTo>
                    <a:pt x="116467" y="73147"/>
                  </a:lnTo>
                  <a:lnTo>
                    <a:pt x="116536" y="72191"/>
                  </a:lnTo>
                  <a:lnTo>
                    <a:pt x="116536" y="71235"/>
                  </a:lnTo>
                  <a:lnTo>
                    <a:pt x="116606" y="70756"/>
                  </a:lnTo>
                  <a:lnTo>
                    <a:pt x="116606" y="69800"/>
                  </a:lnTo>
                  <a:lnTo>
                    <a:pt x="116640" y="68366"/>
                  </a:lnTo>
                  <a:lnTo>
                    <a:pt x="116709" y="67410"/>
                  </a:lnTo>
                  <a:lnTo>
                    <a:pt x="116779" y="66454"/>
                  </a:lnTo>
                  <a:lnTo>
                    <a:pt x="116779" y="66454"/>
                  </a:lnTo>
                  <a:lnTo>
                    <a:pt x="116813" y="65976"/>
                  </a:lnTo>
                  <a:lnTo>
                    <a:pt x="116813" y="65019"/>
                  </a:lnTo>
                  <a:lnTo>
                    <a:pt x="116883" y="65019"/>
                  </a:lnTo>
                  <a:lnTo>
                    <a:pt x="116952" y="65019"/>
                  </a:lnTo>
                  <a:lnTo>
                    <a:pt x="116987" y="65019"/>
                  </a:lnTo>
                  <a:lnTo>
                    <a:pt x="117090" y="64541"/>
                  </a:lnTo>
                  <a:lnTo>
                    <a:pt x="117090" y="64541"/>
                  </a:lnTo>
                  <a:lnTo>
                    <a:pt x="117160" y="63585"/>
                  </a:lnTo>
                  <a:lnTo>
                    <a:pt x="117160" y="63585"/>
                  </a:lnTo>
                  <a:close/>
                  <a:moveTo>
                    <a:pt x="72484" y="55936"/>
                  </a:moveTo>
                  <a:lnTo>
                    <a:pt x="72554" y="55936"/>
                  </a:lnTo>
                  <a:lnTo>
                    <a:pt x="73523" y="57848"/>
                  </a:lnTo>
                  <a:lnTo>
                    <a:pt x="73523" y="58804"/>
                  </a:lnTo>
                  <a:lnTo>
                    <a:pt x="73523" y="59760"/>
                  </a:lnTo>
                  <a:lnTo>
                    <a:pt x="73454" y="61195"/>
                  </a:lnTo>
                  <a:lnTo>
                    <a:pt x="73385" y="62151"/>
                  </a:lnTo>
                  <a:lnTo>
                    <a:pt x="73350" y="62629"/>
                  </a:lnTo>
                  <a:lnTo>
                    <a:pt x="73281" y="63585"/>
                  </a:lnTo>
                  <a:lnTo>
                    <a:pt x="73281" y="64541"/>
                  </a:lnTo>
                  <a:lnTo>
                    <a:pt x="73350" y="65019"/>
                  </a:lnTo>
                  <a:lnTo>
                    <a:pt x="73385" y="65019"/>
                  </a:lnTo>
                  <a:lnTo>
                    <a:pt x="73523" y="65019"/>
                  </a:lnTo>
                  <a:lnTo>
                    <a:pt x="73558" y="65019"/>
                  </a:lnTo>
                  <a:lnTo>
                    <a:pt x="73627" y="65019"/>
                  </a:lnTo>
                  <a:lnTo>
                    <a:pt x="73731" y="65019"/>
                  </a:lnTo>
                  <a:lnTo>
                    <a:pt x="73731" y="68844"/>
                  </a:lnTo>
                  <a:lnTo>
                    <a:pt x="73731" y="68844"/>
                  </a:lnTo>
                  <a:lnTo>
                    <a:pt x="73800" y="69800"/>
                  </a:lnTo>
                  <a:lnTo>
                    <a:pt x="73800" y="69800"/>
                  </a:lnTo>
                  <a:lnTo>
                    <a:pt x="73835" y="69800"/>
                  </a:lnTo>
                  <a:lnTo>
                    <a:pt x="73904" y="69800"/>
                  </a:lnTo>
                  <a:lnTo>
                    <a:pt x="74008" y="70756"/>
                  </a:lnTo>
                  <a:lnTo>
                    <a:pt x="74147" y="70756"/>
                  </a:lnTo>
                  <a:lnTo>
                    <a:pt x="74181" y="70756"/>
                  </a:lnTo>
                  <a:lnTo>
                    <a:pt x="74251" y="69800"/>
                  </a:lnTo>
                  <a:lnTo>
                    <a:pt x="74320" y="68844"/>
                  </a:lnTo>
                  <a:lnTo>
                    <a:pt x="74354" y="68844"/>
                  </a:lnTo>
                  <a:lnTo>
                    <a:pt x="74424" y="68844"/>
                  </a:lnTo>
                  <a:lnTo>
                    <a:pt x="74458" y="68844"/>
                  </a:lnTo>
                  <a:lnTo>
                    <a:pt x="74528" y="68844"/>
                  </a:lnTo>
                  <a:lnTo>
                    <a:pt x="74597" y="68844"/>
                  </a:lnTo>
                  <a:lnTo>
                    <a:pt x="74632" y="69800"/>
                  </a:lnTo>
                  <a:lnTo>
                    <a:pt x="74701" y="70756"/>
                  </a:lnTo>
                  <a:lnTo>
                    <a:pt x="74701" y="71235"/>
                  </a:lnTo>
                  <a:lnTo>
                    <a:pt x="74770" y="73147"/>
                  </a:lnTo>
                  <a:lnTo>
                    <a:pt x="74805" y="73147"/>
                  </a:lnTo>
                  <a:lnTo>
                    <a:pt x="74874" y="73625"/>
                  </a:lnTo>
                  <a:lnTo>
                    <a:pt x="74943" y="73625"/>
                  </a:lnTo>
                  <a:lnTo>
                    <a:pt x="74978" y="73625"/>
                  </a:lnTo>
                  <a:lnTo>
                    <a:pt x="75047" y="73625"/>
                  </a:lnTo>
                  <a:lnTo>
                    <a:pt x="75151" y="73625"/>
                  </a:lnTo>
                  <a:lnTo>
                    <a:pt x="75220" y="74581"/>
                  </a:lnTo>
                  <a:lnTo>
                    <a:pt x="75220" y="75059"/>
                  </a:lnTo>
                  <a:lnTo>
                    <a:pt x="75220" y="75059"/>
                  </a:lnTo>
                  <a:lnTo>
                    <a:pt x="75220" y="76015"/>
                  </a:lnTo>
                  <a:lnTo>
                    <a:pt x="75255" y="76972"/>
                  </a:lnTo>
                  <a:lnTo>
                    <a:pt x="75255" y="77450"/>
                  </a:lnTo>
                  <a:lnTo>
                    <a:pt x="75324" y="77450"/>
                  </a:lnTo>
                  <a:lnTo>
                    <a:pt x="75393" y="78406"/>
                  </a:lnTo>
                  <a:lnTo>
                    <a:pt x="75428" y="78406"/>
                  </a:lnTo>
                  <a:lnTo>
                    <a:pt x="75497" y="78406"/>
                  </a:lnTo>
                  <a:lnTo>
                    <a:pt x="75567" y="79840"/>
                  </a:lnTo>
                  <a:lnTo>
                    <a:pt x="75601" y="80796"/>
                  </a:lnTo>
                  <a:lnTo>
                    <a:pt x="75601" y="82231"/>
                  </a:lnTo>
                  <a:lnTo>
                    <a:pt x="75601" y="83665"/>
                  </a:lnTo>
                  <a:lnTo>
                    <a:pt x="76294" y="83665"/>
                  </a:lnTo>
                  <a:lnTo>
                    <a:pt x="76294" y="84621"/>
                  </a:lnTo>
                  <a:lnTo>
                    <a:pt x="76294" y="85577"/>
                  </a:lnTo>
                  <a:lnTo>
                    <a:pt x="76294" y="87968"/>
                  </a:lnTo>
                  <a:lnTo>
                    <a:pt x="76294" y="89402"/>
                  </a:lnTo>
                  <a:lnTo>
                    <a:pt x="76398" y="89402"/>
                  </a:lnTo>
                  <a:lnTo>
                    <a:pt x="76502" y="89402"/>
                  </a:lnTo>
                  <a:lnTo>
                    <a:pt x="76571" y="89402"/>
                  </a:lnTo>
                  <a:lnTo>
                    <a:pt x="76640" y="89402"/>
                  </a:lnTo>
                  <a:lnTo>
                    <a:pt x="76744" y="89402"/>
                  </a:lnTo>
                  <a:lnTo>
                    <a:pt x="76848" y="90836"/>
                  </a:lnTo>
                  <a:lnTo>
                    <a:pt x="76987" y="92270"/>
                  </a:lnTo>
                  <a:lnTo>
                    <a:pt x="76917" y="93227"/>
                  </a:lnTo>
                  <a:lnTo>
                    <a:pt x="76675" y="94183"/>
                  </a:lnTo>
                  <a:lnTo>
                    <a:pt x="76051" y="94183"/>
                  </a:lnTo>
                  <a:lnTo>
                    <a:pt x="76051" y="94661"/>
                  </a:lnTo>
                  <a:lnTo>
                    <a:pt x="76017" y="95617"/>
                  </a:lnTo>
                  <a:lnTo>
                    <a:pt x="76017" y="96573"/>
                  </a:lnTo>
                  <a:lnTo>
                    <a:pt x="76017" y="97051"/>
                  </a:lnTo>
                  <a:lnTo>
                    <a:pt x="75948" y="98007"/>
                  </a:lnTo>
                  <a:lnTo>
                    <a:pt x="75948" y="98007"/>
                  </a:lnTo>
                  <a:lnTo>
                    <a:pt x="75878" y="98007"/>
                  </a:lnTo>
                  <a:lnTo>
                    <a:pt x="75601" y="98007"/>
                  </a:lnTo>
                  <a:lnTo>
                    <a:pt x="75601" y="96573"/>
                  </a:lnTo>
                  <a:lnTo>
                    <a:pt x="75601" y="94661"/>
                  </a:lnTo>
                  <a:lnTo>
                    <a:pt x="75601" y="94183"/>
                  </a:lnTo>
                  <a:lnTo>
                    <a:pt x="75601" y="93227"/>
                  </a:lnTo>
                  <a:lnTo>
                    <a:pt x="75567" y="92270"/>
                  </a:lnTo>
                  <a:lnTo>
                    <a:pt x="75497" y="92270"/>
                  </a:lnTo>
                  <a:lnTo>
                    <a:pt x="75393" y="92270"/>
                  </a:lnTo>
                  <a:lnTo>
                    <a:pt x="75324" y="93227"/>
                  </a:lnTo>
                  <a:lnTo>
                    <a:pt x="75255" y="94183"/>
                  </a:lnTo>
                  <a:lnTo>
                    <a:pt x="75151" y="94661"/>
                  </a:lnTo>
                  <a:lnTo>
                    <a:pt x="75082" y="95617"/>
                  </a:lnTo>
                  <a:lnTo>
                    <a:pt x="75047" y="96573"/>
                  </a:lnTo>
                  <a:lnTo>
                    <a:pt x="74943" y="96573"/>
                  </a:lnTo>
                  <a:lnTo>
                    <a:pt x="74701" y="96573"/>
                  </a:lnTo>
                  <a:lnTo>
                    <a:pt x="74632" y="95617"/>
                  </a:lnTo>
                  <a:lnTo>
                    <a:pt x="74632" y="94661"/>
                  </a:lnTo>
                  <a:lnTo>
                    <a:pt x="74701" y="93227"/>
                  </a:lnTo>
                  <a:lnTo>
                    <a:pt x="74770" y="92270"/>
                  </a:lnTo>
                  <a:lnTo>
                    <a:pt x="74805" y="91792"/>
                  </a:lnTo>
                  <a:lnTo>
                    <a:pt x="74874" y="90836"/>
                  </a:lnTo>
                  <a:lnTo>
                    <a:pt x="74943" y="90836"/>
                  </a:lnTo>
                  <a:lnTo>
                    <a:pt x="74943" y="90836"/>
                  </a:lnTo>
                  <a:lnTo>
                    <a:pt x="74943" y="89402"/>
                  </a:lnTo>
                  <a:lnTo>
                    <a:pt x="74978" y="87968"/>
                  </a:lnTo>
                  <a:lnTo>
                    <a:pt x="74978" y="86055"/>
                  </a:lnTo>
                  <a:lnTo>
                    <a:pt x="74943" y="85577"/>
                  </a:lnTo>
                  <a:lnTo>
                    <a:pt x="74874" y="85577"/>
                  </a:lnTo>
                  <a:lnTo>
                    <a:pt x="74874" y="84621"/>
                  </a:lnTo>
                  <a:lnTo>
                    <a:pt x="74805" y="84621"/>
                  </a:lnTo>
                  <a:lnTo>
                    <a:pt x="74701" y="83665"/>
                  </a:lnTo>
                  <a:lnTo>
                    <a:pt x="74597" y="83665"/>
                  </a:lnTo>
                  <a:lnTo>
                    <a:pt x="74458" y="83665"/>
                  </a:lnTo>
                  <a:lnTo>
                    <a:pt x="74458" y="83665"/>
                  </a:lnTo>
                  <a:lnTo>
                    <a:pt x="74458" y="83187"/>
                  </a:lnTo>
                  <a:lnTo>
                    <a:pt x="74458" y="81752"/>
                  </a:lnTo>
                  <a:lnTo>
                    <a:pt x="74528" y="80796"/>
                  </a:lnTo>
                  <a:lnTo>
                    <a:pt x="74528" y="79840"/>
                  </a:lnTo>
                  <a:lnTo>
                    <a:pt x="74528" y="78406"/>
                  </a:lnTo>
                  <a:lnTo>
                    <a:pt x="74528" y="77450"/>
                  </a:lnTo>
                  <a:lnTo>
                    <a:pt x="73800" y="77450"/>
                  </a:lnTo>
                  <a:lnTo>
                    <a:pt x="73800" y="78406"/>
                  </a:lnTo>
                  <a:lnTo>
                    <a:pt x="73800" y="79362"/>
                  </a:lnTo>
                  <a:lnTo>
                    <a:pt x="73800" y="79840"/>
                  </a:lnTo>
                  <a:lnTo>
                    <a:pt x="73731" y="80796"/>
                  </a:lnTo>
                  <a:lnTo>
                    <a:pt x="73731" y="81752"/>
                  </a:lnTo>
                  <a:lnTo>
                    <a:pt x="73800" y="82231"/>
                  </a:lnTo>
                  <a:lnTo>
                    <a:pt x="73731" y="83187"/>
                  </a:lnTo>
                  <a:lnTo>
                    <a:pt x="73731" y="83665"/>
                  </a:lnTo>
                  <a:lnTo>
                    <a:pt x="73800" y="84621"/>
                  </a:lnTo>
                  <a:lnTo>
                    <a:pt x="73800" y="84621"/>
                  </a:lnTo>
                  <a:lnTo>
                    <a:pt x="73835" y="85577"/>
                  </a:lnTo>
                  <a:lnTo>
                    <a:pt x="73731" y="86055"/>
                  </a:lnTo>
                  <a:lnTo>
                    <a:pt x="73627" y="87011"/>
                  </a:lnTo>
                  <a:lnTo>
                    <a:pt x="73523" y="87011"/>
                  </a:lnTo>
                  <a:lnTo>
                    <a:pt x="73385" y="87011"/>
                  </a:lnTo>
                  <a:lnTo>
                    <a:pt x="73385" y="94661"/>
                  </a:lnTo>
                  <a:lnTo>
                    <a:pt x="73350" y="94661"/>
                  </a:lnTo>
                  <a:lnTo>
                    <a:pt x="73212" y="94661"/>
                  </a:lnTo>
                  <a:lnTo>
                    <a:pt x="73177" y="94661"/>
                  </a:lnTo>
                  <a:lnTo>
                    <a:pt x="73108" y="95617"/>
                  </a:lnTo>
                  <a:lnTo>
                    <a:pt x="73073" y="96573"/>
                  </a:lnTo>
                  <a:lnTo>
                    <a:pt x="73004" y="97051"/>
                  </a:lnTo>
                  <a:lnTo>
                    <a:pt x="72935" y="98007"/>
                  </a:lnTo>
                  <a:lnTo>
                    <a:pt x="72935" y="98964"/>
                  </a:lnTo>
                  <a:lnTo>
                    <a:pt x="72935" y="99442"/>
                  </a:lnTo>
                  <a:lnTo>
                    <a:pt x="72935" y="101354"/>
                  </a:lnTo>
                  <a:lnTo>
                    <a:pt x="72935" y="101832"/>
                  </a:lnTo>
                  <a:lnTo>
                    <a:pt x="72935" y="102788"/>
                  </a:lnTo>
                  <a:lnTo>
                    <a:pt x="72900" y="103266"/>
                  </a:lnTo>
                  <a:lnTo>
                    <a:pt x="72831" y="104223"/>
                  </a:lnTo>
                  <a:lnTo>
                    <a:pt x="72761" y="105179"/>
                  </a:lnTo>
                  <a:lnTo>
                    <a:pt x="72727" y="105179"/>
                  </a:lnTo>
                  <a:lnTo>
                    <a:pt x="72658" y="105657"/>
                  </a:lnTo>
                  <a:lnTo>
                    <a:pt x="72588" y="105657"/>
                  </a:lnTo>
                  <a:lnTo>
                    <a:pt x="72484" y="107569"/>
                  </a:lnTo>
                  <a:lnTo>
                    <a:pt x="72484" y="108047"/>
                  </a:lnTo>
                  <a:lnTo>
                    <a:pt x="72484" y="109003"/>
                  </a:lnTo>
                  <a:lnTo>
                    <a:pt x="72380" y="109960"/>
                  </a:lnTo>
                  <a:lnTo>
                    <a:pt x="72311" y="108047"/>
                  </a:lnTo>
                  <a:lnTo>
                    <a:pt x="72207" y="106613"/>
                  </a:lnTo>
                  <a:lnTo>
                    <a:pt x="72138" y="105179"/>
                  </a:lnTo>
                  <a:lnTo>
                    <a:pt x="72103" y="103266"/>
                  </a:lnTo>
                  <a:lnTo>
                    <a:pt x="72034" y="102788"/>
                  </a:lnTo>
                  <a:lnTo>
                    <a:pt x="71965" y="102788"/>
                  </a:lnTo>
                  <a:lnTo>
                    <a:pt x="71861" y="101354"/>
                  </a:lnTo>
                  <a:lnTo>
                    <a:pt x="71757" y="101354"/>
                  </a:lnTo>
                  <a:lnTo>
                    <a:pt x="71688" y="100398"/>
                  </a:lnTo>
                  <a:lnTo>
                    <a:pt x="71653" y="100398"/>
                  </a:lnTo>
                  <a:lnTo>
                    <a:pt x="71515" y="100398"/>
                  </a:lnTo>
                  <a:lnTo>
                    <a:pt x="71480" y="100398"/>
                  </a:lnTo>
                  <a:lnTo>
                    <a:pt x="71411" y="100398"/>
                  </a:lnTo>
                  <a:lnTo>
                    <a:pt x="71341" y="100398"/>
                  </a:lnTo>
                  <a:lnTo>
                    <a:pt x="71238" y="99442"/>
                  </a:lnTo>
                  <a:lnTo>
                    <a:pt x="71134" y="98007"/>
                  </a:lnTo>
                  <a:lnTo>
                    <a:pt x="71134" y="97051"/>
                  </a:lnTo>
                  <a:lnTo>
                    <a:pt x="71134" y="96573"/>
                  </a:lnTo>
                  <a:lnTo>
                    <a:pt x="71134" y="95617"/>
                  </a:lnTo>
                  <a:lnTo>
                    <a:pt x="71134" y="94661"/>
                  </a:lnTo>
                  <a:lnTo>
                    <a:pt x="71203" y="94661"/>
                  </a:lnTo>
                  <a:lnTo>
                    <a:pt x="71238" y="94183"/>
                  </a:lnTo>
                  <a:lnTo>
                    <a:pt x="71307" y="94183"/>
                  </a:lnTo>
                  <a:lnTo>
                    <a:pt x="71341" y="93227"/>
                  </a:lnTo>
                  <a:lnTo>
                    <a:pt x="71480" y="93227"/>
                  </a:lnTo>
                  <a:lnTo>
                    <a:pt x="71584" y="93227"/>
                  </a:lnTo>
                  <a:lnTo>
                    <a:pt x="71688" y="93227"/>
                  </a:lnTo>
                  <a:lnTo>
                    <a:pt x="71861" y="93227"/>
                  </a:lnTo>
                  <a:lnTo>
                    <a:pt x="71930" y="94183"/>
                  </a:lnTo>
                  <a:lnTo>
                    <a:pt x="72034" y="94183"/>
                  </a:lnTo>
                  <a:lnTo>
                    <a:pt x="72103" y="93227"/>
                  </a:lnTo>
                  <a:lnTo>
                    <a:pt x="72138" y="93227"/>
                  </a:lnTo>
                  <a:lnTo>
                    <a:pt x="72207" y="92270"/>
                  </a:lnTo>
                  <a:lnTo>
                    <a:pt x="72207" y="91792"/>
                  </a:lnTo>
                  <a:lnTo>
                    <a:pt x="72277" y="91792"/>
                  </a:lnTo>
                  <a:lnTo>
                    <a:pt x="72311" y="90836"/>
                  </a:lnTo>
                  <a:lnTo>
                    <a:pt x="72380" y="90836"/>
                  </a:lnTo>
                  <a:lnTo>
                    <a:pt x="72450" y="90836"/>
                  </a:lnTo>
                  <a:lnTo>
                    <a:pt x="72484" y="90836"/>
                  </a:lnTo>
                  <a:lnTo>
                    <a:pt x="72484" y="90836"/>
                  </a:lnTo>
                  <a:lnTo>
                    <a:pt x="72554" y="90358"/>
                  </a:lnTo>
                  <a:lnTo>
                    <a:pt x="72554" y="89402"/>
                  </a:lnTo>
                  <a:lnTo>
                    <a:pt x="72554" y="88446"/>
                  </a:lnTo>
                  <a:lnTo>
                    <a:pt x="72554" y="88446"/>
                  </a:lnTo>
                  <a:lnTo>
                    <a:pt x="72484" y="87968"/>
                  </a:lnTo>
                  <a:lnTo>
                    <a:pt x="72450" y="87968"/>
                  </a:lnTo>
                  <a:lnTo>
                    <a:pt x="72380" y="87968"/>
                  </a:lnTo>
                  <a:lnTo>
                    <a:pt x="72311" y="87968"/>
                  </a:lnTo>
                  <a:lnTo>
                    <a:pt x="72277" y="87968"/>
                  </a:lnTo>
                  <a:lnTo>
                    <a:pt x="72207" y="88446"/>
                  </a:lnTo>
                  <a:lnTo>
                    <a:pt x="72138" y="88446"/>
                  </a:lnTo>
                  <a:lnTo>
                    <a:pt x="72103" y="89402"/>
                  </a:lnTo>
                  <a:lnTo>
                    <a:pt x="71965" y="90836"/>
                  </a:lnTo>
                  <a:lnTo>
                    <a:pt x="71826" y="90836"/>
                  </a:lnTo>
                  <a:lnTo>
                    <a:pt x="71688" y="91792"/>
                  </a:lnTo>
                  <a:lnTo>
                    <a:pt x="71584" y="90836"/>
                  </a:lnTo>
                  <a:lnTo>
                    <a:pt x="71480" y="90836"/>
                  </a:lnTo>
                  <a:lnTo>
                    <a:pt x="71480" y="90836"/>
                  </a:lnTo>
                  <a:lnTo>
                    <a:pt x="71411" y="90836"/>
                  </a:lnTo>
                  <a:lnTo>
                    <a:pt x="71307" y="90836"/>
                  </a:lnTo>
                  <a:lnTo>
                    <a:pt x="71203" y="90836"/>
                  </a:lnTo>
                  <a:lnTo>
                    <a:pt x="71064" y="90836"/>
                  </a:lnTo>
                  <a:lnTo>
                    <a:pt x="70961" y="91792"/>
                  </a:lnTo>
                  <a:lnTo>
                    <a:pt x="70961" y="87968"/>
                  </a:lnTo>
                  <a:lnTo>
                    <a:pt x="70961" y="87011"/>
                  </a:lnTo>
                  <a:lnTo>
                    <a:pt x="70961" y="86055"/>
                  </a:lnTo>
                  <a:lnTo>
                    <a:pt x="71064" y="85577"/>
                  </a:lnTo>
                  <a:lnTo>
                    <a:pt x="71203" y="85577"/>
                  </a:lnTo>
                  <a:lnTo>
                    <a:pt x="71307" y="84621"/>
                  </a:lnTo>
                  <a:lnTo>
                    <a:pt x="71411" y="84621"/>
                  </a:lnTo>
                  <a:lnTo>
                    <a:pt x="71515" y="85577"/>
                  </a:lnTo>
                  <a:lnTo>
                    <a:pt x="71653" y="84621"/>
                  </a:lnTo>
                  <a:lnTo>
                    <a:pt x="71688" y="84621"/>
                  </a:lnTo>
                  <a:lnTo>
                    <a:pt x="71757" y="83665"/>
                  </a:lnTo>
                  <a:lnTo>
                    <a:pt x="71826" y="83665"/>
                  </a:lnTo>
                  <a:lnTo>
                    <a:pt x="71861" y="83187"/>
                  </a:lnTo>
                  <a:lnTo>
                    <a:pt x="71965" y="83187"/>
                  </a:lnTo>
                  <a:lnTo>
                    <a:pt x="72103" y="83187"/>
                  </a:lnTo>
                  <a:lnTo>
                    <a:pt x="72138" y="83665"/>
                  </a:lnTo>
                  <a:lnTo>
                    <a:pt x="72207" y="83665"/>
                  </a:lnTo>
                  <a:lnTo>
                    <a:pt x="72311" y="83665"/>
                  </a:lnTo>
                  <a:lnTo>
                    <a:pt x="72450" y="83665"/>
                  </a:lnTo>
                  <a:lnTo>
                    <a:pt x="72484" y="84621"/>
                  </a:lnTo>
                  <a:lnTo>
                    <a:pt x="72588" y="83665"/>
                  </a:lnTo>
                  <a:lnTo>
                    <a:pt x="72588" y="83665"/>
                  </a:lnTo>
                  <a:lnTo>
                    <a:pt x="72588" y="83187"/>
                  </a:lnTo>
                  <a:lnTo>
                    <a:pt x="72658" y="83187"/>
                  </a:lnTo>
                  <a:lnTo>
                    <a:pt x="72588" y="82231"/>
                  </a:lnTo>
                  <a:lnTo>
                    <a:pt x="72588" y="82231"/>
                  </a:lnTo>
                  <a:lnTo>
                    <a:pt x="72588" y="80796"/>
                  </a:lnTo>
                  <a:lnTo>
                    <a:pt x="72588" y="79362"/>
                  </a:lnTo>
                  <a:lnTo>
                    <a:pt x="72484" y="77450"/>
                  </a:lnTo>
                  <a:lnTo>
                    <a:pt x="72277" y="79840"/>
                  </a:lnTo>
                  <a:lnTo>
                    <a:pt x="71861" y="79840"/>
                  </a:lnTo>
                  <a:lnTo>
                    <a:pt x="71861" y="78406"/>
                  </a:lnTo>
                  <a:lnTo>
                    <a:pt x="71826" y="76972"/>
                  </a:lnTo>
                  <a:lnTo>
                    <a:pt x="71826" y="76015"/>
                  </a:lnTo>
                  <a:lnTo>
                    <a:pt x="71826" y="75059"/>
                  </a:lnTo>
                  <a:lnTo>
                    <a:pt x="71826" y="75059"/>
                  </a:lnTo>
                  <a:lnTo>
                    <a:pt x="71757" y="74581"/>
                  </a:lnTo>
                  <a:lnTo>
                    <a:pt x="71688" y="74581"/>
                  </a:lnTo>
                  <a:lnTo>
                    <a:pt x="71480" y="74581"/>
                  </a:lnTo>
                  <a:lnTo>
                    <a:pt x="71480" y="76972"/>
                  </a:lnTo>
                  <a:lnTo>
                    <a:pt x="71515" y="77450"/>
                  </a:lnTo>
                  <a:lnTo>
                    <a:pt x="71515" y="78406"/>
                  </a:lnTo>
                  <a:lnTo>
                    <a:pt x="71480" y="79362"/>
                  </a:lnTo>
                  <a:lnTo>
                    <a:pt x="71411" y="79362"/>
                  </a:lnTo>
                  <a:lnTo>
                    <a:pt x="71341" y="79362"/>
                  </a:lnTo>
                  <a:lnTo>
                    <a:pt x="71307" y="79362"/>
                  </a:lnTo>
                  <a:lnTo>
                    <a:pt x="71238" y="79840"/>
                  </a:lnTo>
                  <a:lnTo>
                    <a:pt x="71238" y="80796"/>
                  </a:lnTo>
                  <a:lnTo>
                    <a:pt x="71238" y="81752"/>
                  </a:lnTo>
                  <a:lnTo>
                    <a:pt x="71238" y="82231"/>
                  </a:lnTo>
                  <a:lnTo>
                    <a:pt x="71203" y="83187"/>
                  </a:lnTo>
                  <a:lnTo>
                    <a:pt x="71134" y="83665"/>
                  </a:lnTo>
                  <a:lnTo>
                    <a:pt x="71064" y="83665"/>
                  </a:lnTo>
                  <a:lnTo>
                    <a:pt x="71030" y="83665"/>
                  </a:lnTo>
                  <a:lnTo>
                    <a:pt x="70891" y="83665"/>
                  </a:lnTo>
                  <a:lnTo>
                    <a:pt x="70787" y="83665"/>
                  </a:lnTo>
                  <a:lnTo>
                    <a:pt x="70718" y="83665"/>
                  </a:lnTo>
                  <a:lnTo>
                    <a:pt x="70683" y="83665"/>
                  </a:lnTo>
                  <a:lnTo>
                    <a:pt x="70614" y="83187"/>
                  </a:lnTo>
                  <a:lnTo>
                    <a:pt x="70580" y="82231"/>
                  </a:lnTo>
                  <a:lnTo>
                    <a:pt x="70510" y="82231"/>
                  </a:lnTo>
                  <a:lnTo>
                    <a:pt x="70441" y="80796"/>
                  </a:lnTo>
                  <a:lnTo>
                    <a:pt x="70441" y="79840"/>
                  </a:lnTo>
                  <a:lnTo>
                    <a:pt x="70406" y="79362"/>
                  </a:lnTo>
                  <a:lnTo>
                    <a:pt x="70337" y="78406"/>
                  </a:lnTo>
                  <a:lnTo>
                    <a:pt x="70268" y="78406"/>
                  </a:lnTo>
                  <a:lnTo>
                    <a:pt x="70164" y="78406"/>
                  </a:lnTo>
                  <a:lnTo>
                    <a:pt x="70164" y="79362"/>
                  </a:lnTo>
                  <a:lnTo>
                    <a:pt x="70164" y="79840"/>
                  </a:lnTo>
                  <a:lnTo>
                    <a:pt x="70164" y="81752"/>
                  </a:lnTo>
                  <a:lnTo>
                    <a:pt x="70164" y="83187"/>
                  </a:lnTo>
                  <a:lnTo>
                    <a:pt x="70095" y="83187"/>
                  </a:lnTo>
                  <a:lnTo>
                    <a:pt x="70060" y="83187"/>
                  </a:lnTo>
                  <a:lnTo>
                    <a:pt x="69991" y="83187"/>
                  </a:lnTo>
                  <a:lnTo>
                    <a:pt x="69887" y="83187"/>
                  </a:lnTo>
                  <a:lnTo>
                    <a:pt x="69818" y="82231"/>
                  </a:lnTo>
                  <a:lnTo>
                    <a:pt x="69783" y="81752"/>
                  </a:lnTo>
                  <a:lnTo>
                    <a:pt x="69714" y="80796"/>
                  </a:lnTo>
                  <a:lnTo>
                    <a:pt x="69645" y="79840"/>
                  </a:lnTo>
                  <a:lnTo>
                    <a:pt x="69610" y="79362"/>
                  </a:lnTo>
                  <a:lnTo>
                    <a:pt x="69541" y="77450"/>
                  </a:lnTo>
                  <a:lnTo>
                    <a:pt x="69541" y="76972"/>
                  </a:lnTo>
                  <a:lnTo>
                    <a:pt x="69541" y="76015"/>
                  </a:lnTo>
                  <a:lnTo>
                    <a:pt x="69541" y="74581"/>
                  </a:lnTo>
                  <a:lnTo>
                    <a:pt x="69437" y="73625"/>
                  </a:lnTo>
                  <a:lnTo>
                    <a:pt x="69471" y="73147"/>
                  </a:lnTo>
                  <a:lnTo>
                    <a:pt x="69541" y="73625"/>
                  </a:lnTo>
                  <a:lnTo>
                    <a:pt x="69610" y="73625"/>
                  </a:lnTo>
                  <a:lnTo>
                    <a:pt x="69645" y="73625"/>
                  </a:lnTo>
                  <a:lnTo>
                    <a:pt x="69714" y="74581"/>
                  </a:lnTo>
                  <a:lnTo>
                    <a:pt x="69783" y="75059"/>
                  </a:lnTo>
                  <a:lnTo>
                    <a:pt x="69818" y="76015"/>
                  </a:lnTo>
                  <a:lnTo>
                    <a:pt x="69818" y="76972"/>
                  </a:lnTo>
                  <a:lnTo>
                    <a:pt x="69818" y="77450"/>
                  </a:lnTo>
                  <a:lnTo>
                    <a:pt x="69887" y="78406"/>
                  </a:lnTo>
                  <a:lnTo>
                    <a:pt x="69956" y="79362"/>
                  </a:lnTo>
                  <a:lnTo>
                    <a:pt x="69991" y="79362"/>
                  </a:lnTo>
                  <a:lnTo>
                    <a:pt x="70060" y="79840"/>
                  </a:lnTo>
                  <a:lnTo>
                    <a:pt x="70095" y="79362"/>
                  </a:lnTo>
                  <a:lnTo>
                    <a:pt x="70095" y="77450"/>
                  </a:lnTo>
                  <a:lnTo>
                    <a:pt x="70095" y="76015"/>
                  </a:lnTo>
                  <a:lnTo>
                    <a:pt x="70095" y="75059"/>
                  </a:lnTo>
                  <a:lnTo>
                    <a:pt x="70060" y="74581"/>
                  </a:lnTo>
                  <a:lnTo>
                    <a:pt x="69991" y="74581"/>
                  </a:lnTo>
                  <a:lnTo>
                    <a:pt x="69991" y="73625"/>
                  </a:lnTo>
                  <a:lnTo>
                    <a:pt x="69991" y="73147"/>
                  </a:lnTo>
                  <a:lnTo>
                    <a:pt x="69991" y="72191"/>
                  </a:lnTo>
                  <a:lnTo>
                    <a:pt x="69991" y="71235"/>
                  </a:lnTo>
                  <a:lnTo>
                    <a:pt x="69991" y="71235"/>
                  </a:lnTo>
                  <a:lnTo>
                    <a:pt x="70060" y="70756"/>
                  </a:lnTo>
                  <a:lnTo>
                    <a:pt x="70095" y="69800"/>
                  </a:lnTo>
                  <a:lnTo>
                    <a:pt x="70095" y="68844"/>
                  </a:lnTo>
                  <a:lnTo>
                    <a:pt x="70095" y="68366"/>
                  </a:lnTo>
                  <a:lnTo>
                    <a:pt x="70095" y="67410"/>
                  </a:lnTo>
                  <a:lnTo>
                    <a:pt x="69991" y="67410"/>
                  </a:lnTo>
                  <a:lnTo>
                    <a:pt x="69991" y="67410"/>
                  </a:lnTo>
                  <a:lnTo>
                    <a:pt x="69887" y="67410"/>
                  </a:lnTo>
                  <a:lnTo>
                    <a:pt x="69783" y="67410"/>
                  </a:lnTo>
                  <a:lnTo>
                    <a:pt x="69645" y="67410"/>
                  </a:lnTo>
                  <a:lnTo>
                    <a:pt x="69645" y="66454"/>
                  </a:lnTo>
                  <a:lnTo>
                    <a:pt x="69610" y="66454"/>
                  </a:lnTo>
                  <a:lnTo>
                    <a:pt x="69610" y="65976"/>
                  </a:lnTo>
                  <a:lnTo>
                    <a:pt x="69541" y="65019"/>
                  </a:lnTo>
                  <a:lnTo>
                    <a:pt x="69471" y="64541"/>
                  </a:lnTo>
                  <a:lnTo>
                    <a:pt x="69471" y="62629"/>
                  </a:lnTo>
                  <a:lnTo>
                    <a:pt x="69437" y="61195"/>
                  </a:lnTo>
                  <a:lnTo>
                    <a:pt x="69471" y="61195"/>
                  </a:lnTo>
                  <a:lnTo>
                    <a:pt x="69541" y="60239"/>
                  </a:lnTo>
                  <a:lnTo>
                    <a:pt x="69645" y="60239"/>
                  </a:lnTo>
                  <a:lnTo>
                    <a:pt x="69818" y="60239"/>
                  </a:lnTo>
                  <a:lnTo>
                    <a:pt x="69887" y="59760"/>
                  </a:lnTo>
                  <a:lnTo>
                    <a:pt x="69956" y="59760"/>
                  </a:lnTo>
                  <a:lnTo>
                    <a:pt x="70614" y="59760"/>
                  </a:lnTo>
                  <a:lnTo>
                    <a:pt x="70614" y="59760"/>
                  </a:lnTo>
                  <a:lnTo>
                    <a:pt x="70683" y="58804"/>
                  </a:lnTo>
                  <a:lnTo>
                    <a:pt x="70683" y="57848"/>
                  </a:lnTo>
                  <a:lnTo>
                    <a:pt x="70787" y="57370"/>
                  </a:lnTo>
                  <a:lnTo>
                    <a:pt x="70857" y="57370"/>
                  </a:lnTo>
                  <a:lnTo>
                    <a:pt x="70891" y="56414"/>
                  </a:lnTo>
                  <a:lnTo>
                    <a:pt x="70961" y="56414"/>
                  </a:lnTo>
                  <a:lnTo>
                    <a:pt x="71030" y="56414"/>
                  </a:lnTo>
                  <a:lnTo>
                    <a:pt x="71030" y="57848"/>
                  </a:lnTo>
                  <a:lnTo>
                    <a:pt x="70961" y="58804"/>
                  </a:lnTo>
                  <a:lnTo>
                    <a:pt x="70891" y="58804"/>
                  </a:lnTo>
                  <a:lnTo>
                    <a:pt x="70857" y="58804"/>
                  </a:lnTo>
                  <a:lnTo>
                    <a:pt x="70787" y="58804"/>
                  </a:lnTo>
                  <a:lnTo>
                    <a:pt x="70787" y="59760"/>
                  </a:lnTo>
                  <a:lnTo>
                    <a:pt x="70787" y="60239"/>
                  </a:lnTo>
                  <a:lnTo>
                    <a:pt x="70718" y="60239"/>
                  </a:lnTo>
                  <a:lnTo>
                    <a:pt x="70718" y="63585"/>
                  </a:lnTo>
                  <a:lnTo>
                    <a:pt x="71134" y="63585"/>
                  </a:lnTo>
                  <a:lnTo>
                    <a:pt x="71134" y="62629"/>
                  </a:lnTo>
                  <a:lnTo>
                    <a:pt x="71203" y="62629"/>
                  </a:lnTo>
                  <a:lnTo>
                    <a:pt x="71238" y="62151"/>
                  </a:lnTo>
                  <a:lnTo>
                    <a:pt x="71307" y="61195"/>
                  </a:lnTo>
                  <a:lnTo>
                    <a:pt x="71341" y="61195"/>
                  </a:lnTo>
                  <a:lnTo>
                    <a:pt x="71341" y="60239"/>
                  </a:lnTo>
                  <a:lnTo>
                    <a:pt x="71411" y="59760"/>
                  </a:lnTo>
                  <a:lnTo>
                    <a:pt x="71480" y="58804"/>
                  </a:lnTo>
                  <a:lnTo>
                    <a:pt x="71584" y="57848"/>
                  </a:lnTo>
                  <a:lnTo>
                    <a:pt x="71826" y="57848"/>
                  </a:lnTo>
                  <a:lnTo>
                    <a:pt x="71826" y="59760"/>
                  </a:lnTo>
                  <a:lnTo>
                    <a:pt x="71861" y="61195"/>
                  </a:lnTo>
                  <a:lnTo>
                    <a:pt x="71861" y="62629"/>
                  </a:lnTo>
                  <a:lnTo>
                    <a:pt x="71861" y="63585"/>
                  </a:lnTo>
                  <a:lnTo>
                    <a:pt x="71861" y="64541"/>
                  </a:lnTo>
                  <a:lnTo>
                    <a:pt x="71861" y="65019"/>
                  </a:lnTo>
                  <a:lnTo>
                    <a:pt x="71930" y="67410"/>
                  </a:lnTo>
                  <a:lnTo>
                    <a:pt x="71965" y="68844"/>
                  </a:lnTo>
                  <a:lnTo>
                    <a:pt x="72034" y="69800"/>
                  </a:lnTo>
                  <a:lnTo>
                    <a:pt x="72138" y="69800"/>
                  </a:lnTo>
                  <a:lnTo>
                    <a:pt x="72207" y="68844"/>
                  </a:lnTo>
                  <a:lnTo>
                    <a:pt x="72277" y="68366"/>
                  </a:lnTo>
                  <a:lnTo>
                    <a:pt x="72311" y="67410"/>
                  </a:lnTo>
                  <a:lnTo>
                    <a:pt x="72380" y="65976"/>
                  </a:lnTo>
                  <a:lnTo>
                    <a:pt x="72380" y="65019"/>
                  </a:lnTo>
                  <a:lnTo>
                    <a:pt x="72311" y="64541"/>
                  </a:lnTo>
                  <a:lnTo>
                    <a:pt x="72277" y="63585"/>
                  </a:lnTo>
                  <a:lnTo>
                    <a:pt x="72277" y="62629"/>
                  </a:lnTo>
                  <a:lnTo>
                    <a:pt x="72277" y="62151"/>
                  </a:lnTo>
                  <a:lnTo>
                    <a:pt x="72277" y="60239"/>
                  </a:lnTo>
                  <a:lnTo>
                    <a:pt x="72277" y="58804"/>
                  </a:lnTo>
                  <a:lnTo>
                    <a:pt x="72311" y="57370"/>
                  </a:lnTo>
                  <a:lnTo>
                    <a:pt x="72380" y="56414"/>
                  </a:lnTo>
                  <a:lnTo>
                    <a:pt x="72450" y="55936"/>
                  </a:lnTo>
                  <a:lnTo>
                    <a:pt x="72484" y="55936"/>
                  </a:lnTo>
                  <a:close/>
                  <a:moveTo>
                    <a:pt x="111722" y="54980"/>
                  </a:moveTo>
                  <a:lnTo>
                    <a:pt x="111792" y="54980"/>
                  </a:lnTo>
                  <a:lnTo>
                    <a:pt x="111826" y="54980"/>
                  </a:lnTo>
                  <a:lnTo>
                    <a:pt x="111930" y="54980"/>
                  </a:lnTo>
                  <a:lnTo>
                    <a:pt x="112000" y="55936"/>
                  </a:lnTo>
                  <a:lnTo>
                    <a:pt x="112069" y="55936"/>
                  </a:lnTo>
                  <a:lnTo>
                    <a:pt x="112103" y="56414"/>
                  </a:lnTo>
                  <a:lnTo>
                    <a:pt x="112242" y="56414"/>
                  </a:lnTo>
                  <a:lnTo>
                    <a:pt x="112242" y="56414"/>
                  </a:lnTo>
                  <a:lnTo>
                    <a:pt x="112277" y="57370"/>
                  </a:lnTo>
                  <a:lnTo>
                    <a:pt x="112346" y="57370"/>
                  </a:lnTo>
                  <a:lnTo>
                    <a:pt x="112415" y="57370"/>
                  </a:lnTo>
                  <a:lnTo>
                    <a:pt x="112450" y="57370"/>
                  </a:lnTo>
                  <a:lnTo>
                    <a:pt x="112519" y="57370"/>
                  </a:lnTo>
                  <a:lnTo>
                    <a:pt x="112554" y="57848"/>
                  </a:lnTo>
                  <a:lnTo>
                    <a:pt x="112554" y="58804"/>
                  </a:lnTo>
                  <a:lnTo>
                    <a:pt x="112554" y="60239"/>
                  </a:lnTo>
                  <a:lnTo>
                    <a:pt x="112554" y="61195"/>
                  </a:lnTo>
                  <a:lnTo>
                    <a:pt x="112554" y="62151"/>
                  </a:lnTo>
                  <a:lnTo>
                    <a:pt x="112519" y="62151"/>
                  </a:lnTo>
                  <a:lnTo>
                    <a:pt x="112450" y="62629"/>
                  </a:lnTo>
                  <a:lnTo>
                    <a:pt x="112415" y="62629"/>
                  </a:lnTo>
                  <a:lnTo>
                    <a:pt x="112346" y="63585"/>
                  </a:lnTo>
                  <a:lnTo>
                    <a:pt x="112173" y="63585"/>
                  </a:lnTo>
                  <a:lnTo>
                    <a:pt x="112103" y="62629"/>
                  </a:lnTo>
                  <a:lnTo>
                    <a:pt x="112103" y="62151"/>
                  </a:lnTo>
                  <a:lnTo>
                    <a:pt x="112103" y="62151"/>
                  </a:lnTo>
                  <a:lnTo>
                    <a:pt x="112069" y="61195"/>
                  </a:lnTo>
                  <a:lnTo>
                    <a:pt x="112000" y="60239"/>
                  </a:lnTo>
                  <a:lnTo>
                    <a:pt x="111896" y="60239"/>
                  </a:lnTo>
                  <a:lnTo>
                    <a:pt x="111722" y="60239"/>
                  </a:lnTo>
                  <a:lnTo>
                    <a:pt x="111619" y="60239"/>
                  </a:lnTo>
                  <a:lnTo>
                    <a:pt x="111445" y="60239"/>
                  </a:lnTo>
                  <a:lnTo>
                    <a:pt x="111445" y="58804"/>
                  </a:lnTo>
                  <a:lnTo>
                    <a:pt x="111445" y="57370"/>
                  </a:lnTo>
                  <a:lnTo>
                    <a:pt x="111445" y="55936"/>
                  </a:lnTo>
                  <a:lnTo>
                    <a:pt x="111619" y="55936"/>
                  </a:lnTo>
                  <a:lnTo>
                    <a:pt x="111653" y="55936"/>
                  </a:lnTo>
                  <a:lnTo>
                    <a:pt x="111653" y="54980"/>
                  </a:lnTo>
                  <a:lnTo>
                    <a:pt x="111722" y="54980"/>
                  </a:lnTo>
                  <a:close/>
                  <a:moveTo>
                    <a:pt x="114389" y="52589"/>
                  </a:moveTo>
                  <a:lnTo>
                    <a:pt x="114562" y="52589"/>
                  </a:lnTo>
                  <a:lnTo>
                    <a:pt x="114735" y="52589"/>
                  </a:lnTo>
                  <a:lnTo>
                    <a:pt x="114909" y="52589"/>
                  </a:lnTo>
                  <a:lnTo>
                    <a:pt x="114909" y="54023"/>
                  </a:lnTo>
                  <a:lnTo>
                    <a:pt x="114839" y="54980"/>
                  </a:lnTo>
                  <a:lnTo>
                    <a:pt x="114770" y="55936"/>
                  </a:lnTo>
                  <a:lnTo>
                    <a:pt x="114770" y="56414"/>
                  </a:lnTo>
                  <a:lnTo>
                    <a:pt x="114735" y="57370"/>
                  </a:lnTo>
                  <a:lnTo>
                    <a:pt x="114839" y="57370"/>
                  </a:lnTo>
                  <a:lnTo>
                    <a:pt x="114943" y="57370"/>
                  </a:lnTo>
                  <a:lnTo>
                    <a:pt x="115012" y="57370"/>
                  </a:lnTo>
                  <a:lnTo>
                    <a:pt x="115047" y="57370"/>
                  </a:lnTo>
                  <a:lnTo>
                    <a:pt x="115116" y="56414"/>
                  </a:lnTo>
                  <a:lnTo>
                    <a:pt x="115186" y="55936"/>
                  </a:lnTo>
                  <a:lnTo>
                    <a:pt x="115186" y="55936"/>
                  </a:lnTo>
                  <a:lnTo>
                    <a:pt x="115186" y="54980"/>
                  </a:lnTo>
                  <a:lnTo>
                    <a:pt x="115220" y="54023"/>
                  </a:lnTo>
                  <a:lnTo>
                    <a:pt x="115359" y="54023"/>
                  </a:lnTo>
                  <a:lnTo>
                    <a:pt x="115393" y="53545"/>
                  </a:lnTo>
                  <a:lnTo>
                    <a:pt x="115532" y="54023"/>
                  </a:lnTo>
                  <a:lnTo>
                    <a:pt x="115567" y="53545"/>
                  </a:lnTo>
                  <a:lnTo>
                    <a:pt x="115670" y="53545"/>
                  </a:lnTo>
                  <a:lnTo>
                    <a:pt x="115740" y="54023"/>
                  </a:lnTo>
                  <a:lnTo>
                    <a:pt x="115809" y="54980"/>
                  </a:lnTo>
                  <a:lnTo>
                    <a:pt x="115844" y="55936"/>
                  </a:lnTo>
                  <a:lnTo>
                    <a:pt x="115844" y="56414"/>
                  </a:lnTo>
                  <a:lnTo>
                    <a:pt x="115913" y="57370"/>
                  </a:lnTo>
                  <a:lnTo>
                    <a:pt x="115982" y="57848"/>
                  </a:lnTo>
                  <a:lnTo>
                    <a:pt x="115982" y="58804"/>
                  </a:lnTo>
                  <a:lnTo>
                    <a:pt x="115982" y="59760"/>
                  </a:lnTo>
                  <a:lnTo>
                    <a:pt x="115982" y="60239"/>
                  </a:lnTo>
                  <a:lnTo>
                    <a:pt x="115913" y="61195"/>
                  </a:lnTo>
                  <a:lnTo>
                    <a:pt x="115844" y="62151"/>
                  </a:lnTo>
                  <a:lnTo>
                    <a:pt x="115844" y="62629"/>
                  </a:lnTo>
                  <a:lnTo>
                    <a:pt x="115809" y="63585"/>
                  </a:lnTo>
                  <a:lnTo>
                    <a:pt x="115740" y="64541"/>
                  </a:lnTo>
                  <a:lnTo>
                    <a:pt x="115740" y="64541"/>
                  </a:lnTo>
                  <a:lnTo>
                    <a:pt x="115740" y="65976"/>
                  </a:lnTo>
                  <a:lnTo>
                    <a:pt x="115740" y="67410"/>
                  </a:lnTo>
                  <a:lnTo>
                    <a:pt x="115740" y="68366"/>
                  </a:lnTo>
                  <a:lnTo>
                    <a:pt x="115809" y="68366"/>
                  </a:lnTo>
                  <a:lnTo>
                    <a:pt x="115913" y="68366"/>
                  </a:lnTo>
                  <a:lnTo>
                    <a:pt x="115982" y="68366"/>
                  </a:lnTo>
                  <a:lnTo>
                    <a:pt x="115982" y="71235"/>
                  </a:lnTo>
                  <a:lnTo>
                    <a:pt x="115982" y="72191"/>
                  </a:lnTo>
                  <a:lnTo>
                    <a:pt x="115913" y="73147"/>
                  </a:lnTo>
                  <a:lnTo>
                    <a:pt x="115809" y="73625"/>
                  </a:lnTo>
                  <a:lnTo>
                    <a:pt x="115740" y="73625"/>
                  </a:lnTo>
                  <a:lnTo>
                    <a:pt x="115670" y="74581"/>
                  </a:lnTo>
                  <a:lnTo>
                    <a:pt x="115636" y="74581"/>
                  </a:lnTo>
                  <a:lnTo>
                    <a:pt x="115532" y="74581"/>
                  </a:lnTo>
                  <a:lnTo>
                    <a:pt x="115393" y="74581"/>
                  </a:lnTo>
                  <a:lnTo>
                    <a:pt x="115220" y="74581"/>
                  </a:lnTo>
                  <a:lnTo>
                    <a:pt x="115186" y="74581"/>
                  </a:lnTo>
                  <a:lnTo>
                    <a:pt x="115116" y="73625"/>
                  </a:lnTo>
                  <a:lnTo>
                    <a:pt x="114909" y="74581"/>
                  </a:lnTo>
                  <a:lnTo>
                    <a:pt x="114666" y="74581"/>
                  </a:lnTo>
                  <a:lnTo>
                    <a:pt x="114424" y="74581"/>
                  </a:lnTo>
                  <a:lnTo>
                    <a:pt x="114389" y="73625"/>
                  </a:lnTo>
                  <a:lnTo>
                    <a:pt x="114320" y="73147"/>
                  </a:lnTo>
                  <a:lnTo>
                    <a:pt x="114320" y="72191"/>
                  </a:lnTo>
                  <a:lnTo>
                    <a:pt x="114320" y="71235"/>
                  </a:lnTo>
                  <a:lnTo>
                    <a:pt x="114285" y="71235"/>
                  </a:lnTo>
                  <a:lnTo>
                    <a:pt x="114216" y="71235"/>
                  </a:lnTo>
                  <a:lnTo>
                    <a:pt x="114147" y="71235"/>
                  </a:lnTo>
                  <a:lnTo>
                    <a:pt x="114112" y="70756"/>
                  </a:lnTo>
                  <a:lnTo>
                    <a:pt x="114043" y="70756"/>
                  </a:lnTo>
                  <a:lnTo>
                    <a:pt x="113073" y="70756"/>
                  </a:lnTo>
                  <a:lnTo>
                    <a:pt x="113073" y="69800"/>
                  </a:lnTo>
                  <a:lnTo>
                    <a:pt x="113038" y="68366"/>
                  </a:lnTo>
                  <a:lnTo>
                    <a:pt x="113038" y="66454"/>
                  </a:lnTo>
                  <a:lnTo>
                    <a:pt x="113073" y="65976"/>
                  </a:lnTo>
                  <a:lnTo>
                    <a:pt x="113038" y="65019"/>
                  </a:lnTo>
                  <a:lnTo>
                    <a:pt x="113038" y="65019"/>
                  </a:lnTo>
                  <a:lnTo>
                    <a:pt x="112900" y="64541"/>
                  </a:lnTo>
                  <a:lnTo>
                    <a:pt x="112865" y="64541"/>
                  </a:lnTo>
                  <a:lnTo>
                    <a:pt x="112727" y="63585"/>
                  </a:lnTo>
                  <a:lnTo>
                    <a:pt x="112727" y="62629"/>
                  </a:lnTo>
                  <a:lnTo>
                    <a:pt x="112727" y="62629"/>
                  </a:lnTo>
                  <a:lnTo>
                    <a:pt x="112727" y="62151"/>
                  </a:lnTo>
                  <a:lnTo>
                    <a:pt x="112796" y="61195"/>
                  </a:lnTo>
                  <a:lnTo>
                    <a:pt x="112865" y="60239"/>
                  </a:lnTo>
                  <a:lnTo>
                    <a:pt x="112900" y="59760"/>
                  </a:lnTo>
                  <a:lnTo>
                    <a:pt x="113038" y="58804"/>
                  </a:lnTo>
                  <a:lnTo>
                    <a:pt x="113073" y="58804"/>
                  </a:lnTo>
                  <a:lnTo>
                    <a:pt x="113142" y="58804"/>
                  </a:lnTo>
                  <a:lnTo>
                    <a:pt x="113142" y="58804"/>
                  </a:lnTo>
                  <a:lnTo>
                    <a:pt x="113177" y="57848"/>
                  </a:lnTo>
                  <a:lnTo>
                    <a:pt x="113177" y="57370"/>
                  </a:lnTo>
                  <a:lnTo>
                    <a:pt x="113246" y="57370"/>
                  </a:lnTo>
                  <a:lnTo>
                    <a:pt x="113316" y="56414"/>
                  </a:lnTo>
                  <a:lnTo>
                    <a:pt x="113350" y="56414"/>
                  </a:lnTo>
                  <a:lnTo>
                    <a:pt x="113419" y="56414"/>
                  </a:lnTo>
                  <a:lnTo>
                    <a:pt x="113489" y="56414"/>
                  </a:lnTo>
                  <a:lnTo>
                    <a:pt x="113523" y="55936"/>
                  </a:lnTo>
                  <a:lnTo>
                    <a:pt x="113662" y="55936"/>
                  </a:lnTo>
                  <a:lnTo>
                    <a:pt x="113766" y="56414"/>
                  </a:lnTo>
                  <a:lnTo>
                    <a:pt x="113870" y="55936"/>
                  </a:lnTo>
                  <a:lnTo>
                    <a:pt x="113974" y="55936"/>
                  </a:lnTo>
                  <a:lnTo>
                    <a:pt x="113974" y="54980"/>
                  </a:lnTo>
                  <a:lnTo>
                    <a:pt x="114043" y="54980"/>
                  </a:lnTo>
                  <a:lnTo>
                    <a:pt x="114043" y="54023"/>
                  </a:lnTo>
                  <a:lnTo>
                    <a:pt x="114147" y="53545"/>
                  </a:lnTo>
                  <a:lnTo>
                    <a:pt x="114216" y="52589"/>
                  </a:lnTo>
                  <a:lnTo>
                    <a:pt x="114285" y="52589"/>
                  </a:lnTo>
                  <a:lnTo>
                    <a:pt x="114389" y="52589"/>
                  </a:lnTo>
                  <a:close/>
                  <a:moveTo>
                    <a:pt x="95064" y="52589"/>
                  </a:moveTo>
                  <a:lnTo>
                    <a:pt x="95064" y="53545"/>
                  </a:lnTo>
                  <a:lnTo>
                    <a:pt x="95099" y="54023"/>
                  </a:lnTo>
                  <a:lnTo>
                    <a:pt x="95099" y="54023"/>
                  </a:lnTo>
                  <a:lnTo>
                    <a:pt x="95099" y="54980"/>
                  </a:lnTo>
                  <a:lnTo>
                    <a:pt x="94891" y="55936"/>
                  </a:lnTo>
                  <a:lnTo>
                    <a:pt x="94822" y="56414"/>
                  </a:lnTo>
                  <a:lnTo>
                    <a:pt x="94753" y="56414"/>
                  </a:lnTo>
                  <a:lnTo>
                    <a:pt x="94718" y="56414"/>
                  </a:lnTo>
                  <a:lnTo>
                    <a:pt x="94649" y="56414"/>
                  </a:lnTo>
                  <a:lnTo>
                    <a:pt x="94614" y="57370"/>
                  </a:lnTo>
                  <a:lnTo>
                    <a:pt x="94545" y="56414"/>
                  </a:lnTo>
                  <a:lnTo>
                    <a:pt x="94545" y="55936"/>
                  </a:lnTo>
                  <a:lnTo>
                    <a:pt x="94476" y="54980"/>
                  </a:lnTo>
                  <a:lnTo>
                    <a:pt x="94476" y="54980"/>
                  </a:lnTo>
                  <a:lnTo>
                    <a:pt x="94476" y="54023"/>
                  </a:lnTo>
                  <a:lnTo>
                    <a:pt x="94614" y="54023"/>
                  </a:lnTo>
                  <a:lnTo>
                    <a:pt x="94649" y="53545"/>
                  </a:lnTo>
                  <a:lnTo>
                    <a:pt x="94649" y="53545"/>
                  </a:lnTo>
                  <a:lnTo>
                    <a:pt x="94753" y="53545"/>
                  </a:lnTo>
                  <a:lnTo>
                    <a:pt x="94891" y="53545"/>
                  </a:lnTo>
                  <a:lnTo>
                    <a:pt x="94926" y="52589"/>
                  </a:lnTo>
                  <a:lnTo>
                    <a:pt x="95064" y="52589"/>
                  </a:lnTo>
                  <a:close/>
                  <a:moveTo>
                    <a:pt x="11670" y="51155"/>
                  </a:moveTo>
                  <a:lnTo>
                    <a:pt x="12017" y="51155"/>
                  </a:lnTo>
                  <a:lnTo>
                    <a:pt x="12398" y="52589"/>
                  </a:lnTo>
                  <a:lnTo>
                    <a:pt x="12502" y="57848"/>
                  </a:lnTo>
                  <a:lnTo>
                    <a:pt x="12190" y="59760"/>
                  </a:lnTo>
                  <a:lnTo>
                    <a:pt x="12051" y="55936"/>
                  </a:lnTo>
                  <a:lnTo>
                    <a:pt x="11670" y="55936"/>
                  </a:lnTo>
                  <a:lnTo>
                    <a:pt x="11670" y="51155"/>
                  </a:lnTo>
                  <a:close/>
                  <a:moveTo>
                    <a:pt x="93748" y="47330"/>
                  </a:moveTo>
                  <a:lnTo>
                    <a:pt x="94614" y="47330"/>
                  </a:lnTo>
                  <a:lnTo>
                    <a:pt x="94614" y="47808"/>
                  </a:lnTo>
                  <a:lnTo>
                    <a:pt x="94614" y="48764"/>
                  </a:lnTo>
                  <a:lnTo>
                    <a:pt x="94614" y="50199"/>
                  </a:lnTo>
                  <a:lnTo>
                    <a:pt x="94129" y="50199"/>
                  </a:lnTo>
                  <a:lnTo>
                    <a:pt x="94129" y="51633"/>
                  </a:lnTo>
                  <a:lnTo>
                    <a:pt x="94129" y="53545"/>
                  </a:lnTo>
                  <a:lnTo>
                    <a:pt x="94129" y="54980"/>
                  </a:lnTo>
                  <a:lnTo>
                    <a:pt x="94095" y="54980"/>
                  </a:lnTo>
                  <a:lnTo>
                    <a:pt x="93991" y="54980"/>
                  </a:lnTo>
                  <a:lnTo>
                    <a:pt x="93991" y="54980"/>
                  </a:lnTo>
                  <a:lnTo>
                    <a:pt x="93922" y="55936"/>
                  </a:lnTo>
                  <a:lnTo>
                    <a:pt x="93922" y="55936"/>
                  </a:lnTo>
                  <a:lnTo>
                    <a:pt x="93818" y="55936"/>
                  </a:lnTo>
                  <a:lnTo>
                    <a:pt x="93748" y="54980"/>
                  </a:lnTo>
                  <a:lnTo>
                    <a:pt x="93679" y="54023"/>
                  </a:lnTo>
                  <a:lnTo>
                    <a:pt x="93679" y="52589"/>
                  </a:lnTo>
                  <a:lnTo>
                    <a:pt x="93679" y="51155"/>
                  </a:lnTo>
                  <a:lnTo>
                    <a:pt x="93645" y="51633"/>
                  </a:lnTo>
                  <a:lnTo>
                    <a:pt x="93645" y="51633"/>
                  </a:lnTo>
                  <a:lnTo>
                    <a:pt x="93645" y="52589"/>
                  </a:lnTo>
                  <a:lnTo>
                    <a:pt x="93645" y="53545"/>
                  </a:lnTo>
                  <a:lnTo>
                    <a:pt x="93575" y="54023"/>
                  </a:lnTo>
                  <a:lnTo>
                    <a:pt x="93506" y="54980"/>
                  </a:lnTo>
                  <a:lnTo>
                    <a:pt x="93021" y="54980"/>
                  </a:lnTo>
                  <a:lnTo>
                    <a:pt x="93021" y="51633"/>
                  </a:lnTo>
                  <a:lnTo>
                    <a:pt x="93194" y="51155"/>
                  </a:lnTo>
                  <a:lnTo>
                    <a:pt x="93298" y="50199"/>
                  </a:lnTo>
                  <a:lnTo>
                    <a:pt x="93367" y="49243"/>
                  </a:lnTo>
                  <a:lnTo>
                    <a:pt x="93402" y="49243"/>
                  </a:lnTo>
                  <a:lnTo>
                    <a:pt x="93506" y="48764"/>
                  </a:lnTo>
                  <a:lnTo>
                    <a:pt x="93645" y="47808"/>
                  </a:lnTo>
                  <a:lnTo>
                    <a:pt x="93679" y="47808"/>
                  </a:lnTo>
                  <a:lnTo>
                    <a:pt x="93748" y="47330"/>
                  </a:lnTo>
                  <a:close/>
                  <a:moveTo>
                    <a:pt x="76225" y="46374"/>
                  </a:moveTo>
                  <a:lnTo>
                    <a:pt x="76225" y="47330"/>
                  </a:lnTo>
                  <a:lnTo>
                    <a:pt x="76294" y="47808"/>
                  </a:lnTo>
                  <a:lnTo>
                    <a:pt x="76294" y="48764"/>
                  </a:lnTo>
                  <a:lnTo>
                    <a:pt x="76051" y="51633"/>
                  </a:lnTo>
                  <a:lnTo>
                    <a:pt x="76051" y="52589"/>
                  </a:lnTo>
                  <a:lnTo>
                    <a:pt x="76121" y="52589"/>
                  </a:lnTo>
                  <a:lnTo>
                    <a:pt x="76190" y="53545"/>
                  </a:lnTo>
                  <a:lnTo>
                    <a:pt x="76225" y="52589"/>
                  </a:lnTo>
                  <a:lnTo>
                    <a:pt x="76294" y="52589"/>
                  </a:lnTo>
                  <a:lnTo>
                    <a:pt x="76363" y="52589"/>
                  </a:lnTo>
                  <a:lnTo>
                    <a:pt x="76467" y="51633"/>
                  </a:lnTo>
                  <a:lnTo>
                    <a:pt x="76502" y="51155"/>
                  </a:lnTo>
                  <a:lnTo>
                    <a:pt x="76571" y="50199"/>
                  </a:lnTo>
                  <a:lnTo>
                    <a:pt x="76640" y="49243"/>
                  </a:lnTo>
                  <a:lnTo>
                    <a:pt x="76675" y="48764"/>
                  </a:lnTo>
                  <a:lnTo>
                    <a:pt x="76675" y="47808"/>
                  </a:lnTo>
                  <a:lnTo>
                    <a:pt x="76744" y="47808"/>
                  </a:lnTo>
                  <a:lnTo>
                    <a:pt x="76813" y="47330"/>
                  </a:lnTo>
                  <a:lnTo>
                    <a:pt x="76917" y="48764"/>
                  </a:lnTo>
                  <a:lnTo>
                    <a:pt x="76987" y="49243"/>
                  </a:lnTo>
                  <a:lnTo>
                    <a:pt x="76987" y="49243"/>
                  </a:lnTo>
                  <a:lnTo>
                    <a:pt x="77021" y="50199"/>
                  </a:lnTo>
                  <a:lnTo>
                    <a:pt x="77090" y="51155"/>
                  </a:lnTo>
                  <a:lnTo>
                    <a:pt x="77090" y="51633"/>
                  </a:lnTo>
                  <a:lnTo>
                    <a:pt x="77090" y="52589"/>
                  </a:lnTo>
                  <a:lnTo>
                    <a:pt x="77090" y="54023"/>
                  </a:lnTo>
                  <a:lnTo>
                    <a:pt x="77298" y="54023"/>
                  </a:lnTo>
                  <a:lnTo>
                    <a:pt x="77367" y="53545"/>
                  </a:lnTo>
                  <a:lnTo>
                    <a:pt x="77437" y="53545"/>
                  </a:lnTo>
                  <a:lnTo>
                    <a:pt x="77541" y="52589"/>
                  </a:lnTo>
                  <a:lnTo>
                    <a:pt x="77610" y="52589"/>
                  </a:lnTo>
                  <a:lnTo>
                    <a:pt x="77645" y="52589"/>
                  </a:lnTo>
                  <a:lnTo>
                    <a:pt x="77748" y="52589"/>
                  </a:lnTo>
                  <a:lnTo>
                    <a:pt x="77887" y="53545"/>
                  </a:lnTo>
                  <a:lnTo>
                    <a:pt x="77922" y="53545"/>
                  </a:lnTo>
                  <a:lnTo>
                    <a:pt x="77991" y="54980"/>
                  </a:lnTo>
                  <a:lnTo>
                    <a:pt x="78060" y="55936"/>
                  </a:lnTo>
                  <a:lnTo>
                    <a:pt x="77922" y="56414"/>
                  </a:lnTo>
                  <a:lnTo>
                    <a:pt x="77887" y="57370"/>
                  </a:lnTo>
                  <a:lnTo>
                    <a:pt x="77818" y="57370"/>
                  </a:lnTo>
                  <a:lnTo>
                    <a:pt x="77714" y="57848"/>
                  </a:lnTo>
                  <a:lnTo>
                    <a:pt x="77645" y="57848"/>
                  </a:lnTo>
                  <a:lnTo>
                    <a:pt x="77610" y="57848"/>
                  </a:lnTo>
                  <a:lnTo>
                    <a:pt x="77471" y="58804"/>
                  </a:lnTo>
                  <a:lnTo>
                    <a:pt x="77437" y="60239"/>
                  </a:lnTo>
                  <a:lnTo>
                    <a:pt x="77437" y="61195"/>
                  </a:lnTo>
                  <a:lnTo>
                    <a:pt x="77437" y="62151"/>
                  </a:lnTo>
                  <a:lnTo>
                    <a:pt x="77437" y="63585"/>
                  </a:lnTo>
                  <a:lnTo>
                    <a:pt x="77367" y="63585"/>
                  </a:lnTo>
                  <a:lnTo>
                    <a:pt x="77298" y="64541"/>
                  </a:lnTo>
                  <a:lnTo>
                    <a:pt x="77194" y="65019"/>
                  </a:lnTo>
                  <a:lnTo>
                    <a:pt x="77090" y="65019"/>
                  </a:lnTo>
                  <a:lnTo>
                    <a:pt x="76987" y="65019"/>
                  </a:lnTo>
                  <a:lnTo>
                    <a:pt x="76848" y="64541"/>
                  </a:lnTo>
                  <a:lnTo>
                    <a:pt x="76813" y="63585"/>
                  </a:lnTo>
                  <a:lnTo>
                    <a:pt x="76675" y="63585"/>
                  </a:lnTo>
                  <a:lnTo>
                    <a:pt x="76640" y="63585"/>
                  </a:lnTo>
                  <a:lnTo>
                    <a:pt x="76640" y="64541"/>
                  </a:lnTo>
                  <a:lnTo>
                    <a:pt x="76571" y="65019"/>
                  </a:lnTo>
                  <a:lnTo>
                    <a:pt x="76502" y="65976"/>
                  </a:lnTo>
                  <a:lnTo>
                    <a:pt x="76467" y="65976"/>
                  </a:lnTo>
                  <a:lnTo>
                    <a:pt x="76398" y="66454"/>
                  </a:lnTo>
                  <a:lnTo>
                    <a:pt x="76363" y="66454"/>
                  </a:lnTo>
                  <a:lnTo>
                    <a:pt x="76225" y="67410"/>
                  </a:lnTo>
                  <a:lnTo>
                    <a:pt x="76190" y="67410"/>
                  </a:lnTo>
                  <a:lnTo>
                    <a:pt x="76051" y="67410"/>
                  </a:lnTo>
                  <a:lnTo>
                    <a:pt x="76017" y="67410"/>
                  </a:lnTo>
                  <a:lnTo>
                    <a:pt x="75878" y="67410"/>
                  </a:lnTo>
                  <a:lnTo>
                    <a:pt x="75774" y="66454"/>
                  </a:lnTo>
                  <a:lnTo>
                    <a:pt x="75670" y="65976"/>
                  </a:lnTo>
                  <a:lnTo>
                    <a:pt x="75670" y="65976"/>
                  </a:lnTo>
                  <a:lnTo>
                    <a:pt x="75601" y="65019"/>
                  </a:lnTo>
                  <a:lnTo>
                    <a:pt x="75601" y="64541"/>
                  </a:lnTo>
                  <a:lnTo>
                    <a:pt x="75497" y="64541"/>
                  </a:lnTo>
                  <a:lnTo>
                    <a:pt x="75393" y="64541"/>
                  </a:lnTo>
                  <a:lnTo>
                    <a:pt x="75324" y="64541"/>
                  </a:lnTo>
                  <a:lnTo>
                    <a:pt x="75255" y="64541"/>
                  </a:lnTo>
                  <a:lnTo>
                    <a:pt x="74632" y="64541"/>
                  </a:lnTo>
                  <a:lnTo>
                    <a:pt x="74597" y="64541"/>
                  </a:lnTo>
                  <a:lnTo>
                    <a:pt x="74528" y="63585"/>
                  </a:lnTo>
                  <a:lnTo>
                    <a:pt x="74424" y="63585"/>
                  </a:lnTo>
                  <a:lnTo>
                    <a:pt x="74354" y="62629"/>
                  </a:lnTo>
                  <a:lnTo>
                    <a:pt x="74251" y="62151"/>
                  </a:lnTo>
                  <a:lnTo>
                    <a:pt x="74251" y="58804"/>
                  </a:lnTo>
                  <a:lnTo>
                    <a:pt x="75047" y="58804"/>
                  </a:lnTo>
                  <a:lnTo>
                    <a:pt x="75047" y="57848"/>
                  </a:lnTo>
                  <a:lnTo>
                    <a:pt x="74978" y="57370"/>
                  </a:lnTo>
                  <a:lnTo>
                    <a:pt x="74978" y="56414"/>
                  </a:lnTo>
                  <a:lnTo>
                    <a:pt x="74943" y="55936"/>
                  </a:lnTo>
                  <a:lnTo>
                    <a:pt x="74874" y="55936"/>
                  </a:lnTo>
                  <a:lnTo>
                    <a:pt x="74805" y="55936"/>
                  </a:lnTo>
                  <a:lnTo>
                    <a:pt x="74701" y="55936"/>
                  </a:lnTo>
                  <a:lnTo>
                    <a:pt x="74632" y="54980"/>
                  </a:lnTo>
                  <a:lnTo>
                    <a:pt x="74528" y="55936"/>
                  </a:lnTo>
                  <a:lnTo>
                    <a:pt x="74458" y="55936"/>
                  </a:lnTo>
                  <a:lnTo>
                    <a:pt x="74354" y="56414"/>
                  </a:lnTo>
                  <a:lnTo>
                    <a:pt x="74320" y="56414"/>
                  </a:lnTo>
                  <a:lnTo>
                    <a:pt x="74181" y="55936"/>
                  </a:lnTo>
                  <a:lnTo>
                    <a:pt x="74147" y="55936"/>
                  </a:lnTo>
                  <a:lnTo>
                    <a:pt x="74077" y="55936"/>
                  </a:lnTo>
                  <a:lnTo>
                    <a:pt x="74008" y="54980"/>
                  </a:lnTo>
                  <a:lnTo>
                    <a:pt x="73904" y="54980"/>
                  </a:lnTo>
                  <a:lnTo>
                    <a:pt x="73835" y="54980"/>
                  </a:lnTo>
                  <a:lnTo>
                    <a:pt x="73800" y="54023"/>
                  </a:lnTo>
                  <a:lnTo>
                    <a:pt x="73731" y="54023"/>
                  </a:lnTo>
                  <a:lnTo>
                    <a:pt x="73731" y="54023"/>
                  </a:lnTo>
                  <a:lnTo>
                    <a:pt x="73696" y="54023"/>
                  </a:lnTo>
                  <a:lnTo>
                    <a:pt x="73627" y="52589"/>
                  </a:lnTo>
                  <a:lnTo>
                    <a:pt x="73627" y="51155"/>
                  </a:lnTo>
                  <a:lnTo>
                    <a:pt x="73696" y="50199"/>
                  </a:lnTo>
                  <a:lnTo>
                    <a:pt x="73731" y="49243"/>
                  </a:lnTo>
                  <a:lnTo>
                    <a:pt x="73800" y="48764"/>
                  </a:lnTo>
                  <a:lnTo>
                    <a:pt x="73904" y="48764"/>
                  </a:lnTo>
                  <a:lnTo>
                    <a:pt x="73974" y="48764"/>
                  </a:lnTo>
                  <a:lnTo>
                    <a:pt x="74008" y="47808"/>
                  </a:lnTo>
                  <a:lnTo>
                    <a:pt x="74251" y="47808"/>
                  </a:lnTo>
                  <a:lnTo>
                    <a:pt x="74458" y="48764"/>
                  </a:lnTo>
                  <a:lnTo>
                    <a:pt x="74632" y="48764"/>
                  </a:lnTo>
                  <a:lnTo>
                    <a:pt x="74874" y="48764"/>
                  </a:lnTo>
                  <a:lnTo>
                    <a:pt x="74943" y="48764"/>
                  </a:lnTo>
                  <a:lnTo>
                    <a:pt x="74978" y="48764"/>
                  </a:lnTo>
                  <a:lnTo>
                    <a:pt x="75082" y="49243"/>
                  </a:lnTo>
                  <a:lnTo>
                    <a:pt x="75151" y="50199"/>
                  </a:lnTo>
                  <a:lnTo>
                    <a:pt x="75220" y="51155"/>
                  </a:lnTo>
                  <a:lnTo>
                    <a:pt x="75255" y="51633"/>
                  </a:lnTo>
                  <a:lnTo>
                    <a:pt x="75255" y="53545"/>
                  </a:lnTo>
                  <a:lnTo>
                    <a:pt x="75255" y="54980"/>
                  </a:lnTo>
                  <a:lnTo>
                    <a:pt x="75393" y="55936"/>
                  </a:lnTo>
                  <a:lnTo>
                    <a:pt x="75428" y="54980"/>
                  </a:lnTo>
                  <a:lnTo>
                    <a:pt x="75497" y="54023"/>
                  </a:lnTo>
                  <a:lnTo>
                    <a:pt x="75497" y="52589"/>
                  </a:lnTo>
                  <a:lnTo>
                    <a:pt x="75497" y="51155"/>
                  </a:lnTo>
                  <a:lnTo>
                    <a:pt x="75497" y="49243"/>
                  </a:lnTo>
                  <a:lnTo>
                    <a:pt x="75567" y="47330"/>
                  </a:lnTo>
                  <a:lnTo>
                    <a:pt x="75844" y="47330"/>
                  </a:lnTo>
                  <a:lnTo>
                    <a:pt x="75878" y="47808"/>
                  </a:lnTo>
                  <a:lnTo>
                    <a:pt x="75948" y="47808"/>
                  </a:lnTo>
                  <a:lnTo>
                    <a:pt x="75948" y="47808"/>
                  </a:lnTo>
                  <a:lnTo>
                    <a:pt x="76017" y="47808"/>
                  </a:lnTo>
                  <a:lnTo>
                    <a:pt x="76051" y="47808"/>
                  </a:lnTo>
                  <a:lnTo>
                    <a:pt x="76121" y="47330"/>
                  </a:lnTo>
                  <a:lnTo>
                    <a:pt x="76121" y="46374"/>
                  </a:lnTo>
                  <a:lnTo>
                    <a:pt x="76190" y="46374"/>
                  </a:lnTo>
                  <a:lnTo>
                    <a:pt x="76225" y="46374"/>
                  </a:lnTo>
                  <a:close/>
                  <a:moveTo>
                    <a:pt x="90251" y="36334"/>
                  </a:moveTo>
                  <a:lnTo>
                    <a:pt x="90285" y="36812"/>
                  </a:lnTo>
                  <a:lnTo>
                    <a:pt x="90354" y="36812"/>
                  </a:lnTo>
                  <a:lnTo>
                    <a:pt x="90354" y="41593"/>
                  </a:lnTo>
                  <a:lnTo>
                    <a:pt x="90458" y="41593"/>
                  </a:lnTo>
                  <a:lnTo>
                    <a:pt x="90632" y="42549"/>
                  </a:lnTo>
                  <a:lnTo>
                    <a:pt x="90632" y="44940"/>
                  </a:lnTo>
                  <a:lnTo>
                    <a:pt x="90632" y="46374"/>
                  </a:lnTo>
                  <a:lnTo>
                    <a:pt x="90562" y="46374"/>
                  </a:lnTo>
                  <a:lnTo>
                    <a:pt x="90528" y="47330"/>
                  </a:lnTo>
                  <a:lnTo>
                    <a:pt x="90458" y="47330"/>
                  </a:lnTo>
                  <a:lnTo>
                    <a:pt x="90389" y="47808"/>
                  </a:lnTo>
                  <a:lnTo>
                    <a:pt x="90354" y="48764"/>
                  </a:lnTo>
                  <a:lnTo>
                    <a:pt x="90285" y="48764"/>
                  </a:lnTo>
                  <a:lnTo>
                    <a:pt x="90181" y="48764"/>
                  </a:lnTo>
                  <a:lnTo>
                    <a:pt x="90112" y="48764"/>
                  </a:lnTo>
                  <a:lnTo>
                    <a:pt x="90077" y="48764"/>
                  </a:lnTo>
                  <a:lnTo>
                    <a:pt x="90008" y="48764"/>
                  </a:lnTo>
                  <a:lnTo>
                    <a:pt x="89835" y="48764"/>
                  </a:lnTo>
                  <a:lnTo>
                    <a:pt x="89662" y="48764"/>
                  </a:lnTo>
                  <a:lnTo>
                    <a:pt x="89662" y="50199"/>
                  </a:lnTo>
                  <a:lnTo>
                    <a:pt x="89662" y="51633"/>
                  </a:lnTo>
                  <a:lnTo>
                    <a:pt x="89731" y="53545"/>
                  </a:lnTo>
                  <a:lnTo>
                    <a:pt x="89662" y="54980"/>
                  </a:lnTo>
                  <a:lnTo>
                    <a:pt x="89627" y="55936"/>
                  </a:lnTo>
                  <a:lnTo>
                    <a:pt x="89558" y="56414"/>
                  </a:lnTo>
                  <a:lnTo>
                    <a:pt x="89489" y="56414"/>
                  </a:lnTo>
                  <a:lnTo>
                    <a:pt x="89385" y="57370"/>
                  </a:lnTo>
                  <a:lnTo>
                    <a:pt x="89316" y="57370"/>
                  </a:lnTo>
                  <a:lnTo>
                    <a:pt x="89212" y="57370"/>
                  </a:lnTo>
                  <a:lnTo>
                    <a:pt x="89108" y="56414"/>
                  </a:lnTo>
                  <a:lnTo>
                    <a:pt x="89004" y="55936"/>
                  </a:lnTo>
                  <a:lnTo>
                    <a:pt x="88865" y="54980"/>
                  </a:lnTo>
                  <a:lnTo>
                    <a:pt x="88831" y="54980"/>
                  </a:lnTo>
                  <a:lnTo>
                    <a:pt x="88761" y="54023"/>
                  </a:lnTo>
                  <a:lnTo>
                    <a:pt x="88692" y="53545"/>
                  </a:lnTo>
                  <a:lnTo>
                    <a:pt x="88692" y="52589"/>
                  </a:lnTo>
                  <a:lnTo>
                    <a:pt x="88692" y="49243"/>
                  </a:lnTo>
                  <a:lnTo>
                    <a:pt x="88831" y="49243"/>
                  </a:lnTo>
                  <a:lnTo>
                    <a:pt x="88935" y="49243"/>
                  </a:lnTo>
                  <a:lnTo>
                    <a:pt x="89004" y="48764"/>
                  </a:lnTo>
                  <a:lnTo>
                    <a:pt x="89004" y="48764"/>
                  </a:lnTo>
                  <a:lnTo>
                    <a:pt x="89038" y="47808"/>
                  </a:lnTo>
                  <a:lnTo>
                    <a:pt x="89038" y="45418"/>
                  </a:lnTo>
                  <a:lnTo>
                    <a:pt x="89004" y="45418"/>
                  </a:lnTo>
                  <a:lnTo>
                    <a:pt x="88935" y="45418"/>
                  </a:lnTo>
                  <a:lnTo>
                    <a:pt x="88865" y="45418"/>
                  </a:lnTo>
                  <a:lnTo>
                    <a:pt x="88831" y="45418"/>
                  </a:lnTo>
                  <a:lnTo>
                    <a:pt x="88692" y="45418"/>
                  </a:lnTo>
                  <a:lnTo>
                    <a:pt x="88588" y="44940"/>
                  </a:lnTo>
                  <a:lnTo>
                    <a:pt x="88484" y="45418"/>
                  </a:lnTo>
                  <a:lnTo>
                    <a:pt x="88380" y="45418"/>
                  </a:lnTo>
                  <a:lnTo>
                    <a:pt x="88311" y="45418"/>
                  </a:lnTo>
                  <a:lnTo>
                    <a:pt x="88242" y="46374"/>
                  </a:lnTo>
                  <a:lnTo>
                    <a:pt x="88207" y="46374"/>
                  </a:lnTo>
                  <a:lnTo>
                    <a:pt x="88138" y="47330"/>
                  </a:lnTo>
                  <a:lnTo>
                    <a:pt x="88034" y="47330"/>
                  </a:lnTo>
                  <a:lnTo>
                    <a:pt x="87896" y="47808"/>
                  </a:lnTo>
                  <a:lnTo>
                    <a:pt x="87861" y="48764"/>
                  </a:lnTo>
                  <a:lnTo>
                    <a:pt x="87792" y="48764"/>
                  </a:lnTo>
                  <a:lnTo>
                    <a:pt x="87688" y="47808"/>
                  </a:lnTo>
                  <a:lnTo>
                    <a:pt x="87619" y="47330"/>
                  </a:lnTo>
                  <a:lnTo>
                    <a:pt x="87584" y="46374"/>
                  </a:lnTo>
                  <a:lnTo>
                    <a:pt x="87515" y="44940"/>
                  </a:lnTo>
                  <a:lnTo>
                    <a:pt x="87515" y="43027"/>
                  </a:lnTo>
                  <a:lnTo>
                    <a:pt x="87757" y="43027"/>
                  </a:lnTo>
                  <a:lnTo>
                    <a:pt x="87861" y="43027"/>
                  </a:lnTo>
                  <a:lnTo>
                    <a:pt x="87965" y="43984"/>
                  </a:lnTo>
                  <a:lnTo>
                    <a:pt x="88069" y="43984"/>
                  </a:lnTo>
                  <a:lnTo>
                    <a:pt x="88069" y="44940"/>
                  </a:lnTo>
                  <a:lnTo>
                    <a:pt x="88138" y="44940"/>
                  </a:lnTo>
                  <a:lnTo>
                    <a:pt x="88207" y="44940"/>
                  </a:lnTo>
                  <a:lnTo>
                    <a:pt x="88242" y="44940"/>
                  </a:lnTo>
                  <a:lnTo>
                    <a:pt x="88311" y="44940"/>
                  </a:lnTo>
                  <a:lnTo>
                    <a:pt x="88311" y="43984"/>
                  </a:lnTo>
                  <a:lnTo>
                    <a:pt x="88311" y="43027"/>
                  </a:lnTo>
                  <a:lnTo>
                    <a:pt x="88311" y="43027"/>
                  </a:lnTo>
                  <a:lnTo>
                    <a:pt x="88380" y="40637"/>
                  </a:lnTo>
                  <a:lnTo>
                    <a:pt x="88484" y="41593"/>
                  </a:lnTo>
                  <a:lnTo>
                    <a:pt x="88519" y="41593"/>
                  </a:lnTo>
                  <a:lnTo>
                    <a:pt x="88658" y="42549"/>
                  </a:lnTo>
                  <a:lnTo>
                    <a:pt x="88692" y="42549"/>
                  </a:lnTo>
                  <a:lnTo>
                    <a:pt x="88831" y="42549"/>
                  </a:lnTo>
                  <a:lnTo>
                    <a:pt x="88865" y="42549"/>
                  </a:lnTo>
                  <a:lnTo>
                    <a:pt x="88935" y="42549"/>
                  </a:lnTo>
                  <a:lnTo>
                    <a:pt x="89004" y="41593"/>
                  </a:lnTo>
                  <a:lnTo>
                    <a:pt x="89038" y="41593"/>
                  </a:lnTo>
                  <a:lnTo>
                    <a:pt x="89038" y="40637"/>
                  </a:lnTo>
                  <a:lnTo>
                    <a:pt x="89142" y="40637"/>
                  </a:lnTo>
                  <a:lnTo>
                    <a:pt x="89281" y="40637"/>
                  </a:lnTo>
                  <a:lnTo>
                    <a:pt x="89454" y="40637"/>
                  </a:lnTo>
                  <a:lnTo>
                    <a:pt x="89558" y="41593"/>
                  </a:lnTo>
                  <a:lnTo>
                    <a:pt x="89662" y="41593"/>
                  </a:lnTo>
                  <a:lnTo>
                    <a:pt x="89731" y="40637"/>
                  </a:lnTo>
                  <a:lnTo>
                    <a:pt x="89766" y="40159"/>
                  </a:lnTo>
                  <a:lnTo>
                    <a:pt x="89835" y="39203"/>
                  </a:lnTo>
                  <a:lnTo>
                    <a:pt x="89904" y="38725"/>
                  </a:lnTo>
                  <a:lnTo>
                    <a:pt x="89904" y="38725"/>
                  </a:lnTo>
                  <a:lnTo>
                    <a:pt x="89904" y="37768"/>
                  </a:lnTo>
                  <a:lnTo>
                    <a:pt x="89904" y="36812"/>
                  </a:lnTo>
                  <a:lnTo>
                    <a:pt x="89939" y="36812"/>
                  </a:lnTo>
                  <a:lnTo>
                    <a:pt x="90008" y="36812"/>
                  </a:lnTo>
                  <a:lnTo>
                    <a:pt x="90112" y="36812"/>
                  </a:lnTo>
                  <a:lnTo>
                    <a:pt x="90181" y="36812"/>
                  </a:lnTo>
                  <a:lnTo>
                    <a:pt x="90251" y="36334"/>
                  </a:lnTo>
                  <a:close/>
                  <a:moveTo>
                    <a:pt x="95792" y="35378"/>
                  </a:moveTo>
                  <a:lnTo>
                    <a:pt x="95965" y="36334"/>
                  </a:lnTo>
                  <a:lnTo>
                    <a:pt x="95896" y="37768"/>
                  </a:lnTo>
                  <a:lnTo>
                    <a:pt x="95965" y="39203"/>
                  </a:lnTo>
                  <a:lnTo>
                    <a:pt x="95965" y="40159"/>
                  </a:lnTo>
                  <a:lnTo>
                    <a:pt x="96034" y="40637"/>
                  </a:lnTo>
                  <a:lnTo>
                    <a:pt x="96069" y="42549"/>
                  </a:lnTo>
                  <a:lnTo>
                    <a:pt x="96069" y="43027"/>
                  </a:lnTo>
                  <a:lnTo>
                    <a:pt x="96069" y="43984"/>
                  </a:lnTo>
                  <a:lnTo>
                    <a:pt x="96138" y="44940"/>
                  </a:lnTo>
                  <a:lnTo>
                    <a:pt x="96138" y="44940"/>
                  </a:lnTo>
                  <a:lnTo>
                    <a:pt x="96173" y="46374"/>
                  </a:lnTo>
                  <a:lnTo>
                    <a:pt x="96242" y="47330"/>
                  </a:lnTo>
                  <a:lnTo>
                    <a:pt x="96173" y="47330"/>
                  </a:lnTo>
                  <a:lnTo>
                    <a:pt x="96138" y="47330"/>
                  </a:lnTo>
                  <a:lnTo>
                    <a:pt x="96034" y="47330"/>
                  </a:lnTo>
                  <a:lnTo>
                    <a:pt x="95896" y="47330"/>
                  </a:lnTo>
                  <a:lnTo>
                    <a:pt x="95722" y="47330"/>
                  </a:lnTo>
                  <a:lnTo>
                    <a:pt x="95688" y="47330"/>
                  </a:lnTo>
                  <a:lnTo>
                    <a:pt x="95619" y="47330"/>
                  </a:lnTo>
                  <a:lnTo>
                    <a:pt x="95445" y="47330"/>
                  </a:lnTo>
                  <a:lnTo>
                    <a:pt x="95341" y="47330"/>
                  </a:lnTo>
                  <a:lnTo>
                    <a:pt x="95272" y="47330"/>
                  </a:lnTo>
                  <a:lnTo>
                    <a:pt x="95238" y="47330"/>
                  </a:lnTo>
                  <a:lnTo>
                    <a:pt x="95238" y="47808"/>
                  </a:lnTo>
                  <a:lnTo>
                    <a:pt x="95168" y="47808"/>
                  </a:lnTo>
                  <a:lnTo>
                    <a:pt x="95099" y="47808"/>
                  </a:lnTo>
                  <a:lnTo>
                    <a:pt x="95064" y="47808"/>
                  </a:lnTo>
                  <a:lnTo>
                    <a:pt x="94926" y="47808"/>
                  </a:lnTo>
                  <a:lnTo>
                    <a:pt x="94891" y="47330"/>
                  </a:lnTo>
                  <a:lnTo>
                    <a:pt x="94822" y="46374"/>
                  </a:lnTo>
                  <a:lnTo>
                    <a:pt x="94718" y="45418"/>
                  </a:lnTo>
                  <a:lnTo>
                    <a:pt x="94753" y="44940"/>
                  </a:lnTo>
                  <a:lnTo>
                    <a:pt x="94753" y="44940"/>
                  </a:lnTo>
                  <a:lnTo>
                    <a:pt x="94891" y="43027"/>
                  </a:lnTo>
                  <a:lnTo>
                    <a:pt x="94995" y="42549"/>
                  </a:lnTo>
                  <a:lnTo>
                    <a:pt x="95064" y="42549"/>
                  </a:lnTo>
                  <a:lnTo>
                    <a:pt x="95099" y="42549"/>
                  </a:lnTo>
                  <a:lnTo>
                    <a:pt x="95099" y="42549"/>
                  </a:lnTo>
                  <a:lnTo>
                    <a:pt x="95099" y="41593"/>
                  </a:lnTo>
                  <a:lnTo>
                    <a:pt x="95099" y="40637"/>
                  </a:lnTo>
                  <a:lnTo>
                    <a:pt x="95099" y="39203"/>
                  </a:lnTo>
                  <a:lnTo>
                    <a:pt x="95272" y="40159"/>
                  </a:lnTo>
                  <a:lnTo>
                    <a:pt x="95341" y="40159"/>
                  </a:lnTo>
                  <a:lnTo>
                    <a:pt x="95341" y="39203"/>
                  </a:lnTo>
                  <a:lnTo>
                    <a:pt x="95376" y="39203"/>
                  </a:lnTo>
                  <a:lnTo>
                    <a:pt x="95445" y="39203"/>
                  </a:lnTo>
                  <a:lnTo>
                    <a:pt x="95515" y="38725"/>
                  </a:lnTo>
                  <a:lnTo>
                    <a:pt x="95549" y="37768"/>
                  </a:lnTo>
                  <a:lnTo>
                    <a:pt x="95619" y="36812"/>
                  </a:lnTo>
                  <a:lnTo>
                    <a:pt x="95688" y="36334"/>
                  </a:lnTo>
                  <a:lnTo>
                    <a:pt x="95722" y="36334"/>
                  </a:lnTo>
                  <a:lnTo>
                    <a:pt x="95792" y="35378"/>
                  </a:lnTo>
                  <a:close/>
                  <a:moveTo>
                    <a:pt x="97558" y="35378"/>
                  </a:moveTo>
                  <a:lnTo>
                    <a:pt x="97662" y="35378"/>
                  </a:lnTo>
                  <a:lnTo>
                    <a:pt x="97731" y="35378"/>
                  </a:lnTo>
                  <a:lnTo>
                    <a:pt x="97835" y="35378"/>
                  </a:lnTo>
                  <a:lnTo>
                    <a:pt x="97904" y="35378"/>
                  </a:lnTo>
                  <a:lnTo>
                    <a:pt x="97939" y="35378"/>
                  </a:lnTo>
                  <a:lnTo>
                    <a:pt x="98043" y="35378"/>
                  </a:lnTo>
                  <a:lnTo>
                    <a:pt x="98112" y="36334"/>
                  </a:lnTo>
                  <a:lnTo>
                    <a:pt x="98181" y="36334"/>
                  </a:lnTo>
                  <a:lnTo>
                    <a:pt x="98181" y="37768"/>
                  </a:lnTo>
                  <a:lnTo>
                    <a:pt x="97939" y="38725"/>
                  </a:lnTo>
                  <a:lnTo>
                    <a:pt x="97904" y="39203"/>
                  </a:lnTo>
                  <a:lnTo>
                    <a:pt x="97835" y="39203"/>
                  </a:lnTo>
                  <a:lnTo>
                    <a:pt x="97766" y="40159"/>
                  </a:lnTo>
                  <a:lnTo>
                    <a:pt x="97731" y="40159"/>
                  </a:lnTo>
                  <a:lnTo>
                    <a:pt x="97662" y="40159"/>
                  </a:lnTo>
                  <a:lnTo>
                    <a:pt x="97593" y="40637"/>
                  </a:lnTo>
                  <a:lnTo>
                    <a:pt x="97593" y="41593"/>
                  </a:lnTo>
                  <a:lnTo>
                    <a:pt x="97558" y="42549"/>
                  </a:lnTo>
                  <a:lnTo>
                    <a:pt x="97558" y="43027"/>
                  </a:lnTo>
                  <a:lnTo>
                    <a:pt x="97489" y="43984"/>
                  </a:lnTo>
                  <a:lnTo>
                    <a:pt x="97419" y="43984"/>
                  </a:lnTo>
                  <a:lnTo>
                    <a:pt x="97385" y="44940"/>
                  </a:lnTo>
                  <a:lnTo>
                    <a:pt x="97316" y="44940"/>
                  </a:lnTo>
                  <a:lnTo>
                    <a:pt x="97281" y="44940"/>
                  </a:lnTo>
                  <a:lnTo>
                    <a:pt x="97212" y="45418"/>
                  </a:lnTo>
                  <a:lnTo>
                    <a:pt x="97108" y="45418"/>
                  </a:lnTo>
                  <a:lnTo>
                    <a:pt x="96969" y="45418"/>
                  </a:lnTo>
                  <a:lnTo>
                    <a:pt x="96796" y="44940"/>
                  </a:lnTo>
                  <a:lnTo>
                    <a:pt x="96796" y="43984"/>
                  </a:lnTo>
                  <a:lnTo>
                    <a:pt x="96761" y="43027"/>
                  </a:lnTo>
                  <a:lnTo>
                    <a:pt x="96658" y="42549"/>
                  </a:lnTo>
                  <a:lnTo>
                    <a:pt x="96519" y="40637"/>
                  </a:lnTo>
                  <a:lnTo>
                    <a:pt x="96484" y="39203"/>
                  </a:lnTo>
                  <a:lnTo>
                    <a:pt x="96519" y="39203"/>
                  </a:lnTo>
                  <a:lnTo>
                    <a:pt x="96588" y="40159"/>
                  </a:lnTo>
                  <a:lnTo>
                    <a:pt x="96658" y="39203"/>
                  </a:lnTo>
                  <a:lnTo>
                    <a:pt x="96658" y="39203"/>
                  </a:lnTo>
                  <a:lnTo>
                    <a:pt x="96692" y="38725"/>
                  </a:lnTo>
                  <a:lnTo>
                    <a:pt x="96761" y="38725"/>
                  </a:lnTo>
                  <a:lnTo>
                    <a:pt x="96796" y="37768"/>
                  </a:lnTo>
                  <a:lnTo>
                    <a:pt x="96935" y="36812"/>
                  </a:lnTo>
                  <a:lnTo>
                    <a:pt x="97038" y="36812"/>
                  </a:lnTo>
                  <a:lnTo>
                    <a:pt x="97142" y="36812"/>
                  </a:lnTo>
                  <a:lnTo>
                    <a:pt x="97281" y="36812"/>
                  </a:lnTo>
                  <a:lnTo>
                    <a:pt x="97316" y="36812"/>
                  </a:lnTo>
                  <a:lnTo>
                    <a:pt x="97385" y="36812"/>
                  </a:lnTo>
                  <a:lnTo>
                    <a:pt x="97385" y="36812"/>
                  </a:lnTo>
                  <a:lnTo>
                    <a:pt x="97385" y="36334"/>
                  </a:lnTo>
                  <a:lnTo>
                    <a:pt x="97385" y="35378"/>
                  </a:lnTo>
                  <a:lnTo>
                    <a:pt x="97489" y="35378"/>
                  </a:lnTo>
                  <a:lnTo>
                    <a:pt x="97558" y="35378"/>
                  </a:lnTo>
                  <a:close/>
                  <a:moveTo>
                    <a:pt x="113766" y="34422"/>
                  </a:moveTo>
                  <a:lnTo>
                    <a:pt x="113800" y="34422"/>
                  </a:lnTo>
                  <a:lnTo>
                    <a:pt x="113870" y="35378"/>
                  </a:lnTo>
                  <a:lnTo>
                    <a:pt x="113939" y="34422"/>
                  </a:lnTo>
                  <a:lnTo>
                    <a:pt x="113974" y="35378"/>
                  </a:lnTo>
                  <a:lnTo>
                    <a:pt x="113974" y="35378"/>
                  </a:lnTo>
                  <a:lnTo>
                    <a:pt x="113974" y="36334"/>
                  </a:lnTo>
                  <a:lnTo>
                    <a:pt x="114043" y="36334"/>
                  </a:lnTo>
                  <a:lnTo>
                    <a:pt x="114112" y="37768"/>
                  </a:lnTo>
                  <a:lnTo>
                    <a:pt x="114112" y="38725"/>
                  </a:lnTo>
                  <a:lnTo>
                    <a:pt x="114112" y="40159"/>
                  </a:lnTo>
                  <a:lnTo>
                    <a:pt x="114770" y="40159"/>
                  </a:lnTo>
                  <a:lnTo>
                    <a:pt x="114770" y="40637"/>
                  </a:lnTo>
                  <a:lnTo>
                    <a:pt x="114770" y="40637"/>
                  </a:lnTo>
                  <a:lnTo>
                    <a:pt x="114909" y="41593"/>
                  </a:lnTo>
                  <a:lnTo>
                    <a:pt x="114770" y="42549"/>
                  </a:lnTo>
                  <a:lnTo>
                    <a:pt x="114735" y="43027"/>
                  </a:lnTo>
                  <a:lnTo>
                    <a:pt x="114735" y="43984"/>
                  </a:lnTo>
                  <a:lnTo>
                    <a:pt x="114666" y="43984"/>
                  </a:lnTo>
                  <a:lnTo>
                    <a:pt x="114597" y="43027"/>
                  </a:lnTo>
                  <a:lnTo>
                    <a:pt x="114597" y="43984"/>
                  </a:lnTo>
                  <a:lnTo>
                    <a:pt x="114562" y="43984"/>
                  </a:lnTo>
                  <a:lnTo>
                    <a:pt x="114493" y="44940"/>
                  </a:lnTo>
                  <a:lnTo>
                    <a:pt x="114493" y="46374"/>
                  </a:lnTo>
                  <a:lnTo>
                    <a:pt x="114493" y="47808"/>
                  </a:lnTo>
                  <a:lnTo>
                    <a:pt x="114493" y="49243"/>
                  </a:lnTo>
                  <a:lnTo>
                    <a:pt x="114424" y="50199"/>
                  </a:lnTo>
                  <a:lnTo>
                    <a:pt x="114320" y="50199"/>
                  </a:lnTo>
                  <a:lnTo>
                    <a:pt x="114147" y="50199"/>
                  </a:lnTo>
                  <a:lnTo>
                    <a:pt x="114043" y="50199"/>
                  </a:lnTo>
                  <a:lnTo>
                    <a:pt x="113939" y="50199"/>
                  </a:lnTo>
                  <a:lnTo>
                    <a:pt x="113800" y="50199"/>
                  </a:lnTo>
                  <a:lnTo>
                    <a:pt x="113766" y="51155"/>
                  </a:lnTo>
                  <a:lnTo>
                    <a:pt x="113766" y="51633"/>
                  </a:lnTo>
                  <a:lnTo>
                    <a:pt x="113696" y="51633"/>
                  </a:lnTo>
                  <a:lnTo>
                    <a:pt x="113662" y="52589"/>
                  </a:lnTo>
                  <a:lnTo>
                    <a:pt x="113523" y="52589"/>
                  </a:lnTo>
                  <a:lnTo>
                    <a:pt x="113419" y="52589"/>
                  </a:lnTo>
                  <a:lnTo>
                    <a:pt x="113350" y="52589"/>
                  </a:lnTo>
                  <a:lnTo>
                    <a:pt x="113316" y="52589"/>
                  </a:lnTo>
                  <a:lnTo>
                    <a:pt x="113246" y="52589"/>
                  </a:lnTo>
                  <a:lnTo>
                    <a:pt x="113177" y="53545"/>
                  </a:lnTo>
                  <a:lnTo>
                    <a:pt x="113177" y="54023"/>
                  </a:lnTo>
                  <a:lnTo>
                    <a:pt x="113142" y="54023"/>
                  </a:lnTo>
                  <a:lnTo>
                    <a:pt x="113142" y="54980"/>
                  </a:lnTo>
                  <a:lnTo>
                    <a:pt x="113073" y="54980"/>
                  </a:lnTo>
                  <a:lnTo>
                    <a:pt x="113038" y="54980"/>
                  </a:lnTo>
                  <a:lnTo>
                    <a:pt x="112900" y="54980"/>
                  </a:lnTo>
                  <a:lnTo>
                    <a:pt x="112865" y="54980"/>
                  </a:lnTo>
                  <a:lnTo>
                    <a:pt x="112727" y="54980"/>
                  </a:lnTo>
                  <a:lnTo>
                    <a:pt x="112623" y="54023"/>
                  </a:lnTo>
                  <a:lnTo>
                    <a:pt x="112623" y="53545"/>
                  </a:lnTo>
                  <a:lnTo>
                    <a:pt x="112554" y="53545"/>
                  </a:lnTo>
                  <a:lnTo>
                    <a:pt x="112519" y="53545"/>
                  </a:lnTo>
                  <a:lnTo>
                    <a:pt x="112450" y="53545"/>
                  </a:lnTo>
                  <a:lnTo>
                    <a:pt x="112415" y="52589"/>
                  </a:lnTo>
                  <a:lnTo>
                    <a:pt x="112346" y="51633"/>
                  </a:lnTo>
                  <a:lnTo>
                    <a:pt x="112346" y="51155"/>
                  </a:lnTo>
                  <a:lnTo>
                    <a:pt x="112277" y="50199"/>
                  </a:lnTo>
                  <a:lnTo>
                    <a:pt x="112242" y="50199"/>
                  </a:lnTo>
                  <a:lnTo>
                    <a:pt x="112242" y="50199"/>
                  </a:lnTo>
                  <a:lnTo>
                    <a:pt x="112103" y="50199"/>
                  </a:lnTo>
                  <a:lnTo>
                    <a:pt x="112069" y="50199"/>
                  </a:lnTo>
                  <a:lnTo>
                    <a:pt x="112000" y="51155"/>
                  </a:lnTo>
                  <a:lnTo>
                    <a:pt x="111896" y="50199"/>
                  </a:lnTo>
                  <a:lnTo>
                    <a:pt x="111826" y="50199"/>
                  </a:lnTo>
                  <a:lnTo>
                    <a:pt x="111792" y="49243"/>
                  </a:lnTo>
                  <a:lnTo>
                    <a:pt x="111792" y="48764"/>
                  </a:lnTo>
                  <a:lnTo>
                    <a:pt x="111792" y="47808"/>
                  </a:lnTo>
                  <a:lnTo>
                    <a:pt x="111792" y="47330"/>
                  </a:lnTo>
                  <a:lnTo>
                    <a:pt x="111792" y="47330"/>
                  </a:lnTo>
                  <a:lnTo>
                    <a:pt x="111896" y="47330"/>
                  </a:lnTo>
                  <a:lnTo>
                    <a:pt x="111930" y="46374"/>
                  </a:lnTo>
                  <a:lnTo>
                    <a:pt x="112000" y="46374"/>
                  </a:lnTo>
                  <a:lnTo>
                    <a:pt x="112069" y="45418"/>
                  </a:lnTo>
                  <a:lnTo>
                    <a:pt x="112173" y="45418"/>
                  </a:lnTo>
                  <a:lnTo>
                    <a:pt x="112242" y="45418"/>
                  </a:lnTo>
                  <a:lnTo>
                    <a:pt x="112346" y="45418"/>
                  </a:lnTo>
                  <a:lnTo>
                    <a:pt x="112346" y="44940"/>
                  </a:lnTo>
                  <a:lnTo>
                    <a:pt x="112415" y="43984"/>
                  </a:lnTo>
                  <a:lnTo>
                    <a:pt x="112415" y="43027"/>
                  </a:lnTo>
                  <a:lnTo>
                    <a:pt x="112415" y="41593"/>
                  </a:lnTo>
                  <a:lnTo>
                    <a:pt x="112415" y="40159"/>
                  </a:lnTo>
                  <a:lnTo>
                    <a:pt x="112450" y="40159"/>
                  </a:lnTo>
                  <a:lnTo>
                    <a:pt x="112519" y="39203"/>
                  </a:lnTo>
                  <a:lnTo>
                    <a:pt x="112692" y="39203"/>
                  </a:lnTo>
                  <a:lnTo>
                    <a:pt x="112796" y="39203"/>
                  </a:lnTo>
                  <a:lnTo>
                    <a:pt x="112900" y="39203"/>
                  </a:lnTo>
                  <a:lnTo>
                    <a:pt x="112969" y="38725"/>
                  </a:lnTo>
                  <a:lnTo>
                    <a:pt x="113038" y="37768"/>
                  </a:lnTo>
                  <a:lnTo>
                    <a:pt x="113073" y="37768"/>
                  </a:lnTo>
                  <a:lnTo>
                    <a:pt x="113246" y="37768"/>
                  </a:lnTo>
                  <a:lnTo>
                    <a:pt x="113350" y="36812"/>
                  </a:lnTo>
                  <a:lnTo>
                    <a:pt x="113350" y="36812"/>
                  </a:lnTo>
                  <a:lnTo>
                    <a:pt x="113419" y="36334"/>
                  </a:lnTo>
                  <a:lnTo>
                    <a:pt x="113419" y="35378"/>
                  </a:lnTo>
                  <a:lnTo>
                    <a:pt x="113489" y="35378"/>
                  </a:lnTo>
                  <a:lnTo>
                    <a:pt x="113523" y="35378"/>
                  </a:lnTo>
                  <a:lnTo>
                    <a:pt x="113593" y="34422"/>
                  </a:lnTo>
                  <a:lnTo>
                    <a:pt x="113696" y="34422"/>
                  </a:lnTo>
                  <a:lnTo>
                    <a:pt x="113766" y="34422"/>
                  </a:lnTo>
                  <a:close/>
                  <a:moveTo>
                    <a:pt x="110857" y="32988"/>
                  </a:moveTo>
                  <a:lnTo>
                    <a:pt x="110995" y="33944"/>
                  </a:lnTo>
                  <a:lnTo>
                    <a:pt x="111099" y="33944"/>
                  </a:lnTo>
                  <a:lnTo>
                    <a:pt x="111168" y="34422"/>
                  </a:lnTo>
                  <a:lnTo>
                    <a:pt x="111203" y="33944"/>
                  </a:lnTo>
                  <a:lnTo>
                    <a:pt x="111272" y="32988"/>
                  </a:lnTo>
                  <a:lnTo>
                    <a:pt x="111307" y="32988"/>
                  </a:lnTo>
                  <a:lnTo>
                    <a:pt x="111376" y="32988"/>
                  </a:lnTo>
                  <a:lnTo>
                    <a:pt x="111480" y="34422"/>
                  </a:lnTo>
                  <a:lnTo>
                    <a:pt x="111480" y="34422"/>
                  </a:lnTo>
                  <a:lnTo>
                    <a:pt x="111480" y="35378"/>
                  </a:lnTo>
                  <a:lnTo>
                    <a:pt x="111480" y="36334"/>
                  </a:lnTo>
                  <a:lnTo>
                    <a:pt x="111549" y="36812"/>
                  </a:lnTo>
                  <a:lnTo>
                    <a:pt x="111480" y="37768"/>
                  </a:lnTo>
                  <a:lnTo>
                    <a:pt x="111480" y="38725"/>
                  </a:lnTo>
                  <a:lnTo>
                    <a:pt x="111480" y="39203"/>
                  </a:lnTo>
                  <a:lnTo>
                    <a:pt x="111445" y="39203"/>
                  </a:lnTo>
                  <a:lnTo>
                    <a:pt x="111376" y="39203"/>
                  </a:lnTo>
                  <a:lnTo>
                    <a:pt x="111307" y="40159"/>
                  </a:lnTo>
                  <a:lnTo>
                    <a:pt x="111203" y="40159"/>
                  </a:lnTo>
                  <a:lnTo>
                    <a:pt x="111168" y="40159"/>
                  </a:lnTo>
                  <a:lnTo>
                    <a:pt x="111099" y="40159"/>
                  </a:lnTo>
                  <a:lnTo>
                    <a:pt x="111099" y="39203"/>
                  </a:lnTo>
                  <a:lnTo>
                    <a:pt x="111030" y="39203"/>
                  </a:lnTo>
                  <a:lnTo>
                    <a:pt x="110995" y="38725"/>
                  </a:lnTo>
                  <a:lnTo>
                    <a:pt x="110926" y="37768"/>
                  </a:lnTo>
                  <a:lnTo>
                    <a:pt x="110857" y="37768"/>
                  </a:lnTo>
                  <a:lnTo>
                    <a:pt x="110822" y="37768"/>
                  </a:lnTo>
                  <a:lnTo>
                    <a:pt x="110822" y="34422"/>
                  </a:lnTo>
                  <a:lnTo>
                    <a:pt x="110857" y="32988"/>
                  </a:lnTo>
                  <a:close/>
                  <a:moveTo>
                    <a:pt x="15341" y="30597"/>
                  </a:moveTo>
                  <a:lnTo>
                    <a:pt x="15341" y="30597"/>
                  </a:lnTo>
                  <a:lnTo>
                    <a:pt x="15480" y="30597"/>
                  </a:lnTo>
                  <a:lnTo>
                    <a:pt x="15584" y="30597"/>
                  </a:lnTo>
                  <a:lnTo>
                    <a:pt x="15619" y="30597"/>
                  </a:lnTo>
                  <a:lnTo>
                    <a:pt x="15688" y="31553"/>
                  </a:lnTo>
                  <a:lnTo>
                    <a:pt x="15792" y="32031"/>
                  </a:lnTo>
                  <a:lnTo>
                    <a:pt x="15930" y="32988"/>
                  </a:lnTo>
                  <a:lnTo>
                    <a:pt x="16034" y="34422"/>
                  </a:lnTo>
                  <a:lnTo>
                    <a:pt x="16103" y="35378"/>
                  </a:lnTo>
                  <a:lnTo>
                    <a:pt x="16103" y="35378"/>
                  </a:lnTo>
                  <a:lnTo>
                    <a:pt x="16380" y="38725"/>
                  </a:lnTo>
                  <a:lnTo>
                    <a:pt x="16380" y="39203"/>
                  </a:lnTo>
                  <a:lnTo>
                    <a:pt x="16415" y="40159"/>
                  </a:lnTo>
                  <a:lnTo>
                    <a:pt x="16554" y="41593"/>
                  </a:lnTo>
                  <a:lnTo>
                    <a:pt x="16658" y="42549"/>
                  </a:lnTo>
                  <a:lnTo>
                    <a:pt x="16935" y="43027"/>
                  </a:lnTo>
                  <a:lnTo>
                    <a:pt x="17108" y="43984"/>
                  </a:lnTo>
                  <a:lnTo>
                    <a:pt x="17281" y="44940"/>
                  </a:lnTo>
                  <a:lnTo>
                    <a:pt x="17350" y="44940"/>
                  </a:lnTo>
                  <a:lnTo>
                    <a:pt x="17454" y="45418"/>
                  </a:lnTo>
                  <a:lnTo>
                    <a:pt x="17489" y="46374"/>
                  </a:lnTo>
                  <a:lnTo>
                    <a:pt x="17489" y="47808"/>
                  </a:lnTo>
                  <a:lnTo>
                    <a:pt x="17558" y="49243"/>
                  </a:lnTo>
                  <a:lnTo>
                    <a:pt x="17627" y="51155"/>
                  </a:lnTo>
                  <a:lnTo>
                    <a:pt x="17731" y="51633"/>
                  </a:lnTo>
                  <a:lnTo>
                    <a:pt x="17800" y="51155"/>
                  </a:lnTo>
                  <a:lnTo>
                    <a:pt x="17835" y="51155"/>
                  </a:lnTo>
                  <a:lnTo>
                    <a:pt x="17904" y="50199"/>
                  </a:lnTo>
                  <a:lnTo>
                    <a:pt x="17974" y="49243"/>
                  </a:lnTo>
                  <a:lnTo>
                    <a:pt x="18008" y="48764"/>
                  </a:lnTo>
                  <a:lnTo>
                    <a:pt x="18285" y="51633"/>
                  </a:lnTo>
                  <a:lnTo>
                    <a:pt x="18285" y="54023"/>
                  </a:lnTo>
                  <a:lnTo>
                    <a:pt x="18458" y="57848"/>
                  </a:lnTo>
                  <a:lnTo>
                    <a:pt x="18632" y="58804"/>
                  </a:lnTo>
                  <a:lnTo>
                    <a:pt x="18735" y="59760"/>
                  </a:lnTo>
                  <a:lnTo>
                    <a:pt x="18805" y="59760"/>
                  </a:lnTo>
                  <a:lnTo>
                    <a:pt x="18805" y="59760"/>
                  </a:lnTo>
                  <a:lnTo>
                    <a:pt x="19359" y="62151"/>
                  </a:lnTo>
                  <a:lnTo>
                    <a:pt x="19359" y="67410"/>
                  </a:lnTo>
                  <a:lnTo>
                    <a:pt x="19359" y="68366"/>
                  </a:lnTo>
                  <a:lnTo>
                    <a:pt x="19324" y="68844"/>
                  </a:lnTo>
                  <a:lnTo>
                    <a:pt x="19255" y="69800"/>
                  </a:lnTo>
                  <a:lnTo>
                    <a:pt x="19151" y="70756"/>
                  </a:lnTo>
                  <a:lnTo>
                    <a:pt x="19082" y="71235"/>
                  </a:lnTo>
                  <a:lnTo>
                    <a:pt x="19047" y="71235"/>
                  </a:lnTo>
                  <a:lnTo>
                    <a:pt x="18909" y="70756"/>
                  </a:lnTo>
                  <a:lnTo>
                    <a:pt x="18805" y="70756"/>
                  </a:lnTo>
                  <a:lnTo>
                    <a:pt x="18735" y="69800"/>
                  </a:lnTo>
                  <a:lnTo>
                    <a:pt x="18632" y="69800"/>
                  </a:lnTo>
                  <a:lnTo>
                    <a:pt x="18597" y="69800"/>
                  </a:lnTo>
                  <a:lnTo>
                    <a:pt x="18528" y="70756"/>
                  </a:lnTo>
                  <a:lnTo>
                    <a:pt x="18528" y="72191"/>
                  </a:lnTo>
                  <a:lnTo>
                    <a:pt x="18458" y="73147"/>
                  </a:lnTo>
                  <a:lnTo>
                    <a:pt x="18424" y="73625"/>
                  </a:lnTo>
                  <a:lnTo>
                    <a:pt x="18424" y="73625"/>
                  </a:lnTo>
                  <a:lnTo>
                    <a:pt x="18008" y="71235"/>
                  </a:lnTo>
                  <a:lnTo>
                    <a:pt x="17974" y="75059"/>
                  </a:lnTo>
                  <a:lnTo>
                    <a:pt x="17974" y="76015"/>
                  </a:lnTo>
                  <a:lnTo>
                    <a:pt x="17974" y="76972"/>
                  </a:lnTo>
                  <a:lnTo>
                    <a:pt x="17974" y="77450"/>
                  </a:lnTo>
                  <a:lnTo>
                    <a:pt x="17974" y="78406"/>
                  </a:lnTo>
                  <a:lnTo>
                    <a:pt x="17904" y="79362"/>
                  </a:lnTo>
                  <a:lnTo>
                    <a:pt x="17904" y="79362"/>
                  </a:lnTo>
                  <a:lnTo>
                    <a:pt x="17627" y="79362"/>
                  </a:lnTo>
                  <a:lnTo>
                    <a:pt x="17454" y="82231"/>
                  </a:lnTo>
                  <a:lnTo>
                    <a:pt x="16865" y="80796"/>
                  </a:lnTo>
                  <a:lnTo>
                    <a:pt x="16311" y="81752"/>
                  </a:lnTo>
                  <a:lnTo>
                    <a:pt x="15515" y="79362"/>
                  </a:lnTo>
                  <a:lnTo>
                    <a:pt x="15238" y="73625"/>
                  </a:lnTo>
                  <a:lnTo>
                    <a:pt x="14787" y="70756"/>
                  </a:lnTo>
                  <a:lnTo>
                    <a:pt x="15134" y="68366"/>
                  </a:lnTo>
                  <a:lnTo>
                    <a:pt x="15584" y="68366"/>
                  </a:lnTo>
                  <a:lnTo>
                    <a:pt x="15619" y="68366"/>
                  </a:lnTo>
                  <a:lnTo>
                    <a:pt x="15757" y="68366"/>
                  </a:lnTo>
                  <a:lnTo>
                    <a:pt x="15861" y="67410"/>
                  </a:lnTo>
                  <a:lnTo>
                    <a:pt x="15965" y="66454"/>
                  </a:lnTo>
                  <a:lnTo>
                    <a:pt x="16034" y="66454"/>
                  </a:lnTo>
                  <a:lnTo>
                    <a:pt x="16034" y="66454"/>
                  </a:lnTo>
                  <a:lnTo>
                    <a:pt x="15792" y="62629"/>
                  </a:lnTo>
                  <a:lnTo>
                    <a:pt x="15307" y="63585"/>
                  </a:lnTo>
                  <a:lnTo>
                    <a:pt x="14891" y="64541"/>
                  </a:lnTo>
                  <a:lnTo>
                    <a:pt x="14510" y="65019"/>
                  </a:lnTo>
                  <a:lnTo>
                    <a:pt x="14095" y="62629"/>
                  </a:lnTo>
                  <a:lnTo>
                    <a:pt x="14095" y="57370"/>
                  </a:lnTo>
                  <a:lnTo>
                    <a:pt x="13748" y="57370"/>
                  </a:lnTo>
                  <a:lnTo>
                    <a:pt x="13748" y="52589"/>
                  </a:lnTo>
                  <a:lnTo>
                    <a:pt x="13991" y="50199"/>
                  </a:lnTo>
                  <a:lnTo>
                    <a:pt x="13922" y="45418"/>
                  </a:lnTo>
                  <a:lnTo>
                    <a:pt x="14233" y="44940"/>
                  </a:lnTo>
                  <a:lnTo>
                    <a:pt x="14683" y="44940"/>
                  </a:lnTo>
                  <a:lnTo>
                    <a:pt x="14683" y="44940"/>
                  </a:lnTo>
                  <a:lnTo>
                    <a:pt x="14683" y="43984"/>
                  </a:lnTo>
                  <a:lnTo>
                    <a:pt x="14718" y="43027"/>
                  </a:lnTo>
                  <a:lnTo>
                    <a:pt x="14683" y="42549"/>
                  </a:lnTo>
                  <a:lnTo>
                    <a:pt x="14614" y="41593"/>
                  </a:lnTo>
                  <a:lnTo>
                    <a:pt x="14545" y="40637"/>
                  </a:lnTo>
                  <a:lnTo>
                    <a:pt x="14441" y="40159"/>
                  </a:lnTo>
                  <a:lnTo>
                    <a:pt x="14372" y="39203"/>
                  </a:lnTo>
                  <a:lnTo>
                    <a:pt x="14337" y="39203"/>
                  </a:lnTo>
                  <a:lnTo>
                    <a:pt x="14268" y="38725"/>
                  </a:lnTo>
                  <a:lnTo>
                    <a:pt x="14510" y="37768"/>
                  </a:lnTo>
                  <a:lnTo>
                    <a:pt x="14995" y="37768"/>
                  </a:lnTo>
                  <a:lnTo>
                    <a:pt x="15064" y="37768"/>
                  </a:lnTo>
                  <a:lnTo>
                    <a:pt x="15134" y="37768"/>
                  </a:lnTo>
                  <a:lnTo>
                    <a:pt x="15168" y="37768"/>
                  </a:lnTo>
                  <a:lnTo>
                    <a:pt x="15307" y="37768"/>
                  </a:lnTo>
                  <a:lnTo>
                    <a:pt x="15341" y="36812"/>
                  </a:lnTo>
                  <a:lnTo>
                    <a:pt x="15341" y="36334"/>
                  </a:lnTo>
                  <a:lnTo>
                    <a:pt x="15341" y="35378"/>
                  </a:lnTo>
                  <a:lnTo>
                    <a:pt x="15341" y="34422"/>
                  </a:lnTo>
                  <a:lnTo>
                    <a:pt x="15307" y="33944"/>
                  </a:lnTo>
                  <a:lnTo>
                    <a:pt x="15168" y="33944"/>
                  </a:lnTo>
                  <a:lnTo>
                    <a:pt x="14787" y="33944"/>
                  </a:lnTo>
                  <a:lnTo>
                    <a:pt x="14857" y="32988"/>
                  </a:lnTo>
                  <a:lnTo>
                    <a:pt x="14961" y="32031"/>
                  </a:lnTo>
                  <a:lnTo>
                    <a:pt x="15064" y="31553"/>
                  </a:lnTo>
                  <a:lnTo>
                    <a:pt x="15168" y="30597"/>
                  </a:lnTo>
                  <a:lnTo>
                    <a:pt x="15307" y="30597"/>
                  </a:lnTo>
                  <a:lnTo>
                    <a:pt x="15341" y="30597"/>
                  </a:lnTo>
                  <a:close/>
                  <a:moveTo>
                    <a:pt x="94199" y="29163"/>
                  </a:moveTo>
                  <a:lnTo>
                    <a:pt x="94268" y="29163"/>
                  </a:lnTo>
                  <a:lnTo>
                    <a:pt x="94268" y="30597"/>
                  </a:lnTo>
                  <a:lnTo>
                    <a:pt x="94199" y="31553"/>
                  </a:lnTo>
                  <a:lnTo>
                    <a:pt x="94129" y="32988"/>
                  </a:lnTo>
                  <a:lnTo>
                    <a:pt x="94095" y="33944"/>
                  </a:lnTo>
                  <a:lnTo>
                    <a:pt x="94025" y="34422"/>
                  </a:lnTo>
                  <a:lnTo>
                    <a:pt x="93991" y="35378"/>
                  </a:lnTo>
                  <a:lnTo>
                    <a:pt x="93922" y="36334"/>
                  </a:lnTo>
                  <a:lnTo>
                    <a:pt x="93991" y="36812"/>
                  </a:lnTo>
                  <a:lnTo>
                    <a:pt x="94025" y="36812"/>
                  </a:lnTo>
                  <a:lnTo>
                    <a:pt x="94129" y="36812"/>
                  </a:lnTo>
                  <a:lnTo>
                    <a:pt x="94268" y="36812"/>
                  </a:lnTo>
                  <a:lnTo>
                    <a:pt x="94303" y="36812"/>
                  </a:lnTo>
                  <a:lnTo>
                    <a:pt x="94372" y="36334"/>
                  </a:lnTo>
                  <a:lnTo>
                    <a:pt x="94476" y="36334"/>
                  </a:lnTo>
                  <a:lnTo>
                    <a:pt x="94614" y="36334"/>
                  </a:lnTo>
                  <a:lnTo>
                    <a:pt x="94614" y="38725"/>
                  </a:lnTo>
                  <a:lnTo>
                    <a:pt x="94614" y="39203"/>
                  </a:lnTo>
                  <a:lnTo>
                    <a:pt x="94649" y="40159"/>
                  </a:lnTo>
                  <a:lnTo>
                    <a:pt x="94614" y="40637"/>
                  </a:lnTo>
                  <a:lnTo>
                    <a:pt x="94614" y="41593"/>
                  </a:lnTo>
                  <a:lnTo>
                    <a:pt x="94441" y="41593"/>
                  </a:lnTo>
                  <a:lnTo>
                    <a:pt x="94303" y="42549"/>
                  </a:lnTo>
                  <a:lnTo>
                    <a:pt x="94129" y="41593"/>
                  </a:lnTo>
                  <a:lnTo>
                    <a:pt x="94025" y="40637"/>
                  </a:lnTo>
                  <a:lnTo>
                    <a:pt x="94025" y="40159"/>
                  </a:lnTo>
                  <a:lnTo>
                    <a:pt x="93991" y="39203"/>
                  </a:lnTo>
                  <a:lnTo>
                    <a:pt x="93991" y="39203"/>
                  </a:lnTo>
                  <a:lnTo>
                    <a:pt x="93922" y="38725"/>
                  </a:lnTo>
                  <a:lnTo>
                    <a:pt x="93852" y="38725"/>
                  </a:lnTo>
                  <a:lnTo>
                    <a:pt x="93818" y="38725"/>
                  </a:lnTo>
                  <a:lnTo>
                    <a:pt x="93679" y="37768"/>
                  </a:lnTo>
                  <a:lnTo>
                    <a:pt x="93645" y="37768"/>
                  </a:lnTo>
                  <a:lnTo>
                    <a:pt x="93575" y="38725"/>
                  </a:lnTo>
                  <a:lnTo>
                    <a:pt x="93506" y="39203"/>
                  </a:lnTo>
                  <a:lnTo>
                    <a:pt x="93471" y="40159"/>
                  </a:lnTo>
                  <a:lnTo>
                    <a:pt x="93506" y="40637"/>
                  </a:lnTo>
                  <a:lnTo>
                    <a:pt x="93506" y="41593"/>
                  </a:lnTo>
                  <a:lnTo>
                    <a:pt x="93575" y="43027"/>
                  </a:lnTo>
                  <a:lnTo>
                    <a:pt x="93575" y="43027"/>
                  </a:lnTo>
                  <a:lnTo>
                    <a:pt x="93575" y="44940"/>
                  </a:lnTo>
                  <a:lnTo>
                    <a:pt x="93367" y="44940"/>
                  </a:lnTo>
                  <a:lnTo>
                    <a:pt x="93298" y="43984"/>
                  </a:lnTo>
                  <a:lnTo>
                    <a:pt x="93229" y="43984"/>
                  </a:lnTo>
                  <a:lnTo>
                    <a:pt x="93125" y="43984"/>
                  </a:lnTo>
                  <a:lnTo>
                    <a:pt x="93021" y="43027"/>
                  </a:lnTo>
                  <a:lnTo>
                    <a:pt x="92952" y="42549"/>
                  </a:lnTo>
                  <a:lnTo>
                    <a:pt x="92883" y="42549"/>
                  </a:lnTo>
                  <a:lnTo>
                    <a:pt x="92848" y="42549"/>
                  </a:lnTo>
                  <a:lnTo>
                    <a:pt x="92848" y="43027"/>
                  </a:lnTo>
                  <a:lnTo>
                    <a:pt x="92848" y="43984"/>
                  </a:lnTo>
                  <a:lnTo>
                    <a:pt x="92848" y="43984"/>
                  </a:lnTo>
                  <a:lnTo>
                    <a:pt x="92744" y="44940"/>
                  </a:lnTo>
                  <a:lnTo>
                    <a:pt x="92606" y="44940"/>
                  </a:lnTo>
                  <a:lnTo>
                    <a:pt x="92502" y="44940"/>
                  </a:lnTo>
                  <a:lnTo>
                    <a:pt x="92398" y="44940"/>
                  </a:lnTo>
                  <a:lnTo>
                    <a:pt x="92329" y="44940"/>
                  </a:lnTo>
                  <a:lnTo>
                    <a:pt x="92329" y="45418"/>
                  </a:lnTo>
                  <a:lnTo>
                    <a:pt x="92259" y="45418"/>
                  </a:lnTo>
                  <a:lnTo>
                    <a:pt x="92155" y="45418"/>
                  </a:lnTo>
                  <a:lnTo>
                    <a:pt x="92051" y="45418"/>
                  </a:lnTo>
                  <a:lnTo>
                    <a:pt x="91982" y="46374"/>
                  </a:lnTo>
                  <a:lnTo>
                    <a:pt x="91948" y="47330"/>
                  </a:lnTo>
                  <a:lnTo>
                    <a:pt x="91878" y="47330"/>
                  </a:lnTo>
                  <a:lnTo>
                    <a:pt x="91774" y="47330"/>
                  </a:lnTo>
                  <a:lnTo>
                    <a:pt x="91705" y="47330"/>
                  </a:lnTo>
                  <a:lnTo>
                    <a:pt x="91636" y="47330"/>
                  </a:lnTo>
                  <a:lnTo>
                    <a:pt x="91601" y="47808"/>
                  </a:lnTo>
                  <a:lnTo>
                    <a:pt x="91601" y="48764"/>
                  </a:lnTo>
                  <a:lnTo>
                    <a:pt x="91601" y="49243"/>
                  </a:lnTo>
                  <a:lnTo>
                    <a:pt x="91601" y="50199"/>
                  </a:lnTo>
                  <a:lnTo>
                    <a:pt x="91532" y="51155"/>
                  </a:lnTo>
                  <a:lnTo>
                    <a:pt x="91497" y="51155"/>
                  </a:lnTo>
                  <a:lnTo>
                    <a:pt x="91497" y="51155"/>
                  </a:lnTo>
                  <a:lnTo>
                    <a:pt x="91359" y="50199"/>
                  </a:lnTo>
                  <a:lnTo>
                    <a:pt x="91497" y="48764"/>
                  </a:lnTo>
                  <a:lnTo>
                    <a:pt x="91532" y="47808"/>
                  </a:lnTo>
                  <a:lnTo>
                    <a:pt x="91601" y="47330"/>
                  </a:lnTo>
                  <a:lnTo>
                    <a:pt x="91636" y="46374"/>
                  </a:lnTo>
                  <a:lnTo>
                    <a:pt x="91705" y="46374"/>
                  </a:lnTo>
                  <a:lnTo>
                    <a:pt x="91774" y="46374"/>
                  </a:lnTo>
                  <a:lnTo>
                    <a:pt x="91809" y="46374"/>
                  </a:lnTo>
                  <a:lnTo>
                    <a:pt x="91878" y="45418"/>
                  </a:lnTo>
                  <a:lnTo>
                    <a:pt x="91878" y="45418"/>
                  </a:lnTo>
                  <a:lnTo>
                    <a:pt x="91982" y="44940"/>
                  </a:lnTo>
                  <a:lnTo>
                    <a:pt x="92121" y="44940"/>
                  </a:lnTo>
                  <a:lnTo>
                    <a:pt x="92155" y="44940"/>
                  </a:lnTo>
                  <a:lnTo>
                    <a:pt x="92259" y="44940"/>
                  </a:lnTo>
                  <a:lnTo>
                    <a:pt x="92432" y="44940"/>
                  </a:lnTo>
                  <a:lnTo>
                    <a:pt x="92571" y="44940"/>
                  </a:lnTo>
                  <a:lnTo>
                    <a:pt x="92571" y="41593"/>
                  </a:lnTo>
                  <a:lnTo>
                    <a:pt x="92571" y="40637"/>
                  </a:lnTo>
                  <a:lnTo>
                    <a:pt x="92571" y="40637"/>
                  </a:lnTo>
                  <a:lnTo>
                    <a:pt x="92571" y="40159"/>
                  </a:lnTo>
                  <a:lnTo>
                    <a:pt x="92571" y="40159"/>
                  </a:lnTo>
                  <a:lnTo>
                    <a:pt x="92571" y="40159"/>
                  </a:lnTo>
                  <a:lnTo>
                    <a:pt x="92606" y="40159"/>
                  </a:lnTo>
                  <a:lnTo>
                    <a:pt x="92606" y="39203"/>
                  </a:lnTo>
                  <a:lnTo>
                    <a:pt x="92606" y="38725"/>
                  </a:lnTo>
                  <a:lnTo>
                    <a:pt x="92606" y="37768"/>
                  </a:lnTo>
                  <a:lnTo>
                    <a:pt x="92606" y="36812"/>
                  </a:lnTo>
                  <a:lnTo>
                    <a:pt x="92675" y="36334"/>
                  </a:lnTo>
                  <a:lnTo>
                    <a:pt x="92779" y="36334"/>
                  </a:lnTo>
                  <a:lnTo>
                    <a:pt x="92848" y="36334"/>
                  </a:lnTo>
                  <a:lnTo>
                    <a:pt x="93056" y="36334"/>
                  </a:lnTo>
                  <a:lnTo>
                    <a:pt x="93125" y="36812"/>
                  </a:lnTo>
                  <a:lnTo>
                    <a:pt x="93194" y="36812"/>
                  </a:lnTo>
                  <a:lnTo>
                    <a:pt x="93298" y="36812"/>
                  </a:lnTo>
                  <a:lnTo>
                    <a:pt x="93402" y="36812"/>
                  </a:lnTo>
                  <a:lnTo>
                    <a:pt x="93471" y="36334"/>
                  </a:lnTo>
                  <a:lnTo>
                    <a:pt x="93471" y="35378"/>
                  </a:lnTo>
                  <a:lnTo>
                    <a:pt x="93471" y="34422"/>
                  </a:lnTo>
                  <a:lnTo>
                    <a:pt x="93402" y="33944"/>
                  </a:lnTo>
                  <a:lnTo>
                    <a:pt x="93402" y="32031"/>
                  </a:lnTo>
                  <a:lnTo>
                    <a:pt x="93471" y="31553"/>
                  </a:lnTo>
                  <a:lnTo>
                    <a:pt x="93506" y="31553"/>
                  </a:lnTo>
                  <a:lnTo>
                    <a:pt x="93506" y="30597"/>
                  </a:lnTo>
                  <a:lnTo>
                    <a:pt x="93575" y="30597"/>
                  </a:lnTo>
                  <a:lnTo>
                    <a:pt x="93679" y="30597"/>
                  </a:lnTo>
                  <a:lnTo>
                    <a:pt x="93748" y="30119"/>
                  </a:lnTo>
                  <a:lnTo>
                    <a:pt x="93818" y="30119"/>
                  </a:lnTo>
                  <a:lnTo>
                    <a:pt x="93922" y="30119"/>
                  </a:lnTo>
                  <a:lnTo>
                    <a:pt x="93991" y="30119"/>
                  </a:lnTo>
                  <a:lnTo>
                    <a:pt x="93991" y="30119"/>
                  </a:lnTo>
                  <a:lnTo>
                    <a:pt x="94095" y="30119"/>
                  </a:lnTo>
                  <a:lnTo>
                    <a:pt x="94129" y="29163"/>
                  </a:lnTo>
                  <a:lnTo>
                    <a:pt x="94199" y="29163"/>
                  </a:lnTo>
                  <a:close/>
                  <a:moveTo>
                    <a:pt x="26874" y="0"/>
                  </a:moveTo>
                  <a:lnTo>
                    <a:pt x="26909" y="0"/>
                  </a:lnTo>
                  <a:lnTo>
                    <a:pt x="27012" y="956"/>
                  </a:lnTo>
                  <a:lnTo>
                    <a:pt x="27186" y="956"/>
                  </a:lnTo>
                  <a:lnTo>
                    <a:pt x="27359" y="2390"/>
                  </a:lnTo>
                  <a:lnTo>
                    <a:pt x="27809" y="2390"/>
                  </a:lnTo>
                  <a:lnTo>
                    <a:pt x="27809" y="3346"/>
                  </a:lnTo>
                  <a:lnTo>
                    <a:pt x="27878" y="4302"/>
                  </a:lnTo>
                  <a:lnTo>
                    <a:pt x="27948" y="5737"/>
                  </a:lnTo>
                  <a:lnTo>
                    <a:pt x="27982" y="5737"/>
                  </a:lnTo>
                  <a:lnTo>
                    <a:pt x="28051" y="5737"/>
                  </a:lnTo>
                  <a:lnTo>
                    <a:pt x="28155" y="5737"/>
                  </a:lnTo>
                  <a:lnTo>
                    <a:pt x="28225" y="5737"/>
                  </a:lnTo>
                  <a:lnTo>
                    <a:pt x="28329" y="4780"/>
                  </a:lnTo>
                  <a:lnTo>
                    <a:pt x="28329" y="4780"/>
                  </a:lnTo>
                  <a:lnTo>
                    <a:pt x="28779" y="5737"/>
                  </a:lnTo>
                  <a:lnTo>
                    <a:pt x="28779" y="8605"/>
                  </a:lnTo>
                  <a:lnTo>
                    <a:pt x="29402" y="6215"/>
                  </a:lnTo>
                  <a:lnTo>
                    <a:pt x="29991" y="6215"/>
                  </a:lnTo>
                  <a:lnTo>
                    <a:pt x="30372" y="4780"/>
                  </a:lnTo>
                  <a:lnTo>
                    <a:pt x="30926" y="8605"/>
                  </a:lnTo>
                  <a:lnTo>
                    <a:pt x="31064" y="12908"/>
                  </a:lnTo>
                  <a:lnTo>
                    <a:pt x="31445" y="13386"/>
                  </a:lnTo>
                  <a:lnTo>
                    <a:pt x="31896" y="11952"/>
                  </a:lnTo>
                  <a:lnTo>
                    <a:pt x="31896" y="11952"/>
                  </a:lnTo>
                  <a:lnTo>
                    <a:pt x="31965" y="12908"/>
                  </a:lnTo>
                  <a:lnTo>
                    <a:pt x="32000" y="14342"/>
                  </a:lnTo>
                  <a:lnTo>
                    <a:pt x="32069" y="14820"/>
                  </a:lnTo>
                  <a:lnTo>
                    <a:pt x="32000" y="16733"/>
                  </a:lnTo>
                  <a:lnTo>
                    <a:pt x="31965" y="18167"/>
                  </a:lnTo>
                  <a:lnTo>
                    <a:pt x="31965" y="19123"/>
                  </a:lnTo>
                  <a:lnTo>
                    <a:pt x="31896" y="19601"/>
                  </a:lnTo>
                  <a:lnTo>
                    <a:pt x="31861" y="20557"/>
                  </a:lnTo>
                  <a:lnTo>
                    <a:pt x="31861" y="21513"/>
                  </a:lnTo>
                  <a:lnTo>
                    <a:pt x="31272" y="21513"/>
                  </a:lnTo>
                  <a:lnTo>
                    <a:pt x="31238" y="21513"/>
                  </a:lnTo>
                  <a:lnTo>
                    <a:pt x="31168" y="21992"/>
                  </a:lnTo>
                  <a:lnTo>
                    <a:pt x="31064" y="22948"/>
                  </a:lnTo>
                  <a:lnTo>
                    <a:pt x="30926" y="22948"/>
                  </a:lnTo>
                  <a:lnTo>
                    <a:pt x="30822" y="23426"/>
                  </a:lnTo>
                  <a:lnTo>
                    <a:pt x="30718" y="23426"/>
                  </a:lnTo>
                  <a:lnTo>
                    <a:pt x="30614" y="23426"/>
                  </a:lnTo>
                  <a:lnTo>
                    <a:pt x="30476" y="24382"/>
                  </a:lnTo>
                  <a:lnTo>
                    <a:pt x="30303" y="24382"/>
                  </a:lnTo>
                  <a:lnTo>
                    <a:pt x="30268" y="25338"/>
                  </a:lnTo>
                  <a:lnTo>
                    <a:pt x="30129" y="25338"/>
                  </a:lnTo>
                  <a:lnTo>
                    <a:pt x="30129" y="25338"/>
                  </a:lnTo>
                  <a:lnTo>
                    <a:pt x="28952" y="25338"/>
                  </a:lnTo>
                  <a:lnTo>
                    <a:pt x="28432" y="26772"/>
                  </a:lnTo>
                  <a:lnTo>
                    <a:pt x="28329" y="30597"/>
                  </a:lnTo>
                  <a:lnTo>
                    <a:pt x="28329" y="30597"/>
                  </a:lnTo>
                  <a:lnTo>
                    <a:pt x="28432" y="30597"/>
                  </a:lnTo>
                  <a:lnTo>
                    <a:pt x="28571" y="30119"/>
                  </a:lnTo>
                  <a:lnTo>
                    <a:pt x="28744" y="30119"/>
                  </a:lnTo>
                  <a:lnTo>
                    <a:pt x="28848" y="30119"/>
                  </a:lnTo>
                  <a:lnTo>
                    <a:pt x="29021" y="30119"/>
                  </a:lnTo>
                  <a:lnTo>
                    <a:pt x="29056" y="30119"/>
                  </a:lnTo>
                  <a:lnTo>
                    <a:pt x="29125" y="30597"/>
                  </a:lnTo>
                  <a:lnTo>
                    <a:pt x="29194" y="30597"/>
                  </a:lnTo>
                  <a:lnTo>
                    <a:pt x="29194" y="30597"/>
                  </a:lnTo>
                  <a:lnTo>
                    <a:pt x="29229" y="31553"/>
                  </a:lnTo>
                  <a:lnTo>
                    <a:pt x="29298" y="31553"/>
                  </a:lnTo>
                  <a:lnTo>
                    <a:pt x="29402" y="31553"/>
                  </a:lnTo>
                  <a:lnTo>
                    <a:pt x="29506" y="30597"/>
                  </a:lnTo>
                  <a:lnTo>
                    <a:pt x="29645" y="30597"/>
                  </a:lnTo>
                  <a:lnTo>
                    <a:pt x="29748" y="30119"/>
                  </a:lnTo>
                  <a:lnTo>
                    <a:pt x="29818" y="30119"/>
                  </a:lnTo>
                  <a:lnTo>
                    <a:pt x="29922" y="30119"/>
                  </a:lnTo>
                  <a:lnTo>
                    <a:pt x="29991" y="29163"/>
                  </a:lnTo>
                  <a:lnTo>
                    <a:pt x="30095" y="28207"/>
                  </a:lnTo>
                  <a:lnTo>
                    <a:pt x="30129" y="28207"/>
                  </a:lnTo>
                  <a:lnTo>
                    <a:pt x="30129" y="27729"/>
                  </a:lnTo>
                  <a:lnTo>
                    <a:pt x="30372" y="31553"/>
                  </a:lnTo>
                  <a:lnTo>
                    <a:pt x="30095" y="33944"/>
                  </a:lnTo>
                  <a:lnTo>
                    <a:pt x="29645" y="34422"/>
                  </a:lnTo>
                  <a:lnTo>
                    <a:pt x="29575" y="34422"/>
                  </a:lnTo>
                  <a:lnTo>
                    <a:pt x="29506" y="35378"/>
                  </a:lnTo>
                  <a:lnTo>
                    <a:pt x="29471" y="36334"/>
                  </a:lnTo>
                  <a:lnTo>
                    <a:pt x="29402" y="36812"/>
                  </a:lnTo>
                  <a:lnTo>
                    <a:pt x="29298" y="37768"/>
                  </a:lnTo>
                  <a:lnTo>
                    <a:pt x="29194" y="38725"/>
                  </a:lnTo>
                  <a:lnTo>
                    <a:pt x="29125" y="39203"/>
                  </a:lnTo>
                  <a:lnTo>
                    <a:pt x="29021" y="39203"/>
                  </a:lnTo>
                  <a:lnTo>
                    <a:pt x="28883" y="40159"/>
                  </a:lnTo>
                  <a:lnTo>
                    <a:pt x="28779" y="40637"/>
                  </a:lnTo>
                  <a:lnTo>
                    <a:pt x="28675" y="40637"/>
                  </a:lnTo>
                  <a:lnTo>
                    <a:pt x="28571" y="41593"/>
                  </a:lnTo>
                  <a:lnTo>
                    <a:pt x="28571" y="41593"/>
                  </a:lnTo>
                  <a:lnTo>
                    <a:pt x="28051" y="45418"/>
                  </a:lnTo>
                  <a:lnTo>
                    <a:pt x="27601" y="47808"/>
                  </a:lnTo>
                  <a:lnTo>
                    <a:pt x="27359" y="51155"/>
                  </a:lnTo>
                  <a:lnTo>
                    <a:pt x="26389" y="51155"/>
                  </a:lnTo>
                  <a:lnTo>
                    <a:pt x="26735" y="53545"/>
                  </a:lnTo>
                  <a:lnTo>
                    <a:pt x="26978" y="57848"/>
                  </a:lnTo>
                  <a:lnTo>
                    <a:pt x="26458" y="60239"/>
                  </a:lnTo>
                  <a:lnTo>
                    <a:pt x="26008" y="61195"/>
                  </a:lnTo>
                  <a:lnTo>
                    <a:pt x="25766" y="57370"/>
                  </a:lnTo>
                  <a:lnTo>
                    <a:pt x="25212" y="57848"/>
                  </a:lnTo>
                  <a:lnTo>
                    <a:pt x="25731" y="62629"/>
                  </a:lnTo>
                  <a:lnTo>
                    <a:pt x="25662" y="62629"/>
                  </a:lnTo>
                  <a:lnTo>
                    <a:pt x="25627" y="63585"/>
                  </a:lnTo>
                  <a:lnTo>
                    <a:pt x="25489" y="64541"/>
                  </a:lnTo>
                  <a:lnTo>
                    <a:pt x="25385" y="65976"/>
                  </a:lnTo>
                  <a:lnTo>
                    <a:pt x="25316" y="66454"/>
                  </a:lnTo>
                  <a:lnTo>
                    <a:pt x="25212" y="67410"/>
                  </a:lnTo>
                  <a:lnTo>
                    <a:pt x="25108" y="67410"/>
                  </a:lnTo>
                  <a:lnTo>
                    <a:pt x="25004" y="67410"/>
                  </a:lnTo>
                  <a:lnTo>
                    <a:pt x="25004" y="67410"/>
                  </a:lnTo>
                  <a:lnTo>
                    <a:pt x="24415" y="66454"/>
                  </a:lnTo>
                  <a:lnTo>
                    <a:pt x="24242" y="63585"/>
                  </a:lnTo>
                  <a:lnTo>
                    <a:pt x="23792" y="63585"/>
                  </a:lnTo>
                  <a:lnTo>
                    <a:pt x="23792" y="63585"/>
                  </a:lnTo>
                  <a:lnTo>
                    <a:pt x="23757" y="64541"/>
                  </a:lnTo>
                  <a:lnTo>
                    <a:pt x="23619" y="65019"/>
                  </a:lnTo>
                  <a:lnTo>
                    <a:pt x="23584" y="65019"/>
                  </a:lnTo>
                  <a:lnTo>
                    <a:pt x="23515" y="65976"/>
                  </a:lnTo>
                  <a:lnTo>
                    <a:pt x="23445" y="65976"/>
                  </a:lnTo>
                  <a:lnTo>
                    <a:pt x="23445" y="66454"/>
                  </a:lnTo>
                  <a:lnTo>
                    <a:pt x="23445" y="67410"/>
                  </a:lnTo>
                  <a:lnTo>
                    <a:pt x="23445" y="68366"/>
                  </a:lnTo>
                  <a:lnTo>
                    <a:pt x="23445" y="68366"/>
                  </a:lnTo>
                  <a:lnTo>
                    <a:pt x="22995" y="69800"/>
                  </a:lnTo>
                  <a:lnTo>
                    <a:pt x="23099" y="73625"/>
                  </a:lnTo>
                  <a:lnTo>
                    <a:pt x="23411" y="71235"/>
                  </a:lnTo>
                  <a:lnTo>
                    <a:pt x="23757" y="68844"/>
                  </a:lnTo>
                  <a:lnTo>
                    <a:pt x="23792" y="68844"/>
                  </a:lnTo>
                  <a:lnTo>
                    <a:pt x="23861" y="68844"/>
                  </a:lnTo>
                  <a:lnTo>
                    <a:pt x="23965" y="68844"/>
                  </a:lnTo>
                  <a:lnTo>
                    <a:pt x="24069" y="68844"/>
                  </a:lnTo>
                  <a:lnTo>
                    <a:pt x="24207" y="69800"/>
                  </a:lnTo>
                  <a:lnTo>
                    <a:pt x="24311" y="70756"/>
                  </a:lnTo>
                  <a:lnTo>
                    <a:pt x="24484" y="71235"/>
                  </a:lnTo>
                  <a:lnTo>
                    <a:pt x="24588" y="71235"/>
                  </a:lnTo>
                  <a:lnTo>
                    <a:pt x="24658" y="71235"/>
                  </a:lnTo>
                  <a:lnTo>
                    <a:pt x="24658" y="72191"/>
                  </a:lnTo>
                  <a:lnTo>
                    <a:pt x="24692" y="73147"/>
                  </a:lnTo>
                  <a:lnTo>
                    <a:pt x="24831" y="73625"/>
                  </a:lnTo>
                  <a:lnTo>
                    <a:pt x="24865" y="75059"/>
                  </a:lnTo>
                  <a:lnTo>
                    <a:pt x="24865" y="76015"/>
                  </a:lnTo>
                  <a:lnTo>
                    <a:pt x="24865" y="76972"/>
                  </a:lnTo>
                  <a:lnTo>
                    <a:pt x="24831" y="77450"/>
                  </a:lnTo>
                  <a:lnTo>
                    <a:pt x="24761" y="77450"/>
                  </a:lnTo>
                  <a:lnTo>
                    <a:pt x="24658" y="76972"/>
                  </a:lnTo>
                  <a:lnTo>
                    <a:pt x="24588" y="76972"/>
                  </a:lnTo>
                  <a:lnTo>
                    <a:pt x="24138" y="76972"/>
                  </a:lnTo>
                  <a:lnTo>
                    <a:pt x="24034" y="77450"/>
                  </a:lnTo>
                  <a:lnTo>
                    <a:pt x="24034" y="77450"/>
                  </a:lnTo>
                  <a:lnTo>
                    <a:pt x="24069" y="78406"/>
                  </a:lnTo>
                  <a:lnTo>
                    <a:pt x="24138" y="79362"/>
                  </a:lnTo>
                  <a:lnTo>
                    <a:pt x="24207" y="79840"/>
                  </a:lnTo>
                  <a:lnTo>
                    <a:pt x="24311" y="80796"/>
                  </a:lnTo>
                  <a:lnTo>
                    <a:pt x="24380" y="81752"/>
                  </a:lnTo>
                  <a:lnTo>
                    <a:pt x="24380" y="81752"/>
                  </a:lnTo>
                  <a:lnTo>
                    <a:pt x="24380" y="82231"/>
                  </a:lnTo>
                  <a:lnTo>
                    <a:pt x="24380" y="83187"/>
                  </a:lnTo>
                  <a:lnTo>
                    <a:pt x="24380" y="85577"/>
                  </a:lnTo>
                  <a:lnTo>
                    <a:pt x="24380" y="86055"/>
                  </a:lnTo>
                  <a:lnTo>
                    <a:pt x="24242" y="87011"/>
                  </a:lnTo>
                  <a:lnTo>
                    <a:pt x="24207" y="87968"/>
                  </a:lnTo>
                  <a:lnTo>
                    <a:pt x="24138" y="87011"/>
                  </a:lnTo>
                  <a:lnTo>
                    <a:pt x="24069" y="87011"/>
                  </a:lnTo>
                  <a:lnTo>
                    <a:pt x="23515" y="87011"/>
                  </a:lnTo>
                  <a:lnTo>
                    <a:pt x="23168" y="87011"/>
                  </a:lnTo>
                  <a:lnTo>
                    <a:pt x="23341" y="91792"/>
                  </a:lnTo>
                  <a:lnTo>
                    <a:pt x="23168" y="97051"/>
                  </a:lnTo>
                  <a:lnTo>
                    <a:pt x="22718" y="98007"/>
                  </a:lnTo>
                  <a:lnTo>
                    <a:pt x="22891" y="103266"/>
                  </a:lnTo>
                  <a:lnTo>
                    <a:pt x="23272" y="101354"/>
                  </a:lnTo>
                  <a:lnTo>
                    <a:pt x="23411" y="105179"/>
                  </a:lnTo>
                  <a:lnTo>
                    <a:pt x="23411" y="105657"/>
                  </a:lnTo>
                  <a:lnTo>
                    <a:pt x="23341" y="106613"/>
                  </a:lnTo>
                  <a:lnTo>
                    <a:pt x="23272" y="108047"/>
                  </a:lnTo>
                  <a:lnTo>
                    <a:pt x="23168" y="109003"/>
                  </a:lnTo>
                  <a:lnTo>
                    <a:pt x="23064" y="109960"/>
                  </a:lnTo>
                  <a:lnTo>
                    <a:pt x="22961" y="109960"/>
                  </a:lnTo>
                  <a:lnTo>
                    <a:pt x="22891" y="110438"/>
                  </a:lnTo>
                  <a:lnTo>
                    <a:pt x="22891" y="111394"/>
                  </a:lnTo>
                  <a:lnTo>
                    <a:pt x="22891" y="111394"/>
                  </a:lnTo>
                  <a:lnTo>
                    <a:pt x="22441" y="113784"/>
                  </a:lnTo>
                  <a:lnTo>
                    <a:pt x="22095" y="113784"/>
                  </a:lnTo>
                  <a:lnTo>
                    <a:pt x="22095" y="113784"/>
                  </a:lnTo>
                  <a:lnTo>
                    <a:pt x="21991" y="114262"/>
                  </a:lnTo>
                  <a:lnTo>
                    <a:pt x="21852" y="114262"/>
                  </a:lnTo>
                  <a:lnTo>
                    <a:pt x="21748" y="114262"/>
                  </a:lnTo>
                  <a:lnTo>
                    <a:pt x="21541" y="113784"/>
                  </a:lnTo>
                  <a:lnTo>
                    <a:pt x="21471" y="113784"/>
                  </a:lnTo>
                  <a:lnTo>
                    <a:pt x="21541" y="112828"/>
                  </a:lnTo>
                  <a:lnTo>
                    <a:pt x="21541" y="111872"/>
                  </a:lnTo>
                  <a:lnTo>
                    <a:pt x="21575" y="110438"/>
                  </a:lnTo>
                  <a:lnTo>
                    <a:pt x="21541" y="109960"/>
                  </a:lnTo>
                  <a:lnTo>
                    <a:pt x="21125" y="109960"/>
                  </a:lnTo>
                  <a:lnTo>
                    <a:pt x="21021" y="109960"/>
                  </a:lnTo>
                  <a:lnTo>
                    <a:pt x="21021" y="109960"/>
                  </a:lnTo>
                  <a:lnTo>
                    <a:pt x="20952" y="109960"/>
                  </a:lnTo>
                  <a:lnTo>
                    <a:pt x="20917" y="110438"/>
                  </a:lnTo>
                  <a:lnTo>
                    <a:pt x="20848" y="111394"/>
                  </a:lnTo>
                  <a:lnTo>
                    <a:pt x="20744" y="110438"/>
                  </a:lnTo>
                  <a:lnTo>
                    <a:pt x="20606" y="110438"/>
                  </a:lnTo>
                  <a:lnTo>
                    <a:pt x="20502" y="110438"/>
                  </a:lnTo>
                  <a:lnTo>
                    <a:pt x="20467" y="110438"/>
                  </a:lnTo>
                  <a:lnTo>
                    <a:pt x="20329" y="109960"/>
                  </a:lnTo>
                  <a:lnTo>
                    <a:pt x="20294" y="109003"/>
                  </a:lnTo>
                  <a:lnTo>
                    <a:pt x="20225" y="109003"/>
                  </a:lnTo>
                  <a:lnTo>
                    <a:pt x="20155" y="108047"/>
                  </a:lnTo>
                  <a:lnTo>
                    <a:pt x="20155" y="108047"/>
                  </a:lnTo>
                  <a:lnTo>
                    <a:pt x="20051" y="109003"/>
                  </a:lnTo>
                  <a:lnTo>
                    <a:pt x="19982" y="109960"/>
                  </a:lnTo>
                  <a:lnTo>
                    <a:pt x="19878" y="109960"/>
                  </a:lnTo>
                  <a:lnTo>
                    <a:pt x="19844" y="111394"/>
                  </a:lnTo>
                  <a:lnTo>
                    <a:pt x="19844" y="111394"/>
                  </a:lnTo>
                  <a:lnTo>
                    <a:pt x="19705" y="111394"/>
                  </a:lnTo>
                  <a:lnTo>
                    <a:pt x="19670" y="111394"/>
                  </a:lnTo>
                  <a:lnTo>
                    <a:pt x="19532" y="111394"/>
                  </a:lnTo>
                  <a:lnTo>
                    <a:pt x="19428" y="111394"/>
                  </a:lnTo>
                  <a:lnTo>
                    <a:pt x="19324" y="110438"/>
                  </a:lnTo>
                  <a:lnTo>
                    <a:pt x="19151" y="110438"/>
                  </a:lnTo>
                  <a:lnTo>
                    <a:pt x="18978" y="109960"/>
                  </a:lnTo>
                  <a:lnTo>
                    <a:pt x="18874" y="109003"/>
                  </a:lnTo>
                  <a:lnTo>
                    <a:pt x="18805" y="109003"/>
                  </a:lnTo>
                  <a:lnTo>
                    <a:pt x="18805" y="109960"/>
                  </a:lnTo>
                  <a:lnTo>
                    <a:pt x="18735" y="109960"/>
                  </a:lnTo>
                  <a:lnTo>
                    <a:pt x="18735" y="109960"/>
                  </a:lnTo>
                  <a:lnTo>
                    <a:pt x="18251" y="111872"/>
                  </a:lnTo>
                  <a:lnTo>
                    <a:pt x="17800" y="109960"/>
                  </a:lnTo>
                  <a:lnTo>
                    <a:pt x="17385" y="103266"/>
                  </a:lnTo>
                  <a:lnTo>
                    <a:pt x="17627" y="99442"/>
                  </a:lnTo>
                  <a:lnTo>
                    <a:pt x="17627" y="99442"/>
                  </a:lnTo>
                  <a:lnTo>
                    <a:pt x="17731" y="99442"/>
                  </a:lnTo>
                  <a:lnTo>
                    <a:pt x="17835" y="98964"/>
                  </a:lnTo>
                  <a:lnTo>
                    <a:pt x="17974" y="98964"/>
                  </a:lnTo>
                  <a:lnTo>
                    <a:pt x="18077" y="98964"/>
                  </a:lnTo>
                  <a:lnTo>
                    <a:pt x="18112" y="98964"/>
                  </a:lnTo>
                  <a:lnTo>
                    <a:pt x="18112" y="98007"/>
                  </a:lnTo>
                  <a:lnTo>
                    <a:pt x="18112" y="97051"/>
                  </a:lnTo>
                  <a:lnTo>
                    <a:pt x="18112" y="96573"/>
                  </a:lnTo>
                  <a:lnTo>
                    <a:pt x="18112" y="94661"/>
                  </a:lnTo>
                  <a:lnTo>
                    <a:pt x="18077" y="94183"/>
                  </a:lnTo>
                  <a:lnTo>
                    <a:pt x="18077" y="92270"/>
                  </a:lnTo>
                  <a:lnTo>
                    <a:pt x="18008" y="92270"/>
                  </a:lnTo>
                  <a:lnTo>
                    <a:pt x="17904" y="88446"/>
                  </a:lnTo>
                  <a:lnTo>
                    <a:pt x="17974" y="88446"/>
                  </a:lnTo>
                  <a:lnTo>
                    <a:pt x="18077" y="88446"/>
                  </a:lnTo>
                  <a:lnTo>
                    <a:pt x="18251" y="87968"/>
                  </a:lnTo>
                  <a:lnTo>
                    <a:pt x="18424" y="87968"/>
                  </a:lnTo>
                  <a:lnTo>
                    <a:pt x="18528" y="87968"/>
                  </a:lnTo>
                  <a:lnTo>
                    <a:pt x="18632" y="88446"/>
                  </a:lnTo>
                  <a:lnTo>
                    <a:pt x="18735" y="89402"/>
                  </a:lnTo>
                  <a:lnTo>
                    <a:pt x="18909" y="90358"/>
                  </a:lnTo>
                  <a:lnTo>
                    <a:pt x="18978" y="90836"/>
                  </a:lnTo>
                  <a:lnTo>
                    <a:pt x="19082" y="91792"/>
                  </a:lnTo>
                  <a:lnTo>
                    <a:pt x="19082" y="91792"/>
                  </a:lnTo>
                  <a:lnTo>
                    <a:pt x="19878" y="94661"/>
                  </a:lnTo>
                  <a:lnTo>
                    <a:pt x="20329" y="94661"/>
                  </a:lnTo>
                  <a:lnTo>
                    <a:pt x="20779" y="90836"/>
                  </a:lnTo>
                  <a:lnTo>
                    <a:pt x="20952" y="85577"/>
                  </a:lnTo>
                  <a:lnTo>
                    <a:pt x="20917" y="86055"/>
                  </a:lnTo>
                  <a:lnTo>
                    <a:pt x="20848" y="87011"/>
                  </a:lnTo>
                  <a:lnTo>
                    <a:pt x="20779" y="87968"/>
                  </a:lnTo>
                  <a:lnTo>
                    <a:pt x="20675" y="88446"/>
                  </a:lnTo>
                  <a:lnTo>
                    <a:pt x="20571" y="89402"/>
                  </a:lnTo>
                  <a:lnTo>
                    <a:pt x="20467" y="90358"/>
                  </a:lnTo>
                  <a:lnTo>
                    <a:pt x="20398" y="90836"/>
                  </a:lnTo>
                  <a:lnTo>
                    <a:pt x="20294" y="91792"/>
                  </a:lnTo>
                  <a:lnTo>
                    <a:pt x="20155" y="91792"/>
                  </a:lnTo>
                  <a:lnTo>
                    <a:pt x="20121" y="91792"/>
                  </a:lnTo>
                  <a:lnTo>
                    <a:pt x="20121" y="92270"/>
                  </a:lnTo>
                  <a:lnTo>
                    <a:pt x="19670" y="91792"/>
                  </a:lnTo>
                  <a:lnTo>
                    <a:pt x="19532" y="87011"/>
                  </a:lnTo>
                  <a:lnTo>
                    <a:pt x="19982" y="83665"/>
                  </a:lnTo>
                  <a:lnTo>
                    <a:pt x="19497" y="84621"/>
                  </a:lnTo>
                  <a:lnTo>
                    <a:pt x="18909" y="84621"/>
                  </a:lnTo>
                  <a:lnTo>
                    <a:pt x="18528" y="83187"/>
                  </a:lnTo>
                  <a:lnTo>
                    <a:pt x="18458" y="80796"/>
                  </a:lnTo>
                  <a:lnTo>
                    <a:pt x="18458" y="76015"/>
                  </a:lnTo>
                  <a:lnTo>
                    <a:pt x="18874" y="73625"/>
                  </a:lnTo>
                  <a:lnTo>
                    <a:pt x="19324" y="73147"/>
                  </a:lnTo>
                  <a:lnTo>
                    <a:pt x="19878" y="72191"/>
                  </a:lnTo>
                  <a:lnTo>
                    <a:pt x="20329" y="73147"/>
                  </a:lnTo>
                  <a:lnTo>
                    <a:pt x="21021" y="79362"/>
                  </a:lnTo>
                  <a:lnTo>
                    <a:pt x="21021" y="74581"/>
                  </a:lnTo>
                  <a:lnTo>
                    <a:pt x="21021" y="73625"/>
                  </a:lnTo>
                  <a:lnTo>
                    <a:pt x="21090" y="73625"/>
                  </a:lnTo>
                  <a:lnTo>
                    <a:pt x="21125" y="73147"/>
                  </a:lnTo>
                  <a:lnTo>
                    <a:pt x="21194" y="73147"/>
                  </a:lnTo>
                  <a:lnTo>
                    <a:pt x="21298" y="73625"/>
                  </a:lnTo>
                  <a:lnTo>
                    <a:pt x="21367" y="73147"/>
                  </a:lnTo>
                  <a:lnTo>
                    <a:pt x="21402" y="72191"/>
                  </a:lnTo>
                  <a:lnTo>
                    <a:pt x="21471" y="71235"/>
                  </a:lnTo>
                  <a:lnTo>
                    <a:pt x="21471" y="70756"/>
                  </a:lnTo>
                  <a:lnTo>
                    <a:pt x="20744" y="69800"/>
                  </a:lnTo>
                  <a:lnTo>
                    <a:pt x="20294" y="67410"/>
                  </a:lnTo>
                  <a:lnTo>
                    <a:pt x="19532" y="61195"/>
                  </a:lnTo>
                  <a:lnTo>
                    <a:pt x="19151" y="56414"/>
                  </a:lnTo>
                  <a:lnTo>
                    <a:pt x="18874" y="53545"/>
                  </a:lnTo>
                  <a:lnTo>
                    <a:pt x="18909" y="49243"/>
                  </a:lnTo>
                  <a:lnTo>
                    <a:pt x="19705" y="50199"/>
                  </a:lnTo>
                  <a:lnTo>
                    <a:pt x="19774" y="50199"/>
                  </a:lnTo>
                  <a:lnTo>
                    <a:pt x="19878" y="50199"/>
                  </a:lnTo>
                  <a:lnTo>
                    <a:pt x="20051" y="51155"/>
                  </a:lnTo>
                  <a:lnTo>
                    <a:pt x="20155" y="51155"/>
                  </a:lnTo>
                  <a:lnTo>
                    <a:pt x="20294" y="51155"/>
                  </a:lnTo>
                  <a:lnTo>
                    <a:pt x="20329" y="51155"/>
                  </a:lnTo>
                  <a:lnTo>
                    <a:pt x="20467" y="51633"/>
                  </a:lnTo>
                  <a:lnTo>
                    <a:pt x="20571" y="52589"/>
                  </a:lnTo>
                  <a:lnTo>
                    <a:pt x="20675" y="53545"/>
                  </a:lnTo>
                  <a:lnTo>
                    <a:pt x="20779" y="54980"/>
                  </a:lnTo>
                  <a:lnTo>
                    <a:pt x="20917" y="55936"/>
                  </a:lnTo>
                  <a:lnTo>
                    <a:pt x="20952" y="55936"/>
                  </a:lnTo>
                  <a:lnTo>
                    <a:pt x="21090" y="56414"/>
                  </a:lnTo>
                  <a:lnTo>
                    <a:pt x="21194" y="57370"/>
                  </a:lnTo>
                  <a:lnTo>
                    <a:pt x="21298" y="58804"/>
                  </a:lnTo>
                  <a:lnTo>
                    <a:pt x="21402" y="59760"/>
                  </a:lnTo>
                  <a:lnTo>
                    <a:pt x="21471" y="60239"/>
                  </a:lnTo>
                  <a:lnTo>
                    <a:pt x="21541" y="60239"/>
                  </a:lnTo>
                  <a:lnTo>
                    <a:pt x="21922" y="61195"/>
                  </a:lnTo>
                  <a:lnTo>
                    <a:pt x="22268" y="60239"/>
                  </a:lnTo>
                  <a:lnTo>
                    <a:pt x="21541" y="58804"/>
                  </a:lnTo>
                  <a:lnTo>
                    <a:pt x="21402" y="54980"/>
                  </a:lnTo>
                  <a:lnTo>
                    <a:pt x="21125" y="52589"/>
                  </a:lnTo>
                  <a:lnTo>
                    <a:pt x="20779" y="51633"/>
                  </a:lnTo>
                  <a:lnTo>
                    <a:pt x="20779" y="47808"/>
                  </a:lnTo>
                  <a:lnTo>
                    <a:pt x="21125" y="47330"/>
                  </a:lnTo>
                  <a:lnTo>
                    <a:pt x="21471" y="47330"/>
                  </a:lnTo>
                  <a:lnTo>
                    <a:pt x="21471" y="47330"/>
                  </a:lnTo>
                  <a:lnTo>
                    <a:pt x="21575" y="47330"/>
                  </a:lnTo>
                  <a:lnTo>
                    <a:pt x="21748" y="46374"/>
                  </a:lnTo>
                  <a:lnTo>
                    <a:pt x="21922" y="46374"/>
                  </a:lnTo>
                  <a:lnTo>
                    <a:pt x="22095" y="44940"/>
                  </a:lnTo>
                  <a:lnTo>
                    <a:pt x="22337" y="44940"/>
                  </a:lnTo>
                  <a:lnTo>
                    <a:pt x="22649" y="43027"/>
                  </a:lnTo>
                  <a:lnTo>
                    <a:pt x="23099" y="43027"/>
                  </a:lnTo>
                  <a:lnTo>
                    <a:pt x="23757" y="43027"/>
                  </a:lnTo>
                  <a:lnTo>
                    <a:pt x="23896" y="40159"/>
                  </a:lnTo>
                  <a:lnTo>
                    <a:pt x="23619" y="39203"/>
                  </a:lnTo>
                  <a:lnTo>
                    <a:pt x="23411" y="38725"/>
                  </a:lnTo>
                  <a:lnTo>
                    <a:pt x="22787" y="39203"/>
                  </a:lnTo>
                  <a:lnTo>
                    <a:pt x="22822" y="38725"/>
                  </a:lnTo>
                  <a:lnTo>
                    <a:pt x="22891" y="38725"/>
                  </a:lnTo>
                  <a:lnTo>
                    <a:pt x="22995" y="37768"/>
                  </a:lnTo>
                  <a:lnTo>
                    <a:pt x="23099" y="36334"/>
                  </a:lnTo>
                  <a:lnTo>
                    <a:pt x="23238" y="35378"/>
                  </a:lnTo>
                  <a:lnTo>
                    <a:pt x="23619" y="32031"/>
                  </a:lnTo>
                  <a:lnTo>
                    <a:pt x="23965" y="31553"/>
                  </a:lnTo>
                  <a:lnTo>
                    <a:pt x="23515" y="30597"/>
                  </a:lnTo>
                  <a:lnTo>
                    <a:pt x="23515" y="30597"/>
                  </a:lnTo>
                  <a:lnTo>
                    <a:pt x="23411" y="31553"/>
                  </a:lnTo>
                  <a:lnTo>
                    <a:pt x="23341" y="32031"/>
                  </a:lnTo>
                  <a:lnTo>
                    <a:pt x="23238" y="32031"/>
                  </a:lnTo>
                  <a:lnTo>
                    <a:pt x="23099" y="32988"/>
                  </a:lnTo>
                  <a:lnTo>
                    <a:pt x="22995" y="33944"/>
                  </a:lnTo>
                  <a:lnTo>
                    <a:pt x="22891" y="33944"/>
                  </a:lnTo>
                  <a:lnTo>
                    <a:pt x="22787" y="33944"/>
                  </a:lnTo>
                  <a:lnTo>
                    <a:pt x="22718" y="33944"/>
                  </a:lnTo>
                  <a:lnTo>
                    <a:pt x="22649" y="33944"/>
                  </a:lnTo>
                  <a:lnTo>
                    <a:pt x="22614" y="36334"/>
                  </a:lnTo>
                  <a:lnTo>
                    <a:pt x="22337" y="39203"/>
                  </a:lnTo>
                  <a:lnTo>
                    <a:pt x="21922" y="43027"/>
                  </a:lnTo>
                  <a:lnTo>
                    <a:pt x="21229" y="43027"/>
                  </a:lnTo>
                  <a:lnTo>
                    <a:pt x="20744" y="42549"/>
                  </a:lnTo>
                  <a:lnTo>
                    <a:pt x="20744" y="42549"/>
                  </a:lnTo>
                  <a:lnTo>
                    <a:pt x="20675" y="43027"/>
                  </a:lnTo>
                  <a:lnTo>
                    <a:pt x="20606" y="44940"/>
                  </a:lnTo>
                  <a:lnTo>
                    <a:pt x="20571" y="45418"/>
                  </a:lnTo>
                  <a:lnTo>
                    <a:pt x="20502" y="47330"/>
                  </a:lnTo>
                  <a:lnTo>
                    <a:pt x="20467" y="47808"/>
                  </a:lnTo>
                  <a:lnTo>
                    <a:pt x="20329" y="47808"/>
                  </a:lnTo>
                  <a:lnTo>
                    <a:pt x="20225" y="47808"/>
                  </a:lnTo>
                  <a:lnTo>
                    <a:pt x="20051" y="47808"/>
                  </a:lnTo>
                  <a:lnTo>
                    <a:pt x="19948" y="47330"/>
                  </a:lnTo>
                  <a:lnTo>
                    <a:pt x="19878" y="47330"/>
                  </a:lnTo>
                  <a:lnTo>
                    <a:pt x="19844" y="47330"/>
                  </a:lnTo>
                  <a:lnTo>
                    <a:pt x="19047" y="47330"/>
                  </a:lnTo>
                  <a:lnTo>
                    <a:pt x="18978" y="43027"/>
                  </a:lnTo>
                  <a:lnTo>
                    <a:pt x="19255" y="38725"/>
                  </a:lnTo>
                  <a:lnTo>
                    <a:pt x="19601" y="35378"/>
                  </a:lnTo>
                  <a:lnTo>
                    <a:pt x="19047" y="35378"/>
                  </a:lnTo>
                  <a:lnTo>
                    <a:pt x="18874" y="38725"/>
                  </a:lnTo>
                  <a:lnTo>
                    <a:pt x="18632" y="43027"/>
                  </a:lnTo>
                  <a:lnTo>
                    <a:pt x="18597" y="43027"/>
                  </a:lnTo>
                  <a:lnTo>
                    <a:pt x="18458" y="42549"/>
                  </a:lnTo>
                  <a:lnTo>
                    <a:pt x="18285" y="42549"/>
                  </a:lnTo>
                  <a:lnTo>
                    <a:pt x="18112" y="42549"/>
                  </a:lnTo>
                  <a:lnTo>
                    <a:pt x="18008" y="41593"/>
                  </a:lnTo>
                  <a:lnTo>
                    <a:pt x="17904" y="40637"/>
                  </a:lnTo>
                  <a:lnTo>
                    <a:pt x="17800" y="40159"/>
                  </a:lnTo>
                  <a:lnTo>
                    <a:pt x="17731" y="40159"/>
                  </a:lnTo>
                  <a:lnTo>
                    <a:pt x="17731" y="40159"/>
                  </a:lnTo>
                  <a:lnTo>
                    <a:pt x="17627" y="40159"/>
                  </a:lnTo>
                  <a:lnTo>
                    <a:pt x="17489" y="40159"/>
                  </a:lnTo>
                  <a:lnTo>
                    <a:pt x="17385" y="40159"/>
                  </a:lnTo>
                  <a:lnTo>
                    <a:pt x="17281" y="40159"/>
                  </a:lnTo>
                  <a:lnTo>
                    <a:pt x="17212" y="39203"/>
                  </a:lnTo>
                  <a:lnTo>
                    <a:pt x="17177" y="38725"/>
                  </a:lnTo>
                  <a:lnTo>
                    <a:pt x="17108" y="36812"/>
                  </a:lnTo>
                  <a:lnTo>
                    <a:pt x="17038" y="36334"/>
                  </a:lnTo>
                  <a:lnTo>
                    <a:pt x="17038" y="35378"/>
                  </a:lnTo>
                  <a:lnTo>
                    <a:pt x="16588" y="34422"/>
                  </a:lnTo>
                  <a:lnTo>
                    <a:pt x="16588" y="30119"/>
                  </a:lnTo>
                  <a:lnTo>
                    <a:pt x="16415" y="29163"/>
                  </a:lnTo>
                  <a:lnTo>
                    <a:pt x="16103" y="28207"/>
                  </a:lnTo>
                  <a:lnTo>
                    <a:pt x="16103" y="25338"/>
                  </a:lnTo>
                  <a:lnTo>
                    <a:pt x="16658" y="25338"/>
                  </a:lnTo>
                  <a:lnTo>
                    <a:pt x="16727" y="22948"/>
                  </a:lnTo>
                  <a:lnTo>
                    <a:pt x="17281" y="22948"/>
                  </a:lnTo>
                  <a:lnTo>
                    <a:pt x="17385" y="21992"/>
                  </a:lnTo>
                  <a:lnTo>
                    <a:pt x="17454" y="21992"/>
                  </a:lnTo>
                  <a:lnTo>
                    <a:pt x="17489" y="21513"/>
                  </a:lnTo>
                  <a:lnTo>
                    <a:pt x="17489" y="21513"/>
                  </a:lnTo>
                  <a:lnTo>
                    <a:pt x="17800" y="18167"/>
                  </a:lnTo>
                  <a:lnTo>
                    <a:pt x="18008" y="18167"/>
                  </a:lnTo>
                  <a:lnTo>
                    <a:pt x="18458" y="19601"/>
                  </a:lnTo>
                  <a:lnTo>
                    <a:pt x="18874" y="19601"/>
                  </a:lnTo>
                  <a:lnTo>
                    <a:pt x="18909" y="19601"/>
                  </a:lnTo>
                  <a:lnTo>
                    <a:pt x="18909" y="19123"/>
                  </a:lnTo>
                  <a:lnTo>
                    <a:pt x="18909" y="18167"/>
                  </a:lnTo>
                  <a:lnTo>
                    <a:pt x="18874" y="16733"/>
                  </a:lnTo>
                  <a:lnTo>
                    <a:pt x="18874" y="15776"/>
                  </a:lnTo>
                  <a:lnTo>
                    <a:pt x="18874" y="15776"/>
                  </a:lnTo>
                  <a:lnTo>
                    <a:pt x="18909" y="12908"/>
                  </a:lnTo>
                  <a:lnTo>
                    <a:pt x="19220" y="11952"/>
                  </a:lnTo>
                  <a:lnTo>
                    <a:pt x="19324" y="10996"/>
                  </a:lnTo>
                  <a:lnTo>
                    <a:pt x="19359" y="11952"/>
                  </a:lnTo>
                  <a:lnTo>
                    <a:pt x="19428" y="11952"/>
                  </a:lnTo>
                  <a:lnTo>
                    <a:pt x="19774" y="14342"/>
                  </a:lnTo>
                  <a:lnTo>
                    <a:pt x="19774" y="14342"/>
                  </a:lnTo>
                  <a:lnTo>
                    <a:pt x="19878" y="14342"/>
                  </a:lnTo>
                  <a:lnTo>
                    <a:pt x="19982" y="14342"/>
                  </a:lnTo>
                  <a:lnTo>
                    <a:pt x="20121" y="13386"/>
                  </a:lnTo>
                  <a:lnTo>
                    <a:pt x="20155" y="13386"/>
                  </a:lnTo>
                  <a:lnTo>
                    <a:pt x="20294" y="13386"/>
                  </a:lnTo>
                  <a:lnTo>
                    <a:pt x="20329" y="14342"/>
                  </a:lnTo>
                  <a:lnTo>
                    <a:pt x="20398" y="15776"/>
                  </a:lnTo>
                  <a:lnTo>
                    <a:pt x="20398" y="16733"/>
                  </a:lnTo>
                  <a:lnTo>
                    <a:pt x="20467" y="17211"/>
                  </a:lnTo>
                  <a:lnTo>
                    <a:pt x="20571" y="18167"/>
                  </a:lnTo>
                  <a:lnTo>
                    <a:pt x="20606" y="19123"/>
                  </a:lnTo>
                  <a:lnTo>
                    <a:pt x="20744" y="19601"/>
                  </a:lnTo>
                  <a:lnTo>
                    <a:pt x="20848" y="19601"/>
                  </a:lnTo>
                  <a:lnTo>
                    <a:pt x="20848" y="19601"/>
                  </a:lnTo>
                  <a:lnTo>
                    <a:pt x="21471" y="19601"/>
                  </a:lnTo>
                  <a:lnTo>
                    <a:pt x="21575" y="19601"/>
                  </a:lnTo>
                  <a:lnTo>
                    <a:pt x="21748" y="21513"/>
                  </a:lnTo>
                  <a:lnTo>
                    <a:pt x="21852" y="22948"/>
                  </a:lnTo>
                  <a:lnTo>
                    <a:pt x="21922" y="23426"/>
                  </a:lnTo>
                  <a:lnTo>
                    <a:pt x="22025" y="23426"/>
                  </a:lnTo>
                  <a:lnTo>
                    <a:pt x="22164" y="23426"/>
                  </a:lnTo>
                  <a:lnTo>
                    <a:pt x="22268" y="23426"/>
                  </a:lnTo>
                  <a:lnTo>
                    <a:pt x="22372" y="23426"/>
                  </a:lnTo>
                  <a:lnTo>
                    <a:pt x="22372" y="23426"/>
                  </a:lnTo>
                  <a:lnTo>
                    <a:pt x="22372" y="23426"/>
                  </a:lnTo>
                  <a:lnTo>
                    <a:pt x="22337" y="21992"/>
                  </a:lnTo>
                  <a:lnTo>
                    <a:pt x="22268" y="20557"/>
                  </a:lnTo>
                  <a:lnTo>
                    <a:pt x="22268" y="19123"/>
                  </a:lnTo>
                  <a:lnTo>
                    <a:pt x="22199" y="18167"/>
                  </a:lnTo>
                  <a:lnTo>
                    <a:pt x="22164" y="18167"/>
                  </a:lnTo>
                  <a:lnTo>
                    <a:pt x="22095" y="18167"/>
                  </a:lnTo>
                  <a:lnTo>
                    <a:pt x="22025" y="19123"/>
                  </a:lnTo>
                  <a:lnTo>
                    <a:pt x="22025" y="19123"/>
                  </a:lnTo>
                  <a:lnTo>
                    <a:pt x="22025" y="19123"/>
                  </a:lnTo>
                  <a:lnTo>
                    <a:pt x="21922" y="18167"/>
                  </a:lnTo>
                  <a:lnTo>
                    <a:pt x="21818" y="18167"/>
                  </a:lnTo>
                  <a:lnTo>
                    <a:pt x="21645" y="17211"/>
                  </a:lnTo>
                  <a:lnTo>
                    <a:pt x="21471" y="16733"/>
                  </a:lnTo>
                  <a:lnTo>
                    <a:pt x="21367" y="15776"/>
                  </a:lnTo>
                  <a:lnTo>
                    <a:pt x="21229" y="14820"/>
                  </a:lnTo>
                  <a:lnTo>
                    <a:pt x="20606" y="14820"/>
                  </a:lnTo>
                  <a:lnTo>
                    <a:pt x="20848" y="10517"/>
                  </a:lnTo>
                  <a:lnTo>
                    <a:pt x="20917" y="10517"/>
                  </a:lnTo>
                  <a:lnTo>
                    <a:pt x="21021" y="9561"/>
                  </a:lnTo>
                  <a:lnTo>
                    <a:pt x="21125" y="9561"/>
                  </a:lnTo>
                  <a:lnTo>
                    <a:pt x="21298" y="8605"/>
                  </a:lnTo>
                  <a:lnTo>
                    <a:pt x="21402" y="7171"/>
                  </a:lnTo>
                  <a:lnTo>
                    <a:pt x="21402" y="7171"/>
                  </a:lnTo>
                  <a:lnTo>
                    <a:pt x="21541" y="7171"/>
                  </a:lnTo>
                  <a:lnTo>
                    <a:pt x="21645" y="7171"/>
                  </a:lnTo>
                  <a:lnTo>
                    <a:pt x="21818" y="7171"/>
                  </a:lnTo>
                  <a:lnTo>
                    <a:pt x="21991" y="7171"/>
                  </a:lnTo>
                  <a:lnTo>
                    <a:pt x="22095" y="8127"/>
                  </a:lnTo>
                  <a:lnTo>
                    <a:pt x="22545" y="8127"/>
                  </a:lnTo>
                  <a:lnTo>
                    <a:pt x="22545" y="4780"/>
                  </a:lnTo>
                  <a:lnTo>
                    <a:pt x="23064" y="4780"/>
                  </a:lnTo>
                  <a:lnTo>
                    <a:pt x="23168" y="4780"/>
                  </a:lnTo>
                  <a:lnTo>
                    <a:pt x="23238" y="5737"/>
                  </a:lnTo>
                  <a:lnTo>
                    <a:pt x="23272" y="6215"/>
                  </a:lnTo>
                  <a:lnTo>
                    <a:pt x="23272" y="6215"/>
                  </a:lnTo>
                  <a:lnTo>
                    <a:pt x="23619" y="8605"/>
                  </a:lnTo>
                  <a:lnTo>
                    <a:pt x="23861" y="8605"/>
                  </a:lnTo>
                  <a:lnTo>
                    <a:pt x="23861" y="8605"/>
                  </a:lnTo>
                  <a:lnTo>
                    <a:pt x="23861" y="7171"/>
                  </a:lnTo>
                  <a:lnTo>
                    <a:pt x="23792" y="5737"/>
                  </a:lnTo>
                  <a:lnTo>
                    <a:pt x="23792" y="4302"/>
                  </a:lnTo>
                  <a:lnTo>
                    <a:pt x="23792" y="1912"/>
                  </a:lnTo>
                  <a:lnTo>
                    <a:pt x="23861" y="956"/>
                  </a:lnTo>
                  <a:lnTo>
                    <a:pt x="23965" y="956"/>
                  </a:lnTo>
                  <a:lnTo>
                    <a:pt x="24069" y="956"/>
                  </a:lnTo>
                  <a:lnTo>
                    <a:pt x="24138" y="1912"/>
                  </a:lnTo>
                  <a:lnTo>
                    <a:pt x="24242" y="1912"/>
                  </a:lnTo>
                  <a:lnTo>
                    <a:pt x="24242" y="1912"/>
                  </a:lnTo>
                  <a:lnTo>
                    <a:pt x="24761" y="2390"/>
                  </a:lnTo>
                  <a:lnTo>
                    <a:pt x="24831" y="2390"/>
                  </a:lnTo>
                  <a:lnTo>
                    <a:pt x="24865" y="2390"/>
                  </a:lnTo>
                  <a:lnTo>
                    <a:pt x="25004" y="3346"/>
                  </a:lnTo>
                  <a:lnTo>
                    <a:pt x="25108" y="4302"/>
                  </a:lnTo>
                  <a:lnTo>
                    <a:pt x="25281" y="6215"/>
                  </a:lnTo>
                  <a:lnTo>
                    <a:pt x="25281" y="6215"/>
                  </a:lnTo>
                  <a:lnTo>
                    <a:pt x="25385" y="7171"/>
                  </a:lnTo>
                  <a:lnTo>
                    <a:pt x="25454" y="7171"/>
                  </a:lnTo>
                  <a:lnTo>
                    <a:pt x="25558" y="7171"/>
                  </a:lnTo>
                  <a:lnTo>
                    <a:pt x="25662" y="7171"/>
                  </a:lnTo>
                  <a:lnTo>
                    <a:pt x="25766" y="6215"/>
                  </a:lnTo>
                  <a:lnTo>
                    <a:pt x="25766" y="6215"/>
                  </a:lnTo>
                  <a:lnTo>
                    <a:pt x="25766" y="5737"/>
                  </a:lnTo>
                  <a:lnTo>
                    <a:pt x="25766" y="4302"/>
                  </a:lnTo>
                  <a:lnTo>
                    <a:pt x="25835" y="3346"/>
                  </a:lnTo>
                  <a:lnTo>
                    <a:pt x="25835" y="2390"/>
                  </a:lnTo>
                  <a:lnTo>
                    <a:pt x="25939" y="2390"/>
                  </a:lnTo>
                  <a:lnTo>
                    <a:pt x="26077" y="2390"/>
                  </a:lnTo>
                  <a:lnTo>
                    <a:pt x="26251" y="2390"/>
                  </a:lnTo>
                  <a:lnTo>
                    <a:pt x="26285" y="2390"/>
                  </a:lnTo>
                  <a:lnTo>
                    <a:pt x="26354" y="2390"/>
                  </a:lnTo>
                  <a:lnTo>
                    <a:pt x="26389" y="3346"/>
                  </a:lnTo>
                  <a:lnTo>
                    <a:pt x="26389" y="4302"/>
                  </a:lnTo>
                  <a:lnTo>
                    <a:pt x="26458" y="5737"/>
                  </a:lnTo>
                  <a:lnTo>
                    <a:pt x="26528" y="6215"/>
                  </a:lnTo>
                  <a:lnTo>
                    <a:pt x="26632" y="5737"/>
                  </a:lnTo>
                  <a:lnTo>
                    <a:pt x="26701" y="5737"/>
                  </a:lnTo>
                  <a:lnTo>
                    <a:pt x="26735" y="5737"/>
                  </a:lnTo>
                  <a:lnTo>
                    <a:pt x="26805" y="5737"/>
                  </a:lnTo>
                  <a:lnTo>
                    <a:pt x="26874" y="4302"/>
                  </a:lnTo>
                  <a:lnTo>
                    <a:pt x="26874" y="3346"/>
                  </a:lnTo>
                  <a:lnTo>
                    <a:pt x="26874" y="1912"/>
                  </a:lnTo>
                  <a:lnTo>
                    <a:pt x="26874" y="956"/>
                  </a:lnTo>
                  <a:lnTo>
                    <a:pt x="26874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4076701" y="1333500"/>
              <a:ext cx="1428600" cy="108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133" y="0"/>
                  </a:moveTo>
                  <a:lnTo>
                    <a:pt x="79200" y="0"/>
                  </a:lnTo>
                  <a:lnTo>
                    <a:pt x="82000" y="0"/>
                  </a:lnTo>
                  <a:lnTo>
                    <a:pt x="85066" y="0"/>
                  </a:lnTo>
                  <a:lnTo>
                    <a:pt x="85333" y="0"/>
                  </a:lnTo>
                  <a:lnTo>
                    <a:pt x="85733" y="352"/>
                  </a:lnTo>
                  <a:lnTo>
                    <a:pt x="86000" y="352"/>
                  </a:lnTo>
                  <a:lnTo>
                    <a:pt x="86400" y="352"/>
                  </a:lnTo>
                  <a:lnTo>
                    <a:pt x="87066" y="352"/>
                  </a:lnTo>
                  <a:lnTo>
                    <a:pt x="87466" y="352"/>
                  </a:lnTo>
                  <a:lnTo>
                    <a:pt x="87733" y="352"/>
                  </a:lnTo>
                  <a:lnTo>
                    <a:pt x="88000" y="352"/>
                  </a:lnTo>
                  <a:lnTo>
                    <a:pt x="88400" y="352"/>
                  </a:lnTo>
                  <a:lnTo>
                    <a:pt x="88800" y="352"/>
                  </a:lnTo>
                  <a:lnTo>
                    <a:pt x="89200" y="352"/>
                  </a:lnTo>
                  <a:lnTo>
                    <a:pt x="89733" y="352"/>
                  </a:lnTo>
                  <a:lnTo>
                    <a:pt x="89866" y="352"/>
                  </a:lnTo>
                  <a:lnTo>
                    <a:pt x="90133" y="352"/>
                  </a:lnTo>
                  <a:lnTo>
                    <a:pt x="90400" y="528"/>
                  </a:lnTo>
                  <a:lnTo>
                    <a:pt x="90533" y="528"/>
                  </a:lnTo>
                  <a:lnTo>
                    <a:pt x="91066" y="528"/>
                  </a:lnTo>
                  <a:lnTo>
                    <a:pt x="91466" y="881"/>
                  </a:lnTo>
                  <a:lnTo>
                    <a:pt x="91866" y="881"/>
                  </a:lnTo>
                  <a:lnTo>
                    <a:pt x="92266" y="881"/>
                  </a:lnTo>
                  <a:lnTo>
                    <a:pt x="92933" y="881"/>
                  </a:lnTo>
                  <a:lnTo>
                    <a:pt x="93466" y="881"/>
                  </a:lnTo>
                  <a:lnTo>
                    <a:pt x="93866" y="1233"/>
                  </a:lnTo>
                  <a:lnTo>
                    <a:pt x="94266" y="1409"/>
                  </a:lnTo>
                  <a:lnTo>
                    <a:pt x="94533" y="1762"/>
                  </a:lnTo>
                  <a:lnTo>
                    <a:pt x="94666" y="1938"/>
                  </a:lnTo>
                  <a:lnTo>
                    <a:pt x="94666" y="2290"/>
                  </a:lnTo>
                  <a:lnTo>
                    <a:pt x="94666" y="2643"/>
                  </a:lnTo>
                  <a:lnTo>
                    <a:pt x="82000" y="2643"/>
                  </a:lnTo>
                  <a:lnTo>
                    <a:pt x="82000" y="2819"/>
                  </a:lnTo>
                  <a:lnTo>
                    <a:pt x="81866" y="3171"/>
                  </a:lnTo>
                  <a:lnTo>
                    <a:pt x="81866" y="3524"/>
                  </a:lnTo>
                  <a:lnTo>
                    <a:pt x="81600" y="3700"/>
                  </a:lnTo>
                  <a:lnTo>
                    <a:pt x="81600" y="3700"/>
                  </a:lnTo>
                  <a:lnTo>
                    <a:pt x="81200" y="3700"/>
                  </a:lnTo>
                  <a:lnTo>
                    <a:pt x="80933" y="3700"/>
                  </a:lnTo>
                  <a:lnTo>
                    <a:pt x="80800" y="3700"/>
                  </a:lnTo>
                  <a:lnTo>
                    <a:pt x="79866" y="3700"/>
                  </a:lnTo>
                  <a:lnTo>
                    <a:pt x="79866" y="4405"/>
                  </a:lnTo>
                  <a:lnTo>
                    <a:pt x="83333" y="4405"/>
                  </a:lnTo>
                  <a:lnTo>
                    <a:pt x="83600" y="4052"/>
                  </a:lnTo>
                  <a:lnTo>
                    <a:pt x="83866" y="3700"/>
                  </a:lnTo>
                  <a:lnTo>
                    <a:pt x="84266" y="3700"/>
                  </a:lnTo>
                  <a:lnTo>
                    <a:pt x="84666" y="3700"/>
                  </a:lnTo>
                  <a:lnTo>
                    <a:pt x="90400" y="3700"/>
                  </a:lnTo>
                  <a:lnTo>
                    <a:pt x="90800" y="3700"/>
                  </a:lnTo>
                  <a:lnTo>
                    <a:pt x="91200" y="3700"/>
                  </a:lnTo>
                  <a:lnTo>
                    <a:pt x="91600" y="3700"/>
                  </a:lnTo>
                  <a:lnTo>
                    <a:pt x="91866" y="4052"/>
                  </a:lnTo>
                  <a:lnTo>
                    <a:pt x="92133" y="4405"/>
                  </a:lnTo>
                  <a:lnTo>
                    <a:pt x="92533" y="4581"/>
                  </a:lnTo>
                  <a:lnTo>
                    <a:pt x="94533" y="4581"/>
                  </a:lnTo>
                  <a:lnTo>
                    <a:pt x="94666" y="4405"/>
                  </a:lnTo>
                  <a:lnTo>
                    <a:pt x="94933" y="4405"/>
                  </a:lnTo>
                  <a:lnTo>
                    <a:pt x="94933" y="4052"/>
                  </a:lnTo>
                  <a:lnTo>
                    <a:pt x="95200" y="4052"/>
                  </a:lnTo>
                  <a:lnTo>
                    <a:pt x="95600" y="4052"/>
                  </a:lnTo>
                  <a:lnTo>
                    <a:pt x="95866" y="4405"/>
                  </a:lnTo>
                  <a:lnTo>
                    <a:pt x="96000" y="4405"/>
                  </a:lnTo>
                  <a:lnTo>
                    <a:pt x="96266" y="4405"/>
                  </a:lnTo>
                  <a:lnTo>
                    <a:pt x="96400" y="4405"/>
                  </a:lnTo>
                  <a:lnTo>
                    <a:pt x="96400" y="4581"/>
                  </a:lnTo>
                  <a:lnTo>
                    <a:pt x="96666" y="4581"/>
                  </a:lnTo>
                  <a:lnTo>
                    <a:pt x="96666" y="4933"/>
                  </a:lnTo>
                  <a:lnTo>
                    <a:pt x="96666" y="5110"/>
                  </a:lnTo>
                  <a:lnTo>
                    <a:pt x="96400" y="5110"/>
                  </a:lnTo>
                  <a:lnTo>
                    <a:pt x="96266" y="5110"/>
                  </a:lnTo>
                  <a:lnTo>
                    <a:pt x="96400" y="5462"/>
                  </a:lnTo>
                  <a:lnTo>
                    <a:pt x="96666" y="5462"/>
                  </a:lnTo>
                  <a:lnTo>
                    <a:pt x="97066" y="5814"/>
                  </a:lnTo>
                  <a:lnTo>
                    <a:pt x="97733" y="5814"/>
                  </a:lnTo>
                  <a:lnTo>
                    <a:pt x="98266" y="5814"/>
                  </a:lnTo>
                  <a:lnTo>
                    <a:pt x="98666" y="5462"/>
                  </a:lnTo>
                  <a:lnTo>
                    <a:pt x="99333" y="5814"/>
                  </a:lnTo>
                  <a:lnTo>
                    <a:pt x="100000" y="5814"/>
                  </a:lnTo>
                  <a:lnTo>
                    <a:pt x="100000" y="5991"/>
                  </a:lnTo>
                  <a:lnTo>
                    <a:pt x="100133" y="5991"/>
                  </a:lnTo>
                  <a:lnTo>
                    <a:pt x="100400" y="5991"/>
                  </a:lnTo>
                  <a:lnTo>
                    <a:pt x="100666" y="5991"/>
                  </a:lnTo>
                  <a:lnTo>
                    <a:pt x="100800" y="5991"/>
                  </a:lnTo>
                  <a:lnTo>
                    <a:pt x="101200" y="5814"/>
                  </a:lnTo>
                  <a:lnTo>
                    <a:pt x="102400" y="5991"/>
                  </a:lnTo>
                  <a:lnTo>
                    <a:pt x="102400" y="7224"/>
                  </a:lnTo>
                  <a:lnTo>
                    <a:pt x="102133" y="7224"/>
                  </a:lnTo>
                  <a:lnTo>
                    <a:pt x="101866" y="7577"/>
                  </a:lnTo>
                  <a:lnTo>
                    <a:pt x="101466" y="7577"/>
                  </a:lnTo>
                  <a:lnTo>
                    <a:pt x="101066" y="7224"/>
                  </a:lnTo>
                  <a:lnTo>
                    <a:pt x="100666" y="7577"/>
                  </a:lnTo>
                  <a:lnTo>
                    <a:pt x="100400" y="7577"/>
                  </a:lnTo>
                  <a:lnTo>
                    <a:pt x="100400" y="7753"/>
                  </a:lnTo>
                  <a:lnTo>
                    <a:pt x="100133" y="7753"/>
                  </a:lnTo>
                  <a:lnTo>
                    <a:pt x="100000" y="7753"/>
                  </a:lnTo>
                  <a:lnTo>
                    <a:pt x="99733" y="7753"/>
                  </a:lnTo>
                  <a:lnTo>
                    <a:pt x="99466" y="7753"/>
                  </a:lnTo>
                  <a:lnTo>
                    <a:pt x="99333" y="7753"/>
                  </a:lnTo>
                  <a:lnTo>
                    <a:pt x="99066" y="8105"/>
                  </a:lnTo>
                  <a:lnTo>
                    <a:pt x="98800" y="8105"/>
                  </a:lnTo>
                  <a:lnTo>
                    <a:pt x="98666" y="8105"/>
                  </a:lnTo>
                  <a:lnTo>
                    <a:pt x="98400" y="8105"/>
                  </a:lnTo>
                  <a:lnTo>
                    <a:pt x="98400" y="8281"/>
                  </a:lnTo>
                  <a:lnTo>
                    <a:pt x="98400" y="8281"/>
                  </a:lnTo>
                  <a:lnTo>
                    <a:pt x="98266" y="8634"/>
                  </a:lnTo>
                  <a:lnTo>
                    <a:pt x="98000" y="8986"/>
                  </a:lnTo>
                  <a:lnTo>
                    <a:pt x="97733" y="8986"/>
                  </a:lnTo>
                  <a:lnTo>
                    <a:pt x="97333" y="8986"/>
                  </a:lnTo>
                  <a:lnTo>
                    <a:pt x="96933" y="8986"/>
                  </a:lnTo>
                  <a:lnTo>
                    <a:pt x="96666" y="8986"/>
                  </a:lnTo>
                  <a:lnTo>
                    <a:pt x="96400" y="8986"/>
                  </a:lnTo>
                  <a:lnTo>
                    <a:pt x="90533" y="8986"/>
                  </a:lnTo>
                  <a:lnTo>
                    <a:pt x="90400" y="9162"/>
                  </a:lnTo>
                  <a:lnTo>
                    <a:pt x="90133" y="9162"/>
                  </a:lnTo>
                  <a:lnTo>
                    <a:pt x="89866" y="9515"/>
                  </a:lnTo>
                  <a:lnTo>
                    <a:pt x="89866" y="9867"/>
                  </a:lnTo>
                  <a:lnTo>
                    <a:pt x="89733" y="9867"/>
                  </a:lnTo>
                  <a:lnTo>
                    <a:pt x="89466" y="9867"/>
                  </a:lnTo>
                  <a:lnTo>
                    <a:pt x="82266" y="9867"/>
                  </a:lnTo>
                  <a:lnTo>
                    <a:pt x="82000" y="10044"/>
                  </a:lnTo>
                  <a:lnTo>
                    <a:pt x="81866" y="10044"/>
                  </a:lnTo>
                  <a:lnTo>
                    <a:pt x="81200" y="10044"/>
                  </a:lnTo>
                  <a:lnTo>
                    <a:pt x="80800" y="10748"/>
                  </a:lnTo>
                  <a:lnTo>
                    <a:pt x="80800" y="10925"/>
                  </a:lnTo>
                  <a:lnTo>
                    <a:pt x="80533" y="11277"/>
                  </a:lnTo>
                  <a:lnTo>
                    <a:pt x="80133" y="11453"/>
                  </a:lnTo>
                  <a:lnTo>
                    <a:pt x="79866" y="12158"/>
                  </a:lnTo>
                  <a:lnTo>
                    <a:pt x="79866" y="12334"/>
                  </a:lnTo>
                  <a:lnTo>
                    <a:pt x="79866" y="12687"/>
                  </a:lnTo>
                  <a:lnTo>
                    <a:pt x="79866" y="13039"/>
                  </a:lnTo>
                  <a:lnTo>
                    <a:pt x="80133" y="13039"/>
                  </a:lnTo>
                  <a:lnTo>
                    <a:pt x="80266" y="13039"/>
                  </a:lnTo>
                  <a:lnTo>
                    <a:pt x="80533" y="13039"/>
                  </a:lnTo>
                  <a:lnTo>
                    <a:pt x="80800" y="12687"/>
                  </a:lnTo>
                  <a:lnTo>
                    <a:pt x="81200" y="12687"/>
                  </a:lnTo>
                  <a:lnTo>
                    <a:pt x="81466" y="12334"/>
                  </a:lnTo>
                  <a:lnTo>
                    <a:pt x="81600" y="12334"/>
                  </a:lnTo>
                  <a:lnTo>
                    <a:pt x="81866" y="12334"/>
                  </a:lnTo>
                  <a:lnTo>
                    <a:pt x="82266" y="12334"/>
                  </a:lnTo>
                  <a:lnTo>
                    <a:pt x="82533" y="12158"/>
                  </a:lnTo>
                  <a:lnTo>
                    <a:pt x="82933" y="12158"/>
                  </a:lnTo>
                  <a:lnTo>
                    <a:pt x="83200" y="12158"/>
                  </a:lnTo>
                  <a:lnTo>
                    <a:pt x="83333" y="12158"/>
                  </a:lnTo>
                  <a:lnTo>
                    <a:pt x="83600" y="11806"/>
                  </a:lnTo>
                  <a:lnTo>
                    <a:pt x="84000" y="11806"/>
                  </a:lnTo>
                  <a:lnTo>
                    <a:pt x="84400" y="11453"/>
                  </a:lnTo>
                  <a:lnTo>
                    <a:pt x="84666" y="11453"/>
                  </a:lnTo>
                  <a:lnTo>
                    <a:pt x="84933" y="11277"/>
                  </a:lnTo>
                  <a:lnTo>
                    <a:pt x="85333" y="11277"/>
                  </a:lnTo>
                  <a:lnTo>
                    <a:pt x="86000" y="10925"/>
                  </a:lnTo>
                  <a:lnTo>
                    <a:pt x="86400" y="10925"/>
                  </a:lnTo>
                  <a:lnTo>
                    <a:pt x="86800" y="10925"/>
                  </a:lnTo>
                  <a:lnTo>
                    <a:pt x="87066" y="10925"/>
                  </a:lnTo>
                  <a:lnTo>
                    <a:pt x="87466" y="11277"/>
                  </a:lnTo>
                  <a:lnTo>
                    <a:pt x="90400" y="11277"/>
                  </a:lnTo>
                  <a:lnTo>
                    <a:pt x="90800" y="10925"/>
                  </a:lnTo>
                  <a:lnTo>
                    <a:pt x="91066" y="10925"/>
                  </a:lnTo>
                  <a:lnTo>
                    <a:pt x="91200" y="10925"/>
                  </a:lnTo>
                  <a:lnTo>
                    <a:pt x="91600" y="10925"/>
                  </a:lnTo>
                  <a:lnTo>
                    <a:pt x="92266" y="10925"/>
                  </a:lnTo>
                  <a:lnTo>
                    <a:pt x="92800" y="10748"/>
                  </a:lnTo>
                  <a:lnTo>
                    <a:pt x="93466" y="10748"/>
                  </a:lnTo>
                  <a:lnTo>
                    <a:pt x="93600" y="10748"/>
                  </a:lnTo>
                  <a:lnTo>
                    <a:pt x="94000" y="10748"/>
                  </a:lnTo>
                  <a:lnTo>
                    <a:pt x="94266" y="10748"/>
                  </a:lnTo>
                  <a:lnTo>
                    <a:pt x="94533" y="10748"/>
                  </a:lnTo>
                  <a:lnTo>
                    <a:pt x="94666" y="10925"/>
                  </a:lnTo>
                  <a:lnTo>
                    <a:pt x="94933" y="10925"/>
                  </a:lnTo>
                  <a:lnTo>
                    <a:pt x="95200" y="11453"/>
                  </a:lnTo>
                  <a:lnTo>
                    <a:pt x="94933" y="11806"/>
                  </a:lnTo>
                  <a:lnTo>
                    <a:pt x="94666" y="12158"/>
                  </a:lnTo>
                  <a:lnTo>
                    <a:pt x="94266" y="12158"/>
                  </a:lnTo>
                  <a:lnTo>
                    <a:pt x="93866" y="12158"/>
                  </a:lnTo>
                  <a:lnTo>
                    <a:pt x="93466" y="12158"/>
                  </a:lnTo>
                  <a:lnTo>
                    <a:pt x="92933" y="12158"/>
                  </a:lnTo>
                  <a:lnTo>
                    <a:pt x="92533" y="12158"/>
                  </a:lnTo>
                  <a:lnTo>
                    <a:pt x="92266" y="12334"/>
                  </a:lnTo>
                  <a:lnTo>
                    <a:pt x="92133" y="12334"/>
                  </a:lnTo>
                  <a:lnTo>
                    <a:pt x="91866" y="12687"/>
                  </a:lnTo>
                  <a:lnTo>
                    <a:pt x="91866" y="13039"/>
                  </a:lnTo>
                  <a:lnTo>
                    <a:pt x="91866" y="13215"/>
                  </a:lnTo>
                  <a:lnTo>
                    <a:pt x="91600" y="13568"/>
                  </a:lnTo>
                  <a:lnTo>
                    <a:pt x="91600" y="13920"/>
                  </a:lnTo>
                  <a:lnTo>
                    <a:pt x="91466" y="14449"/>
                  </a:lnTo>
                  <a:lnTo>
                    <a:pt x="91600" y="14449"/>
                  </a:lnTo>
                  <a:lnTo>
                    <a:pt x="91866" y="14449"/>
                  </a:lnTo>
                  <a:lnTo>
                    <a:pt x="92133" y="14096"/>
                  </a:lnTo>
                  <a:lnTo>
                    <a:pt x="92266" y="13920"/>
                  </a:lnTo>
                  <a:lnTo>
                    <a:pt x="92533" y="13920"/>
                  </a:lnTo>
                  <a:lnTo>
                    <a:pt x="92800" y="13920"/>
                  </a:lnTo>
                  <a:lnTo>
                    <a:pt x="93200" y="13568"/>
                  </a:lnTo>
                  <a:lnTo>
                    <a:pt x="93600" y="13215"/>
                  </a:lnTo>
                  <a:lnTo>
                    <a:pt x="94000" y="13215"/>
                  </a:lnTo>
                  <a:lnTo>
                    <a:pt x="94266" y="13215"/>
                  </a:lnTo>
                  <a:lnTo>
                    <a:pt x="94666" y="13215"/>
                  </a:lnTo>
                  <a:lnTo>
                    <a:pt x="95200" y="13215"/>
                  </a:lnTo>
                  <a:lnTo>
                    <a:pt x="95333" y="13215"/>
                  </a:lnTo>
                  <a:lnTo>
                    <a:pt x="95600" y="13568"/>
                  </a:lnTo>
                  <a:lnTo>
                    <a:pt x="95866" y="13568"/>
                  </a:lnTo>
                  <a:lnTo>
                    <a:pt x="96000" y="13215"/>
                  </a:lnTo>
                  <a:lnTo>
                    <a:pt x="96266" y="13215"/>
                  </a:lnTo>
                  <a:lnTo>
                    <a:pt x="96000" y="13039"/>
                  </a:lnTo>
                  <a:lnTo>
                    <a:pt x="96000" y="12687"/>
                  </a:lnTo>
                  <a:lnTo>
                    <a:pt x="96000" y="12334"/>
                  </a:lnTo>
                  <a:lnTo>
                    <a:pt x="96266" y="12158"/>
                  </a:lnTo>
                  <a:lnTo>
                    <a:pt x="96266" y="11277"/>
                  </a:lnTo>
                  <a:lnTo>
                    <a:pt x="96266" y="10396"/>
                  </a:lnTo>
                  <a:lnTo>
                    <a:pt x="96400" y="10748"/>
                  </a:lnTo>
                  <a:lnTo>
                    <a:pt x="96666" y="10748"/>
                  </a:lnTo>
                  <a:lnTo>
                    <a:pt x="97333" y="10748"/>
                  </a:lnTo>
                  <a:lnTo>
                    <a:pt x="98000" y="10748"/>
                  </a:lnTo>
                  <a:lnTo>
                    <a:pt x="98266" y="10748"/>
                  </a:lnTo>
                  <a:lnTo>
                    <a:pt x="98400" y="10748"/>
                  </a:lnTo>
                  <a:lnTo>
                    <a:pt x="98800" y="10748"/>
                  </a:lnTo>
                  <a:lnTo>
                    <a:pt x="99066" y="10748"/>
                  </a:lnTo>
                  <a:lnTo>
                    <a:pt x="99466" y="10748"/>
                  </a:lnTo>
                  <a:lnTo>
                    <a:pt x="99733" y="10396"/>
                  </a:lnTo>
                  <a:lnTo>
                    <a:pt x="100000" y="10396"/>
                  </a:lnTo>
                  <a:lnTo>
                    <a:pt x="100400" y="10396"/>
                  </a:lnTo>
                  <a:lnTo>
                    <a:pt x="100666" y="10396"/>
                  </a:lnTo>
                  <a:lnTo>
                    <a:pt x="100800" y="10396"/>
                  </a:lnTo>
                  <a:lnTo>
                    <a:pt x="101066" y="10748"/>
                  </a:lnTo>
                  <a:lnTo>
                    <a:pt x="101066" y="10925"/>
                  </a:lnTo>
                  <a:lnTo>
                    <a:pt x="101200" y="11277"/>
                  </a:lnTo>
                  <a:lnTo>
                    <a:pt x="101200" y="11453"/>
                  </a:lnTo>
                  <a:lnTo>
                    <a:pt x="101200" y="12158"/>
                  </a:lnTo>
                  <a:lnTo>
                    <a:pt x="101200" y="12334"/>
                  </a:lnTo>
                  <a:lnTo>
                    <a:pt x="101200" y="12687"/>
                  </a:lnTo>
                  <a:lnTo>
                    <a:pt x="101066" y="13039"/>
                  </a:lnTo>
                  <a:lnTo>
                    <a:pt x="100800" y="13039"/>
                  </a:lnTo>
                  <a:lnTo>
                    <a:pt x="100666" y="13215"/>
                  </a:lnTo>
                  <a:lnTo>
                    <a:pt x="100400" y="13215"/>
                  </a:lnTo>
                  <a:lnTo>
                    <a:pt x="100133" y="13568"/>
                  </a:lnTo>
                  <a:lnTo>
                    <a:pt x="100000" y="13920"/>
                  </a:lnTo>
                  <a:lnTo>
                    <a:pt x="100000" y="14977"/>
                  </a:lnTo>
                  <a:lnTo>
                    <a:pt x="100000" y="15330"/>
                  </a:lnTo>
                  <a:lnTo>
                    <a:pt x="100000" y="15506"/>
                  </a:lnTo>
                  <a:lnTo>
                    <a:pt x="99733" y="15859"/>
                  </a:lnTo>
                  <a:lnTo>
                    <a:pt x="99333" y="15859"/>
                  </a:lnTo>
                  <a:lnTo>
                    <a:pt x="99066" y="15859"/>
                  </a:lnTo>
                  <a:lnTo>
                    <a:pt x="98800" y="15859"/>
                  </a:lnTo>
                  <a:lnTo>
                    <a:pt x="98666" y="16387"/>
                  </a:lnTo>
                  <a:lnTo>
                    <a:pt x="98400" y="16740"/>
                  </a:lnTo>
                  <a:lnTo>
                    <a:pt x="98400" y="17092"/>
                  </a:lnTo>
                  <a:lnTo>
                    <a:pt x="98266" y="17268"/>
                  </a:lnTo>
                  <a:lnTo>
                    <a:pt x="98000" y="17621"/>
                  </a:lnTo>
                  <a:lnTo>
                    <a:pt x="98000" y="17797"/>
                  </a:lnTo>
                  <a:lnTo>
                    <a:pt x="97733" y="18149"/>
                  </a:lnTo>
                  <a:lnTo>
                    <a:pt x="97600" y="18502"/>
                  </a:lnTo>
                  <a:lnTo>
                    <a:pt x="97333" y="18502"/>
                  </a:lnTo>
                  <a:lnTo>
                    <a:pt x="97333" y="18678"/>
                  </a:lnTo>
                  <a:lnTo>
                    <a:pt x="97066" y="19030"/>
                  </a:lnTo>
                  <a:lnTo>
                    <a:pt x="97333" y="19030"/>
                  </a:lnTo>
                  <a:lnTo>
                    <a:pt x="97600" y="19383"/>
                  </a:lnTo>
                  <a:lnTo>
                    <a:pt x="97600" y="19383"/>
                  </a:lnTo>
                  <a:lnTo>
                    <a:pt x="97733" y="19383"/>
                  </a:lnTo>
                  <a:lnTo>
                    <a:pt x="98000" y="19030"/>
                  </a:lnTo>
                  <a:lnTo>
                    <a:pt x="98266" y="18678"/>
                  </a:lnTo>
                  <a:lnTo>
                    <a:pt x="98400" y="18502"/>
                  </a:lnTo>
                  <a:lnTo>
                    <a:pt x="98400" y="17797"/>
                  </a:lnTo>
                  <a:lnTo>
                    <a:pt x="98666" y="17621"/>
                  </a:lnTo>
                  <a:lnTo>
                    <a:pt x="98800" y="17268"/>
                  </a:lnTo>
                  <a:lnTo>
                    <a:pt x="99066" y="17092"/>
                  </a:lnTo>
                  <a:lnTo>
                    <a:pt x="99333" y="16740"/>
                  </a:lnTo>
                  <a:lnTo>
                    <a:pt x="99466" y="16740"/>
                  </a:lnTo>
                  <a:lnTo>
                    <a:pt x="100133" y="16387"/>
                  </a:lnTo>
                  <a:lnTo>
                    <a:pt x="100666" y="16387"/>
                  </a:lnTo>
                  <a:lnTo>
                    <a:pt x="100800" y="16211"/>
                  </a:lnTo>
                  <a:lnTo>
                    <a:pt x="101066" y="15859"/>
                  </a:lnTo>
                  <a:lnTo>
                    <a:pt x="101466" y="15859"/>
                  </a:lnTo>
                  <a:lnTo>
                    <a:pt x="101866" y="15859"/>
                  </a:lnTo>
                  <a:lnTo>
                    <a:pt x="102400" y="15506"/>
                  </a:lnTo>
                  <a:lnTo>
                    <a:pt x="102800" y="15859"/>
                  </a:lnTo>
                  <a:lnTo>
                    <a:pt x="103200" y="15859"/>
                  </a:lnTo>
                  <a:lnTo>
                    <a:pt x="103600" y="15506"/>
                  </a:lnTo>
                  <a:lnTo>
                    <a:pt x="103600" y="15330"/>
                  </a:lnTo>
                  <a:lnTo>
                    <a:pt x="103866" y="14977"/>
                  </a:lnTo>
                  <a:lnTo>
                    <a:pt x="104133" y="14449"/>
                  </a:lnTo>
                  <a:lnTo>
                    <a:pt x="104266" y="14096"/>
                  </a:lnTo>
                  <a:lnTo>
                    <a:pt x="104533" y="13920"/>
                  </a:lnTo>
                  <a:lnTo>
                    <a:pt x="104933" y="13920"/>
                  </a:lnTo>
                  <a:lnTo>
                    <a:pt x="105200" y="13920"/>
                  </a:lnTo>
                  <a:lnTo>
                    <a:pt x="105600" y="13920"/>
                  </a:lnTo>
                  <a:lnTo>
                    <a:pt x="106000" y="13920"/>
                  </a:lnTo>
                  <a:lnTo>
                    <a:pt x="106266" y="14096"/>
                  </a:lnTo>
                  <a:lnTo>
                    <a:pt x="106533" y="14096"/>
                  </a:lnTo>
                  <a:lnTo>
                    <a:pt x="106533" y="14449"/>
                  </a:lnTo>
                  <a:lnTo>
                    <a:pt x="106666" y="14625"/>
                  </a:lnTo>
                  <a:lnTo>
                    <a:pt x="107200" y="14625"/>
                  </a:lnTo>
                  <a:lnTo>
                    <a:pt x="107600" y="14625"/>
                  </a:lnTo>
                  <a:lnTo>
                    <a:pt x="108000" y="14625"/>
                  </a:lnTo>
                  <a:lnTo>
                    <a:pt x="108400" y="14625"/>
                  </a:lnTo>
                  <a:lnTo>
                    <a:pt x="108933" y="14625"/>
                  </a:lnTo>
                  <a:lnTo>
                    <a:pt x="109333" y="14625"/>
                  </a:lnTo>
                  <a:lnTo>
                    <a:pt x="109600" y="14449"/>
                  </a:lnTo>
                  <a:lnTo>
                    <a:pt x="109733" y="14449"/>
                  </a:lnTo>
                  <a:lnTo>
                    <a:pt x="110000" y="14096"/>
                  </a:lnTo>
                  <a:lnTo>
                    <a:pt x="110000" y="13920"/>
                  </a:lnTo>
                  <a:lnTo>
                    <a:pt x="110266" y="13215"/>
                  </a:lnTo>
                  <a:lnTo>
                    <a:pt x="110266" y="12687"/>
                  </a:lnTo>
                  <a:lnTo>
                    <a:pt x="110400" y="12687"/>
                  </a:lnTo>
                  <a:lnTo>
                    <a:pt x="110666" y="12334"/>
                  </a:lnTo>
                  <a:lnTo>
                    <a:pt x="110933" y="12158"/>
                  </a:lnTo>
                  <a:lnTo>
                    <a:pt x="111066" y="12158"/>
                  </a:lnTo>
                  <a:lnTo>
                    <a:pt x="111466" y="11806"/>
                  </a:lnTo>
                  <a:lnTo>
                    <a:pt x="112133" y="11806"/>
                  </a:lnTo>
                  <a:lnTo>
                    <a:pt x="112400" y="11806"/>
                  </a:lnTo>
                  <a:lnTo>
                    <a:pt x="112666" y="11806"/>
                  </a:lnTo>
                  <a:lnTo>
                    <a:pt x="112800" y="11453"/>
                  </a:lnTo>
                  <a:lnTo>
                    <a:pt x="113333" y="11453"/>
                  </a:lnTo>
                  <a:lnTo>
                    <a:pt x="113466" y="11453"/>
                  </a:lnTo>
                  <a:lnTo>
                    <a:pt x="113866" y="11453"/>
                  </a:lnTo>
                  <a:lnTo>
                    <a:pt x="114133" y="11806"/>
                  </a:lnTo>
                  <a:lnTo>
                    <a:pt x="114800" y="12158"/>
                  </a:lnTo>
                  <a:lnTo>
                    <a:pt x="115066" y="12158"/>
                  </a:lnTo>
                  <a:lnTo>
                    <a:pt x="115200" y="12158"/>
                  </a:lnTo>
                  <a:lnTo>
                    <a:pt x="115733" y="12334"/>
                  </a:lnTo>
                  <a:lnTo>
                    <a:pt x="116133" y="12334"/>
                  </a:lnTo>
                  <a:lnTo>
                    <a:pt x="116533" y="12334"/>
                  </a:lnTo>
                  <a:lnTo>
                    <a:pt x="116933" y="12334"/>
                  </a:lnTo>
                  <a:lnTo>
                    <a:pt x="117200" y="12158"/>
                  </a:lnTo>
                  <a:lnTo>
                    <a:pt x="117600" y="12158"/>
                  </a:lnTo>
                  <a:lnTo>
                    <a:pt x="118133" y="11806"/>
                  </a:lnTo>
                  <a:lnTo>
                    <a:pt x="118533" y="11806"/>
                  </a:lnTo>
                  <a:lnTo>
                    <a:pt x="118933" y="11806"/>
                  </a:lnTo>
                  <a:lnTo>
                    <a:pt x="119333" y="12158"/>
                  </a:lnTo>
                  <a:lnTo>
                    <a:pt x="119600" y="12158"/>
                  </a:lnTo>
                  <a:lnTo>
                    <a:pt x="119866" y="12158"/>
                  </a:lnTo>
                  <a:lnTo>
                    <a:pt x="120000" y="12687"/>
                  </a:lnTo>
                  <a:lnTo>
                    <a:pt x="120000" y="13039"/>
                  </a:lnTo>
                  <a:lnTo>
                    <a:pt x="120000" y="13215"/>
                  </a:lnTo>
                  <a:lnTo>
                    <a:pt x="120000" y="13920"/>
                  </a:lnTo>
                  <a:lnTo>
                    <a:pt x="120000" y="14449"/>
                  </a:lnTo>
                  <a:lnTo>
                    <a:pt x="119866" y="14625"/>
                  </a:lnTo>
                  <a:lnTo>
                    <a:pt x="119600" y="14977"/>
                  </a:lnTo>
                  <a:lnTo>
                    <a:pt x="119333" y="15330"/>
                  </a:lnTo>
                  <a:lnTo>
                    <a:pt x="119200" y="15506"/>
                  </a:lnTo>
                  <a:lnTo>
                    <a:pt x="118666" y="15859"/>
                  </a:lnTo>
                  <a:lnTo>
                    <a:pt x="118533" y="15859"/>
                  </a:lnTo>
                  <a:lnTo>
                    <a:pt x="118266" y="15859"/>
                  </a:lnTo>
                  <a:lnTo>
                    <a:pt x="117600" y="15859"/>
                  </a:lnTo>
                  <a:lnTo>
                    <a:pt x="116800" y="15859"/>
                  </a:lnTo>
                  <a:lnTo>
                    <a:pt x="116266" y="15859"/>
                  </a:lnTo>
                  <a:lnTo>
                    <a:pt x="115866" y="16211"/>
                  </a:lnTo>
                  <a:lnTo>
                    <a:pt x="115466" y="16211"/>
                  </a:lnTo>
                  <a:lnTo>
                    <a:pt x="115200" y="16211"/>
                  </a:lnTo>
                  <a:lnTo>
                    <a:pt x="115200" y="16387"/>
                  </a:lnTo>
                  <a:lnTo>
                    <a:pt x="115200" y="16740"/>
                  </a:lnTo>
                  <a:lnTo>
                    <a:pt x="114800" y="17092"/>
                  </a:lnTo>
                  <a:lnTo>
                    <a:pt x="114533" y="17268"/>
                  </a:lnTo>
                  <a:lnTo>
                    <a:pt x="114400" y="17621"/>
                  </a:lnTo>
                  <a:lnTo>
                    <a:pt x="114400" y="17797"/>
                  </a:lnTo>
                  <a:lnTo>
                    <a:pt x="114133" y="18149"/>
                  </a:lnTo>
                  <a:lnTo>
                    <a:pt x="114133" y="18502"/>
                  </a:lnTo>
                  <a:lnTo>
                    <a:pt x="113866" y="18502"/>
                  </a:lnTo>
                  <a:lnTo>
                    <a:pt x="113466" y="18678"/>
                  </a:lnTo>
                  <a:lnTo>
                    <a:pt x="113066" y="18678"/>
                  </a:lnTo>
                  <a:lnTo>
                    <a:pt x="112800" y="18678"/>
                  </a:lnTo>
                  <a:lnTo>
                    <a:pt x="112666" y="18678"/>
                  </a:lnTo>
                  <a:lnTo>
                    <a:pt x="112133" y="18678"/>
                  </a:lnTo>
                  <a:lnTo>
                    <a:pt x="112000" y="18678"/>
                  </a:lnTo>
                  <a:lnTo>
                    <a:pt x="111733" y="18678"/>
                  </a:lnTo>
                  <a:lnTo>
                    <a:pt x="111466" y="18678"/>
                  </a:lnTo>
                  <a:lnTo>
                    <a:pt x="111333" y="18502"/>
                  </a:lnTo>
                  <a:lnTo>
                    <a:pt x="111066" y="18502"/>
                  </a:lnTo>
                  <a:lnTo>
                    <a:pt x="110933" y="18149"/>
                  </a:lnTo>
                  <a:lnTo>
                    <a:pt x="110400" y="18149"/>
                  </a:lnTo>
                  <a:lnTo>
                    <a:pt x="110266" y="18149"/>
                  </a:lnTo>
                  <a:lnTo>
                    <a:pt x="110000" y="18502"/>
                  </a:lnTo>
                  <a:lnTo>
                    <a:pt x="109733" y="18678"/>
                  </a:lnTo>
                  <a:lnTo>
                    <a:pt x="109333" y="19030"/>
                  </a:lnTo>
                  <a:lnTo>
                    <a:pt x="108933" y="19383"/>
                  </a:lnTo>
                  <a:lnTo>
                    <a:pt x="108400" y="19383"/>
                  </a:lnTo>
                  <a:lnTo>
                    <a:pt x="109600" y="19559"/>
                  </a:lnTo>
                  <a:lnTo>
                    <a:pt x="113333" y="19559"/>
                  </a:lnTo>
                  <a:lnTo>
                    <a:pt x="113466" y="20264"/>
                  </a:lnTo>
                  <a:lnTo>
                    <a:pt x="113333" y="20440"/>
                  </a:lnTo>
                  <a:lnTo>
                    <a:pt x="113333" y="20792"/>
                  </a:lnTo>
                  <a:lnTo>
                    <a:pt x="113066" y="20792"/>
                  </a:lnTo>
                  <a:lnTo>
                    <a:pt x="112800" y="20792"/>
                  </a:lnTo>
                  <a:lnTo>
                    <a:pt x="112666" y="20792"/>
                  </a:lnTo>
                  <a:lnTo>
                    <a:pt x="112666" y="20969"/>
                  </a:lnTo>
                  <a:lnTo>
                    <a:pt x="112400" y="20969"/>
                  </a:lnTo>
                  <a:lnTo>
                    <a:pt x="112133" y="20969"/>
                  </a:lnTo>
                  <a:lnTo>
                    <a:pt x="112000" y="20969"/>
                  </a:lnTo>
                  <a:lnTo>
                    <a:pt x="111733" y="20969"/>
                  </a:lnTo>
                  <a:lnTo>
                    <a:pt x="111466" y="21321"/>
                  </a:lnTo>
                  <a:lnTo>
                    <a:pt x="111333" y="21321"/>
                  </a:lnTo>
                  <a:lnTo>
                    <a:pt x="111066" y="21674"/>
                  </a:lnTo>
                  <a:lnTo>
                    <a:pt x="110933" y="21850"/>
                  </a:lnTo>
                  <a:lnTo>
                    <a:pt x="110933" y="22202"/>
                  </a:lnTo>
                  <a:lnTo>
                    <a:pt x="110933" y="22555"/>
                  </a:lnTo>
                  <a:lnTo>
                    <a:pt x="110666" y="22731"/>
                  </a:lnTo>
                  <a:lnTo>
                    <a:pt x="110666" y="23083"/>
                  </a:lnTo>
                  <a:lnTo>
                    <a:pt x="110400" y="23083"/>
                  </a:lnTo>
                  <a:lnTo>
                    <a:pt x="110266" y="23436"/>
                  </a:lnTo>
                  <a:lnTo>
                    <a:pt x="110000" y="23436"/>
                  </a:lnTo>
                  <a:lnTo>
                    <a:pt x="109733" y="23436"/>
                  </a:lnTo>
                  <a:lnTo>
                    <a:pt x="109333" y="23436"/>
                  </a:lnTo>
                  <a:lnTo>
                    <a:pt x="108933" y="23083"/>
                  </a:lnTo>
                  <a:lnTo>
                    <a:pt x="108400" y="23436"/>
                  </a:lnTo>
                  <a:lnTo>
                    <a:pt x="108000" y="23612"/>
                  </a:lnTo>
                  <a:lnTo>
                    <a:pt x="107866" y="23964"/>
                  </a:lnTo>
                  <a:lnTo>
                    <a:pt x="107600" y="24140"/>
                  </a:lnTo>
                  <a:lnTo>
                    <a:pt x="107333" y="24845"/>
                  </a:lnTo>
                  <a:lnTo>
                    <a:pt x="107200" y="25022"/>
                  </a:lnTo>
                  <a:lnTo>
                    <a:pt x="107200" y="25374"/>
                  </a:lnTo>
                  <a:lnTo>
                    <a:pt x="106933" y="25726"/>
                  </a:lnTo>
                  <a:lnTo>
                    <a:pt x="106666" y="26255"/>
                  </a:lnTo>
                  <a:lnTo>
                    <a:pt x="106666" y="26607"/>
                  </a:lnTo>
                  <a:lnTo>
                    <a:pt x="106933" y="26784"/>
                  </a:lnTo>
                  <a:lnTo>
                    <a:pt x="106933" y="27136"/>
                  </a:lnTo>
                  <a:lnTo>
                    <a:pt x="106933" y="27312"/>
                  </a:lnTo>
                  <a:lnTo>
                    <a:pt x="106666" y="27665"/>
                  </a:lnTo>
                  <a:lnTo>
                    <a:pt x="106666" y="27665"/>
                  </a:lnTo>
                  <a:lnTo>
                    <a:pt x="106533" y="28017"/>
                  </a:lnTo>
                  <a:lnTo>
                    <a:pt x="106000" y="28017"/>
                  </a:lnTo>
                  <a:lnTo>
                    <a:pt x="105866" y="28017"/>
                  </a:lnTo>
                  <a:lnTo>
                    <a:pt x="105600" y="28017"/>
                  </a:lnTo>
                  <a:lnTo>
                    <a:pt x="105200" y="28017"/>
                  </a:lnTo>
                  <a:lnTo>
                    <a:pt x="105200" y="28193"/>
                  </a:lnTo>
                  <a:lnTo>
                    <a:pt x="104933" y="28546"/>
                  </a:lnTo>
                  <a:lnTo>
                    <a:pt x="104800" y="29074"/>
                  </a:lnTo>
                  <a:lnTo>
                    <a:pt x="104800" y="29427"/>
                  </a:lnTo>
                  <a:lnTo>
                    <a:pt x="104800" y="29955"/>
                  </a:lnTo>
                  <a:lnTo>
                    <a:pt x="103466" y="29955"/>
                  </a:lnTo>
                  <a:lnTo>
                    <a:pt x="103466" y="30837"/>
                  </a:lnTo>
                  <a:lnTo>
                    <a:pt x="103200" y="31365"/>
                  </a:lnTo>
                  <a:lnTo>
                    <a:pt x="103200" y="32070"/>
                  </a:lnTo>
                  <a:lnTo>
                    <a:pt x="103200" y="32599"/>
                  </a:lnTo>
                  <a:lnTo>
                    <a:pt x="103200" y="32951"/>
                  </a:lnTo>
                  <a:lnTo>
                    <a:pt x="103200" y="33127"/>
                  </a:lnTo>
                  <a:lnTo>
                    <a:pt x="103200" y="33480"/>
                  </a:lnTo>
                  <a:lnTo>
                    <a:pt x="103066" y="33656"/>
                  </a:lnTo>
                  <a:lnTo>
                    <a:pt x="102800" y="33656"/>
                  </a:lnTo>
                  <a:lnTo>
                    <a:pt x="102533" y="33656"/>
                  </a:lnTo>
                  <a:lnTo>
                    <a:pt x="102533" y="33656"/>
                  </a:lnTo>
                  <a:lnTo>
                    <a:pt x="102400" y="34361"/>
                  </a:lnTo>
                  <a:lnTo>
                    <a:pt x="102133" y="34889"/>
                  </a:lnTo>
                  <a:lnTo>
                    <a:pt x="102133" y="35418"/>
                  </a:lnTo>
                  <a:lnTo>
                    <a:pt x="102133" y="35770"/>
                  </a:lnTo>
                  <a:lnTo>
                    <a:pt x="102133" y="36123"/>
                  </a:lnTo>
                  <a:lnTo>
                    <a:pt x="102400" y="36299"/>
                  </a:lnTo>
                  <a:lnTo>
                    <a:pt x="102533" y="36651"/>
                  </a:lnTo>
                  <a:lnTo>
                    <a:pt x="102800" y="36651"/>
                  </a:lnTo>
                  <a:lnTo>
                    <a:pt x="103066" y="36651"/>
                  </a:lnTo>
                  <a:lnTo>
                    <a:pt x="103200" y="36299"/>
                  </a:lnTo>
                  <a:lnTo>
                    <a:pt x="103200" y="36123"/>
                  </a:lnTo>
                  <a:lnTo>
                    <a:pt x="103200" y="35418"/>
                  </a:lnTo>
                  <a:lnTo>
                    <a:pt x="103200" y="34889"/>
                  </a:lnTo>
                  <a:lnTo>
                    <a:pt x="103866" y="34889"/>
                  </a:lnTo>
                  <a:lnTo>
                    <a:pt x="104266" y="34889"/>
                  </a:lnTo>
                  <a:lnTo>
                    <a:pt x="104533" y="34889"/>
                  </a:lnTo>
                  <a:lnTo>
                    <a:pt x="104800" y="34889"/>
                  </a:lnTo>
                  <a:lnTo>
                    <a:pt x="104933" y="35242"/>
                  </a:lnTo>
                  <a:lnTo>
                    <a:pt x="105466" y="35242"/>
                  </a:lnTo>
                  <a:lnTo>
                    <a:pt x="105866" y="35242"/>
                  </a:lnTo>
                  <a:lnTo>
                    <a:pt x="105866" y="35418"/>
                  </a:lnTo>
                  <a:lnTo>
                    <a:pt x="106000" y="35418"/>
                  </a:lnTo>
                  <a:lnTo>
                    <a:pt x="106266" y="35770"/>
                  </a:lnTo>
                  <a:lnTo>
                    <a:pt x="106666" y="35770"/>
                  </a:lnTo>
                  <a:lnTo>
                    <a:pt x="107200" y="35418"/>
                  </a:lnTo>
                  <a:lnTo>
                    <a:pt x="107200" y="35770"/>
                  </a:lnTo>
                  <a:lnTo>
                    <a:pt x="107333" y="35770"/>
                  </a:lnTo>
                  <a:lnTo>
                    <a:pt x="107333" y="36123"/>
                  </a:lnTo>
                  <a:lnTo>
                    <a:pt x="107600" y="36299"/>
                  </a:lnTo>
                  <a:lnTo>
                    <a:pt x="107866" y="36651"/>
                  </a:lnTo>
                  <a:lnTo>
                    <a:pt x="107600" y="36828"/>
                  </a:lnTo>
                  <a:lnTo>
                    <a:pt x="107333" y="37180"/>
                  </a:lnTo>
                  <a:lnTo>
                    <a:pt x="106933" y="37180"/>
                  </a:lnTo>
                  <a:lnTo>
                    <a:pt x="106533" y="37180"/>
                  </a:lnTo>
                  <a:lnTo>
                    <a:pt x="106000" y="37180"/>
                  </a:lnTo>
                  <a:lnTo>
                    <a:pt x="105866" y="37180"/>
                  </a:lnTo>
                  <a:lnTo>
                    <a:pt x="105600" y="36828"/>
                  </a:lnTo>
                  <a:lnTo>
                    <a:pt x="105466" y="36828"/>
                  </a:lnTo>
                  <a:lnTo>
                    <a:pt x="105200" y="37180"/>
                  </a:lnTo>
                  <a:lnTo>
                    <a:pt x="105200" y="38942"/>
                  </a:lnTo>
                  <a:lnTo>
                    <a:pt x="105466" y="38590"/>
                  </a:lnTo>
                  <a:lnTo>
                    <a:pt x="105600" y="38590"/>
                  </a:lnTo>
                  <a:lnTo>
                    <a:pt x="105866" y="38942"/>
                  </a:lnTo>
                  <a:lnTo>
                    <a:pt x="106000" y="38942"/>
                  </a:lnTo>
                  <a:lnTo>
                    <a:pt x="106666" y="38942"/>
                  </a:lnTo>
                  <a:lnTo>
                    <a:pt x="107200" y="38942"/>
                  </a:lnTo>
                  <a:lnTo>
                    <a:pt x="107333" y="38942"/>
                  </a:lnTo>
                  <a:lnTo>
                    <a:pt x="107600" y="38590"/>
                  </a:lnTo>
                  <a:lnTo>
                    <a:pt x="107866" y="38590"/>
                  </a:lnTo>
                  <a:lnTo>
                    <a:pt x="108266" y="38414"/>
                  </a:lnTo>
                  <a:lnTo>
                    <a:pt x="108400" y="38414"/>
                  </a:lnTo>
                  <a:lnTo>
                    <a:pt x="108666" y="38590"/>
                  </a:lnTo>
                  <a:lnTo>
                    <a:pt x="108933" y="38942"/>
                  </a:lnTo>
                  <a:lnTo>
                    <a:pt x="109066" y="39295"/>
                  </a:lnTo>
                  <a:lnTo>
                    <a:pt x="109066" y="39295"/>
                  </a:lnTo>
                  <a:lnTo>
                    <a:pt x="109333" y="39471"/>
                  </a:lnTo>
                  <a:lnTo>
                    <a:pt x="109333" y="39823"/>
                  </a:lnTo>
                  <a:lnTo>
                    <a:pt x="109333" y="40176"/>
                  </a:lnTo>
                  <a:lnTo>
                    <a:pt x="109333" y="40352"/>
                  </a:lnTo>
                  <a:lnTo>
                    <a:pt x="109066" y="40352"/>
                  </a:lnTo>
                  <a:lnTo>
                    <a:pt x="108933" y="40704"/>
                  </a:lnTo>
                  <a:lnTo>
                    <a:pt x="108666" y="40881"/>
                  </a:lnTo>
                  <a:lnTo>
                    <a:pt x="108666" y="41233"/>
                  </a:lnTo>
                  <a:lnTo>
                    <a:pt x="108666" y="45638"/>
                  </a:lnTo>
                  <a:lnTo>
                    <a:pt x="108000" y="45814"/>
                  </a:lnTo>
                  <a:lnTo>
                    <a:pt x="107866" y="45286"/>
                  </a:lnTo>
                  <a:lnTo>
                    <a:pt x="107600" y="44757"/>
                  </a:lnTo>
                  <a:lnTo>
                    <a:pt x="107600" y="43876"/>
                  </a:lnTo>
                  <a:lnTo>
                    <a:pt x="107600" y="43524"/>
                  </a:lnTo>
                  <a:lnTo>
                    <a:pt x="107866" y="43348"/>
                  </a:lnTo>
                  <a:lnTo>
                    <a:pt x="107866" y="42995"/>
                  </a:lnTo>
                  <a:lnTo>
                    <a:pt x="108000" y="42995"/>
                  </a:lnTo>
                  <a:lnTo>
                    <a:pt x="108000" y="42643"/>
                  </a:lnTo>
                  <a:lnTo>
                    <a:pt x="108000" y="42466"/>
                  </a:lnTo>
                  <a:lnTo>
                    <a:pt x="108000" y="42114"/>
                  </a:lnTo>
                  <a:lnTo>
                    <a:pt x="108000" y="41762"/>
                  </a:lnTo>
                  <a:lnTo>
                    <a:pt x="107866" y="41762"/>
                  </a:lnTo>
                  <a:lnTo>
                    <a:pt x="107600" y="41585"/>
                  </a:lnTo>
                  <a:lnTo>
                    <a:pt x="107600" y="41233"/>
                  </a:lnTo>
                  <a:lnTo>
                    <a:pt x="107333" y="40881"/>
                  </a:lnTo>
                  <a:lnTo>
                    <a:pt x="106933" y="40881"/>
                  </a:lnTo>
                  <a:lnTo>
                    <a:pt x="106533" y="40881"/>
                  </a:lnTo>
                  <a:lnTo>
                    <a:pt x="105600" y="40881"/>
                  </a:lnTo>
                  <a:lnTo>
                    <a:pt x="105466" y="41233"/>
                  </a:lnTo>
                  <a:lnTo>
                    <a:pt x="105200" y="41233"/>
                  </a:lnTo>
                  <a:lnTo>
                    <a:pt x="104800" y="41233"/>
                  </a:lnTo>
                  <a:lnTo>
                    <a:pt x="104266" y="41233"/>
                  </a:lnTo>
                  <a:lnTo>
                    <a:pt x="104133" y="41233"/>
                  </a:lnTo>
                  <a:lnTo>
                    <a:pt x="103866" y="41233"/>
                  </a:lnTo>
                  <a:lnTo>
                    <a:pt x="103600" y="41585"/>
                  </a:lnTo>
                  <a:lnTo>
                    <a:pt x="103600" y="41762"/>
                  </a:lnTo>
                  <a:lnTo>
                    <a:pt x="103466" y="41762"/>
                  </a:lnTo>
                  <a:lnTo>
                    <a:pt x="103466" y="42114"/>
                  </a:lnTo>
                  <a:lnTo>
                    <a:pt x="103200" y="42114"/>
                  </a:lnTo>
                  <a:lnTo>
                    <a:pt x="103066" y="42114"/>
                  </a:lnTo>
                  <a:lnTo>
                    <a:pt x="103066" y="42466"/>
                  </a:lnTo>
                  <a:lnTo>
                    <a:pt x="103066" y="42466"/>
                  </a:lnTo>
                  <a:lnTo>
                    <a:pt x="103066" y="42995"/>
                  </a:lnTo>
                  <a:lnTo>
                    <a:pt x="103200" y="43348"/>
                  </a:lnTo>
                  <a:lnTo>
                    <a:pt x="103200" y="43524"/>
                  </a:lnTo>
                  <a:lnTo>
                    <a:pt x="103466" y="43876"/>
                  </a:lnTo>
                  <a:lnTo>
                    <a:pt x="103866" y="44052"/>
                  </a:lnTo>
                  <a:lnTo>
                    <a:pt x="104133" y="44405"/>
                  </a:lnTo>
                  <a:lnTo>
                    <a:pt x="104266" y="44405"/>
                  </a:lnTo>
                  <a:lnTo>
                    <a:pt x="104800" y="44405"/>
                  </a:lnTo>
                  <a:lnTo>
                    <a:pt x="104933" y="44757"/>
                  </a:lnTo>
                  <a:lnTo>
                    <a:pt x="105200" y="44757"/>
                  </a:lnTo>
                  <a:lnTo>
                    <a:pt x="105600" y="44757"/>
                  </a:lnTo>
                  <a:lnTo>
                    <a:pt x="106000" y="44757"/>
                  </a:lnTo>
                  <a:lnTo>
                    <a:pt x="106533" y="44757"/>
                  </a:lnTo>
                  <a:lnTo>
                    <a:pt x="106533" y="44933"/>
                  </a:lnTo>
                  <a:lnTo>
                    <a:pt x="106666" y="45638"/>
                  </a:lnTo>
                  <a:lnTo>
                    <a:pt x="106666" y="45814"/>
                  </a:lnTo>
                  <a:lnTo>
                    <a:pt x="106666" y="46167"/>
                  </a:lnTo>
                  <a:lnTo>
                    <a:pt x="106933" y="46519"/>
                  </a:lnTo>
                  <a:lnTo>
                    <a:pt x="107200" y="46696"/>
                  </a:lnTo>
                  <a:lnTo>
                    <a:pt x="107333" y="47048"/>
                  </a:lnTo>
                  <a:lnTo>
                    <a:pt x="107333" y="47577"/>
                  </a:lnTo>
                  <a:lnTo>
                    <a:pt x="107333" y="49339"/>
                  </a:lnTo>
                  <a:lnTo>
                    <a:pt x="106933" y="49339"/>
                  </a:lnTo>
                  <a:lnTo>
                    <a:pt x="106266" y="49339"/>
                  </a:lnTo>
                  <a:lnTo>
                    <a:pt x="105866" y="49339"/>
                  </a:lnTo>
                  <a:lnTo>
                    <a:pt x="105866" y="49339"/>
                  </a:lnTo>
                  <a:lnTo>
                    <a:pt x="105866" y="49691"/>
                  </a:lnTo>
                  <a:lnTo>
                    <a:pt x="105866" y="49867"/>
                  </a:lnTo>
                  <a:lnTo>
                    <a:pt x="105600" y="50220"/>
                  </a:lnTo>
                  <a:lnTo>
                    <a:pt x="105600" y="50396"/>
                  </a:lnTo>
                  <a:lnTo>
                    <a:pt x="105866" y="51101"/>
                  </a:lnTo>
                  <a:lnTo>
                    <a:pt x="105600" y="51277"/>
                  </a:lnTo>
                  <a:lnTo>
                    <a:pt x="105600" y="51629"/>
                  </a:lnTo>
                  <a:lnTo>
                    <a:pt x="105600" y="51982"/>
                  </a:lnTo>
                  <a:lnTo>
                    <a:pt x="105866" y="52158"/>
                  </a:lnTo>
                  <a:lnTo>
                    <a:pt x="105866" y="52511"/>
                  </a:lnTo>
                  <a:lnTo>
                    <a:pt x="106000" y="52863"/>
                  </a:lnTo>
                  <a:lnTo>
                    <a:pt x="106266" y="53039"/>
                  </a:lnTo>
                  <a:lnTo>
                    <a:pt x="106533" y="53392"/>
                  </a:lnTo>
                  <a:lnTo>
                    <a:pt x="106933" y="53392"/>
                  </a:lnTo>
                  <a:lnTo>
                    <a:pt x="107200" y="53392"/>
                  </a:lnTo>
                  <a:lnTo>
                    <a:pt x="107333" y="53392"/>
                  </a:lnTo>
                  <a:lnTo>
                    <a:pt x="107600" y="53568"/>
                  </a:lnTo>
                  <a:lnTo>
                    <a:pt x="107866" y="53920"/>
                  </a:lnTo>
                  <a:lnTo>
                    <a:pt x="108000" y="54273"/>
                  </a:lnTo>
                  <a:lnTo>
                    <a:pt x="108000" y="54449"/>
                  </a:lnTo>
                  <a:lnTo>
                    <a:pt x="108000" y="54801"/>
                  </a:lnTo>
                  <a:lnTo>
                    <a:pt x="108000" y="54801"/>
                  </a:lnTo>
                  <a:lnTo>
                    <a:pt x="107600" y="55154"/>
                  </a:lnTo>
                  <a:lnTo>
                    <a:pt x="107200" y="55154"/>
                  </a:lnTo>
                  <a:lnTo>
                    <a:pt x="106933" y="55154"/>
                  </a:lnTo>
                  <a:lnTo>
                    <a:pt x="106266" y="55154"/>
                  </a:lnTo>
                  <a:lnTo>
                    <a:pt x="106000" y="54801"/>
                  </a:lnTo>
                  <a:lnTo>
                    <a:pt x="105866" y="54801"/>
                  </a:lnTo>
                  <a:lnTo>
                    <a:pt x="105866" y="54801"/>
                  </a:lnTo>
                  <a:lnTo>
                    <a:pt x="105600" y="54801"/>
                  </a:lnTo>
                  <a:lnTo>
                    <a:pt x="105600" y="55154"/>
                  </a:lnTo>
                  <a:lnTo>
                    <a:pt x="105466" y="55154"/>
                  </a:lnTo>
                  <a:lnTo>
                    <a:pt x="104933" y="55330"/>
                  </a:lnTo>
                  <a:lnTo>
                    <a:pt x="104800" y="55682"/>
                  </a:lnTo>
                  <a:lnTo>
                    <a:pt x="104800" y="55682"/>
                  </a:lnTo>
                  <a:lnTo>
                    <a:pt x="104133" y="55682"/>
                  </a:lnTo>
                  <a:lnTo>
                    <a:pt x="103600" y="55682"/>
                  </a:lnTo>
                  <a:lnTo>
                    <a:pt x="103200" y="55682"/>
                  </a:lnTo>
                  <a:lnTo>
                    <a:pt x="102800" y="55682"/>
                  </a:lnTo>
                  <a:lnTo>
                    <a:pt x="102533" y="55682"/>
                  </a:lnTo>
                  <a:lnTo>
                    <a:pt x="102400" y="55682"/>
                  </a:lnTo>
                  <a:lnTo>
                    <a:pt x="102133" y="55682"/>
                  </a:lnTo>
                  <a:lnTo>
                    <a:pt x="101866" y="55330"/>
                  </a:lnTo>
                  <a:lnTo>
                    <a:pt x="101733" y="55682"/>
                  </a:lnTo>
                  <a:lnTo>
                    <a:pt x="101466" y="55682"/>
                  </a:lnTo>
                  <a:lnTo>
                    <a:pt x="101466" y="56035"/>
                  </a:lnTo>
                  <a:lnTo>
                    <a:pt x="101466" y="56211"/>
                  </a:lnTo>
                  <a:lnTo>
                    <a:pt x="101733" y="56563"/>
                  </a:lnTo>
                  <a:lnTo>
                    <a:pt x="101866" y="56740"/>
                  </a:lnTo>
                  <a:lnTo>
                    <a:pt x="102133" y="57092"/>
                  </a:lnTo>
                  <a:lnTo>
                    <a:pt x="102400" y="57092"/>
                  </a:lnTo>
                  <a:lnTo>
                    <a:pt x="102533" y="57092"/>
                  </a:lnTo>
                  <a:lnTo>
                    <a:pt x="102800" y="57092"/>
                  </a:lnTo>
                  <a:lnTo>
                    <a:pt x="103066" y="57092"/>
                  </a:lnTo>
                  <a:lnTo>
                    <a:pt x="103200" y="56740"/>
                  </a:lnTo>
                  <a:lnTo>
                    <a:pt x="103466" y="56740"/>
                  </a:lnTo>
                  <a:lnTo>
                    <a:pt x="103600" y="56563"/>
                  </a:lnTo>
                  <a:lnTo>
                    <a:pt x="104133" y="56563"/>
                  </a:lnTo>
                  <a:lnTo>
                    <a:pt x="104266" y="56740"/>
                  </a:lnTo>
                  <a:lnTo>
                    <a:pt x="104533" y="56740"/>
                  </a:lnTo>
                  <a:lnTo>
                    <a:pt x="104800" y="57092"/>
                  </a:lnTo>
                  <a:lnTo>
                    <a:pt x="104933" y="57444"/>
                  </a:lnTo>
                  <a:lnTo>
                    <a:pt x="104933" y="57973"/>
                  </a:lnTo>
                  <a:lnTo>
                    <a:pt x="105200" y="58325"/>
                  </a:lnTo>
                  <a:lnTo>
                    <a:pt x="105466" y="58502"/>
                  </a:lnTo>
                  <a:lnTo>
                    <a:pt x="105466" y="58854"/>
                  </a:lnTo>
                  <a:lnTo>
                    <a:pt x="105200" y="59207"/>
                  </a:lnTo>
                  <a:lnTo>
                    <a:pt x="104933" y="59207"/>
                  </a:lnTo>
                  <a:lnTo>
                    <a:pt x="104800" y="59383"/>
                  </a:lnTo>
                  <a:lnTo>
                    <a:pt x="104800" y="59735"/>
                  </a:lnTo>
                  <a:lnTo>
                    <a:pt x="104266" y="59911"/>
                  </a:lnTo>
                  <a:lnTo>
                    <a:pt x="104133" y="59911"/>
                  </a:lnTo>
                  <a:lnTo>
                    <a:pt x="103600" y="59911"/>
                  </a:lnTo>
                  <a:lnTo>
                    <a:pt x="103466" y="59735"/>
                  </a:lnTo>
                  <a:lnTo>
                    <a:pt x="103200" y="59735"/>
                  </a:lnTo>
                  <a:lnTo>
                    <a:pt x="102800" y="59383"/>
                  </a:lnTo>
                  <a:lnTo>
                    <a:pt x="102400" y="59383"/>
                  </a:lnTo>
                  <a:lnTo>
                    <a:pt x="101866" y="59383"/>
                  </a:lnTo>
                  <a:lnTo>
                    <a:pt x="101466" y="59735"/>
                  </a:lnTo>
                  <a:lnTo>
                    <a:pt x="101466" y="59735"/>
                  </a:lnTo>
                  <a:lnTo>
                    <a:pt x="101200" y="59911"/>
                  </a:lnTo>
                  <a:lnTo>
                    <a:pt x="101200" y="60264"/>
                  </a:lnTo>
                  <a:lnTo>
                    <a:pt x="101066" y="60264"/>
                  </a:lnTo>
                  <a:lnTo>
                    <a:pt x="100800" y="60264"/>
                  </a:lnTo>
                  <a:lnTo>
                    <a:pt x="99066" y="60264"/>
                  </a:lnTo>
                  <a:lnTo>
                    <a:pt x="99066" y="58854"/>
                  </a:lnTo>
                  <a:lnTo>
                    <a:pt x="97333" y="58854"/>
                  </a:lnTo>
                  <a:lnTo>
                    <a:pt x="97066" y="59207"/>
                  </a:lnTo>
                  <a:lnTo>
                    <a:pt x="97333" y="59383"/>
                  </a:lnTo>
                  <a:lnTo>
                    <a:pt x="97600" y="59383"/>
                  </a:lnTo>
                  <a:lnTo>
                    <a:pt x="98000" y="59735"/>
                  </a:lnTo>
                  <a:lnTo>
                    <a:pt x="98400" y="59911"/>
                  </a:lnTo>
                  <a:lnTo>
                    <a:pt x="98400" y="59911"/>
                  </a:lnTo>
                  <a:lnTo>
                    <a:pt x="98400" y="60264"/>
                  </a:lnTo>
                  <a:lnTo>
                    <a:pt x="98400" y="60616"/>
                  </a:lnTo>
                  <a:lnTo>
                    <a:pt x="98000" y="60792"/>
                  </a:lnTo>
                  <a:lnTo>
                    <a:pt x="97733" y="60792"/>
                  </a:lnTo>
                  <a:lnTo>
                    <a:pt x="97600" y="60792"/>
                  </a:lnTo>
                  <a:lnTo>
                    <a:pt x="97333" y="61145"/>
                  </a:lnTo>
                  <a:lnTo>
                    <a:pt x="97066" y="61497"/>
                  </a:lnTo>
                  <a:lnTo>
                    <a:pt x="97066" y="61674"/>
                  </a:lnTo>
                  <a:lnTo>
                    <a:pt x="98400" y="61674"/>
                  </a:lnTo>
                  <a:lnTo>
                    <a:pt x="98800" y="61674"/>
                  </a:lnTo>
                  <a:lnTo>
                    <a:pt x="99066" y="61674"/>
                  </a:lnTo>
                  <a:lnTo>
                    <a:pt x="99066" y="61497"/>
                  </a:lnTo>
                  <a:lnTo>
                    <a:pt x="99066" y="61145"/>
                  </a:lnTo>
                  <a:lnTo>
                    <a:pt x="99066" y="61145"/>
                  </a:lnTo>
                  <a:lnTo>
                    <a:pt x="99466" y="60792"/>
                  </a:lnTo>
                  <a:lnTo>
                    <a:pt x="100133" y="60792"/>
                  </a:lnTo>
                  <a:lnTo>
                    <a:pt x="100666" y="60792"/>
                  </a:lnTo>
                  <a:lnTo>
                    <a:pt x="101066" y="61145"/>
                  </a:lnTo>
                  <a:lnTo>
                    <a:pt x="101200" y="61497"/>
                  </a:lnTo>
                  <a:lnTo>
                    <a:pt x="101466" y="61497"/>
                  </a:lnTo>
                  <a:lnTo>
                    <a:pt x="101466" y="62026"/>
                  </a:lnTo>
                  <a:lnTo>
                    <a:pt x="101466" y="62378"/>
                  </a:lnTo>
                  <a:lnTo>
                    <a:pt x="101200" y="62555"/>
                  </a:lnTo>
                  <a:lnTo>
                    <a:pt x="101200" y="62907"/>
                  </a:lnTo>
                  <a:lnTo>
                    <a:pt x="101200" y="63083"/>
                  </a:lnTo>
                  <a:lnTo>
                    <a:pt x="101200" y="63788"/>
                  </a:lnTo>
                  <a:lnTo>
                    <a:pt x="101200" y="64317"/>
                  </a:lnTo>
                  <a:lnTo>
                    <a:pt x="101066" y="65198"/>
                  </a:lnTo>
                  <a:lnTo>
                    <a:pt x="101066" y="65726"/>
                  </a:lnTo>
                  <a:lnTo>
                    <a:pt x="100800" y="65726"/>
                  </a:lnTo>
                  <a:lnTo>
                    <a:pt x="100666" y="65726"/>
                  </a:lnTo>
                  <a:lnTo>
                    <a:pt x="100400" y="65726"/>
                  </a:lnTo>
                  <a:lnTo>
                    <a:pt x="100133" y="65726"/>
                  </a:lnTo>
                  <a:lnTo>
                    <a:pt x="99733" y="65726"/>
                  </a:lnTo>
                  <a:lnTo>
                    <a:pt x="99466" y="66079"/>
                  </a:lnTo>
                  <a:lnTo>
                    <a:pt x="99333" y="65726"/>
                  </a:lnTo>
                  <a:lnTo>
                    <a:pt x="99333" y="65726"/>
                  </a:lnTo>
                  <a:lnTo>
                    <a:pt x="99066" y="65550"/>
                  </a:lnTo>
                  <a:lnTo>
                    <a:pt x="99066" y="65550"/>
                  </a:lnTo>
                  <a:lnTo>
                    <a:pt x="98800" y="64845"/>
                  </a:lnTo>
                  <a:lnTo>
                    <a:pt x="98666" y="64669"/>
                  </a:lnTo>
                  <a:lnTo>
                    <a:pt x="98400" y="64317"/>
                  </a:lnTo>
                  <a:lnTo>
                    <a:pt x="98266" y="64317"/>
                  </a:lnTo>
                  <a:lnTo>
                    <a:pt x="98000" y="64669"/>
                  </a:lnTo>
                  <a:lnTo>
                    <a:pt x="97733" y="64845"/>
                  </a:lnTo>
                  <a:lnTo>
                    <a:pt x="97600" y="65198"/>
                  </a:lnTo>
                  <a:lnTo>
                    <a:pt x="97733" y="65198"/>
                  </a:lnTo>
                  <a:lnTo>
                    <a:pt x="98000" y="65550"/>
                  </a:lnTo>
                  <a:lnTo>
                    <a:pt x="98400" y="65726"/>
                  </a:lnTo>
                  <a:lnTo>
                    <a:pt x="98800" y="65726"/>
                  </a:lnTo>
                  <a:lnTo>
                    <a:pt x="99066" y="66079"/>
                  </a:lnTo>
                  <a:lnTo>
                    <a:pt x="99333" y="66079"/>
                  </a:lnTo>
                  <a:lnTo>
                    <a:pt x="99333" y="66255"/>
                  </a:lnTo>
                  <a:lnTo>
                    <a:pt x="99333" y="66607"/>
                  </a:lnTo>
                  <a:lnTo>
                    <a:pt x="99333" y="66960"/>
                  </a:lnTo>
                  <a:lnTo>
                    <a:pt x="99333" y="67136"/>
                  </a:lnTo>
                  <a:lnTo>
                    <a:pt x="99466" y="67488"/>
                  </a:lnTo>
                  <a:lnTo>
                    <a:pt x="99733" y="67488"/>
                  </a:lnTo>
                  <a:lnTo>
                    <a:pt x="99733" y="67488"/>
                  </a:lnTo>
                  <a:lnTo>
                    <a:pt x="99733" y="68017"/>
                  </a:lnTo>
                  <a:lnTo>
                    <a:pt x="99733" y="68370"/>
                  </a:lnTo>
                  <a:lnTo>
                    <a:pt x="99733" y="68722"/>
                  </a:lnTo>
                  <a:lnTo>
                    <a:pt x="100000" y="68898"/>
                  </a:lnTo>
                  <a:lnTo>
                    <a:pt x="100133" y="69427"/>
                  </a:lnTo>
                  <a:lnTo>
                    <a:pt x="100666" y="69427"/>
                  </a:lnTo>
                  <a:lnTo>
                    <a:pt x="101066" y="69779"/>
                  </a:lnTo>
                  <a:lnTo>
                    <a:pt x="101466" y="70132"/>
                  </a:lnTo>
                  <a:lnTo>
                    <a:pt x="101466" y="70308"/>
                  </a:lnTo>
                  <a:lnTo>
                    <a:pt x="101733" y="71013"/>
                  </a:lnTo>
                  <a:lnTo>
                    <a:pt x="101866" y="71541"/>
                  </a:lnTo>
                  <a:lnTo>
                    <a:pt x="102133" y="72070"/>
                  </a:lnTo>
                  <a:lnTo>
                    <a:pt x="102133" y="72599"/>
                  </a:lnTo>
                  <a:lnTo>
                    <a:pt x="102133" y="73303"/>
                  </a:lnTo>
                  <a:lnTo>
                    <a:pt x="102133" y="73303"/>
                  </a:lnTo>
                  <a:lnTo>
                    <a:pt x="101866" y="73480"/>
                  </a:lnTo>
                  <a:lnTo>
                    <a:pt x="101200" y="73480"/>
                  </a:lnTo>
                  <a:lnTo>
                    <a:pt x="100800" y="73480"/>
                  </a:lnTo>
                  <a:lnTo>
                    <a:pt x="100400" y="73480"/>
                  </a:lnTo>
                  <a:lnTo>
                    <a:pt x="100000" y="73480"/>
                  </a:lnTo>
                  <a:lnTo>
                    <a:pt x="99466" y="73832"/>
                  </a:lnTo>
                  <a:lnTo>
                    <a:pt x="99066" y="74185"/>
                  </a:lnTo>
                  <a:lnTo>
                    <a:pt x="99066" y="74361"/>
                  </a:lnTo>
                  <a:lnTo>
                    <a:pt x="99066" y="74713"/>
                  </a:lnTo>
                  <a:lnTo>
                    <a:pt x="98800" y="75066"/>
                  </a:lnTo>
                  <a:lnTo>
                    <a:pt x="98666" y="75242"/>
                  </a:lnTo>
                  <a:lnTo>
                    <a:pt x="98266" y="75242"/>
                  </a:lnTo>
                  <a:lnTo>
                    <a:pt x="97733" y="75066"/>
                  </a:lnTo>
                  <a:lnTo>
                    <a:pt x="97600" y="74713"/>
                  </a:lnTo>
                  <a:lnTo>
                    <a:pt x="97333" y="74185"/>
                  </a:lnTo>
                  <a:lnTo>
                    <a:pt x="97333" y="73832"/>
                  </a:lnTo>
                  <a:lnTo>
                    <a:pt x="97066" y="73480"/>
                  </a:lnTo>
                  <a:lnTo>
                    <a:pt x="97066" y="72951"/>
                  </a:lnTo>
                  <a:lnTo>
                    <a:pt x="97333" y="72599"/>
                  </a:lnTo>
                  <a:lnTo>
                    <a:pt x="97066" y="72070"/>
                  </a:lnTo>
                  <a:lnTo>
                    <a:pt x="97066" y="71894"/>
                  </a:lnTo>
                  <a:lnTo>
                    <a:pt x="96933" y="71541"/>
                  </a:lnTo>
                  <a:lnTo>
                    <a:pt x="96666" y="71541"/>
                  </a:lnTo>
                  <a:lnTo>
                    <a:pt x="96400" y="71541"/>
                  </a:lnTo>
                  <a:lnTo>
                    <a:pt x="96266" y="71894"/>
                  </a:lnTo>
                  <a:lnTo>
                    <a:pt x="96000" y="72422"/>
                  </a:lnTo>
                  <a:lnTo>
                    <a:pt x="95866" y="72599"/>
                  </a:lnTo>
                  <a:lnTo>
                    <a:pt x="95200" y="72599"/>
                  </a:lnTo>
                  <a:lnTo>
                    <a:pt x="94666" y="72951"/>
                  </a:lnTo>
                  <a:lnTo>
                    <a:pt x="94533" y="72951"/>
                  </a:lnTo>
                  <a:lnTo>
                    <a:pt x="94266" y="72951"/>
                  </a:lnTo>
                  <a:lnTo>
                    <a:pt x="93866" y="72951"/>
                  </a:lnTo>
                  <a:lnTo>
                    <a:pt x="93600" y="72951"/>
                  </a:lnTo>
                  <a:lnTo>
                    <a:pt x="93200" y="72951"/>
                  </a:lnTo>
                  <a:lnTo>
                    <a:pt x="92800" y="72951"/>
                  </a:lnTo>
                  <a:lnTo>
                    <a:pt x="92266" y="72951"/>
                  </a:lnTo>
                  <a:lnTo>
                    <a:pt x="92266" y="74185"/>
                  </a:lnTo>
                  <a:lnTo>
                    <a:pt x="92533" y="75066"/>
                  </a:lnTo>
                  <a:lnTo>
                    <a:pt x="92800" y="75066"/>
                  </a:lnTo>
                  <a:lnTo>
                    <a:pt x="92933" y="75242"/>
                  </a:lnTo>
                  <a:lnTo>
                    <a:pt x="93200" y="75594"/>
                  </a:lnTo>
                  <a:lnTo>
                    <a:pt x="93466" y="75770"/>
                  </a:lnTo>
                  <a:lnTo>
                    <a:pt x="93600" y="75770"/>
                  </a:lnTo>
                  <a:lnTo>
                    <a:pt x="94266" y="76123"/>
                  </a:lnTo>
                  <a:lnTo>
                    <a:pt x="94933" y="76123"/>
                  </a:lnTo>
                  <a:lnTo>
                    <a:pt x="95600" y="76123"/>
                  </a:lnTo>
                  <a:lnTo>
                    <a:pt x="96000" y="76123"/>
                  </a:lnTo>
                  <a:lnTo>
                    <a:pt x="96266" y="76123"/>
                  </a:lnTo>
                  <a:lnTo>
                    <a:pt x="96400" y="76123"/>
                  </a:lnTo>
                  <a:lnTo>
                    <a:pt x="96666" y="76475"/>
                  </a:lnTo>
                  <a:lnTo>
                    <a:pt x="96666" y="77004"/>
                  </a:lnTo>
                  <a:lnTo>
                    <a:pt x="96933" y="77356"/>
                  </a:lnTo>
                  <a:lnTo>
                    <a:pt x="97333" y="77533"/>
                  </a:lnTo>
                  <a:lnTo>
                    <a:pt x="97733" y="77533"/>
                  </a:lnTo>
                  <a:lnTo>
                    <a:pt x="98000" y="77533"/>
                  </a:lnTo>
                  <a:lnTo>
                    <a:pt x="98400" y="77533"/>
                  </a:lnTo>
                  <a:lnTo>
                    <a:pt x="98800" y="77533"/>
                  </a:lnTo>
                  <a:lnTo>
                    <a:pt x="98800" y="77356"/>
                  </a:lnTo>
                  <a:lnTo>
                    <a:pt x="98800" y="77356"/>
                  </a:lnTo>
                  <a:lnTo>
                    <a:pt x="98800" y="77004"/>
                  </a:lnTo>
                  <a:lnTo>
                    <a:pt x="99333" y="76475"/>
                  </a:lnTo>
                  <a:lnTo>
                    <a:pt x="99733" y="76123"/>
                  </a:lnTo>
                  <a:lnTo>
                    <a:pt x="100133" y="76475"/>
                  </a:lnTo>
                  <a:lnTo>
                    <a:pt x="100133" y="76651"/>
                  </a:lnTo>
                  <a:lnTo>
                    <a:pt x="100133" y="77004"/>
                  </a:lnTo>
                  <a:lnTo>
                    <a:pt x="100000" y="77356"/>
                  </a:lnTo>
                  <a:lnTo>
                    <a:pt x="99466" y="77533"/>
                  </a:lnTo>
                  <a:lnTo>
                    <a:pt x="99466" y="77885"/>
                  </a:lnTo>
                  <a:lnTo>
                    <a:pt x="99066" y="78237"/>
                  </a:lnTo>
                  <a:lnTo>
                    <a:pt x="98800" y="78414"/>
                  </a:lnTo>
                  <a:lnTo>
                    <a:pt x="98666" y="78414"/>
                  </a:lnTo>
                  <a:lnTo>
                    <a:pt x="98400" y="78766"/>
                  </a:lnTo>
                  <a:lnTo>
                    <a:pt x="96266" y="78766"/>
                  </a:lnTo>
                  <a:lnTo>
                    <a:pt x="95866" y="78766"/>
                  </a:lnTo>
                  <a:lnTo>
                    <a:pt x="95600" y="78942"/>
                  </a:lnTo>
                  <a:lnTo>
                    <a:pt x="95333" y="79295"/>
                  </a:lnTo>
                  <a:lnTo>
                    <a:pt x="94933" y="80176"/>
                  </a:lnTo>
                  <a:lnTo>
                    <a:pt x="94666" y="80528"/>
                  </a:lnTo>
                  <a:lnTo>
                    <a:pt x="94533" y="80704"/>
                  </a:lnTo>
                  <a:lnTo>
                    <a:pt x="94266" y="81057"/>
                  </a:lnTo>
                  <a:lnTo>
                    <a:pt x="94000" y="81409"/>
                  </a:lnTo>
                  <a:lnTo>
                    <a:pt x="93600" y="81585"/>
                  </a:lnTo>
                  <a:lnTo>
                    <a:pt x="93600" y="81938"/>
                  </a:lnTo>
                  <a:lnTo>
                    <a:pt x="93466" y="82114"/>
                  </a:lnTo>
                  <a:lnTo>
                    <a:pt x="93200" y="82114"/>
                  </a:lnTo>
                  <a:lnTo>
                    <a:pt x="92933" y="82114"/>
                  </a:lnTo>
                  <a:lnTo>
                    <a:pt x="92800" y="82114"/>
                  </a:lnTo>
                  <a:lnTo>
                    <a:pt x="92533" y="82466"/>
                  </a:lnTo>
                  <a:lnTo>
                    <a:pt x="92266" y="82466"/>
                  </a:lnTo>
                  <a:lnTo>
                    <a:pt x="92133" y="82819"/>
                  </a:lnTo>
                  <a:lnTo>
                    <a:pt x="91866" y="82819"/>
                  </a:lnTo>
                  <a:lnTo>
                    <a:pt x="91466" y="82819"/>
                  </a:lnTo>
                  <a:lnTo>
                    <a:pt x="91200" y="82819"/>
                  </a:lnTo>
                  <a:lnTo>
                    <a:pt x="91066" y="82995"/>
                  </a:lnTo>
                  <a:lnTo>
                    <a:pt x="90800" y="82995"/>
                  </a:lnTo>
                  <a:lnTo>
                    <a:pt x="90533" y="82995"/>
                  </a:lnTo>
                  <a:lnTo>
                    <a:pt x="90133" y="82995"/>
                  </a:lnTo>
                  <a:lnTo>
                    <a:pt x="89733" y="82995"/>
                  </a:lnTo>
                  <a:lnTo>
                    <a:pt x="89200" y="83348"/>
                  </a:lnTo>
                  <a:lnTo>
                    <a:pt x="88800" y="83700"/>
                  </a:lnTo>
                  <a:lnTo>
                    <a:pt x="88800" y="83876"/>
                  </a:lnTo>
                  <a:lnTo>
                    <a:pt x="88666" y="84229"/>
                  </a:lnTo>
                  <a:lnTo>
                    <a:pt x="88400" y="84581"/>
                  </a:lnTo>
                  <a:lnTo>
                    <a:pt x="88133" y="84757"/>
                  </a:lnTo>
                  <a:lnTo>
                    <a:pt x="87733" y="85286"/>
                  </a:lnTo>
                  <a:lnTo>
                    <a:pt x="87066" y="85638"/>
                  </a:lnTo>
                  <a:lnTo>
                    <a:pt x="86800" y="85638"/>
                  </a:lnTo>
                  <a:lnTo>
                    <a:pt x="86666" y="85991"/>
                  </a:lnTo>
                  <a:lnTo>
                    <a:pt x="86400" y="85991"/>
                  </a:lnTo>
                  <a:lnTo>
                    <a:pt x="86000" y="85991"/>
                  </a:lnTo>
                  <a:lnTo>
                    <a:pt x="85600" y="85991"/>
                  </a:lnTo>
                  <a:lnTo>
                    <a:pt x="85333" y="85991"/>
                  </a:lnTo>
                  <a:lnTo>
                    <a:pt x="84933" y="85638"/>
                  </a:lnTo>
                  <a:lnTo>
                    <a:pt x="84666" y="85286"/>
                  </a:lnTo>
                  <a:lnTo>
                    <a:pt x="84400" y="85110"/>
                  </a:lnTo>
                  <a:lnTo>
                    <a:pt x="84000" y="85110"/>
                  </a:lnTo>
                  <a:lnTo>
                    <a:pt x="83600" y="85110"/>
                  </a:lnTo>
                  <a:lnTo>
                    <a:pt x="83200" y="85110"/>
                  </a:lnTo>
                  <a:lnTo>
                    <a:pt x="82933" y="85110"/>
                  </a:lnTo>
                  <a:lnTo>
                    <a:pt x="82666" y="84757"/>
                  </a:lnTo>
                  <a:lnTo>
                    <a:pt x="82666" y="84757"/>
                  </a:lnTo>
                  <a:lnTo>
                    <a:pt x="82533" y="84581"/>
                  </a:lnTo>
                  <a:lnTo>
                    <a:pt x="82533" y="84581"/>
                  </a:lnTo>
                  <a:lnTo>
                    <a:pt x="82266" y="84581"/>
                  </a:lnTo>
                  <a:lnTo>
                    <a:pt x="82266" y="84229"/>
                  </a:lnTo>
                  <a:lnTo>
                    <a:pt x="82000" y="84229"/>
                  </a:lnTo>
                  <a:lnTo>
                    <a:pt x="82000" y="84229"/>
                  </a:lnTo>
                  <a:lnTo>
                    <a:pt x="81866" y="84229"/>
                  </a:lnTo>
                  <a:lnTo>
                    <a:pt x="81866" y="83876"/>
                  </a:lnTo>
                  <a:lnTo>
                    <a:pt x="81600" y="83876"/>
                  </a:lnTo>
                  <a:lnTo>
                    <a:pt x="81466" y="83876"/>
                  </a:lnTo>
                  <a:lnTo>
                    <a:pt x="81200" y="83876"/>
                  </a:lnTo>
                  <a:lnTo>
                    <a:pt x="81200" y="83876"/>
                  </a:lnTo>
                  <a:lnTo>
                    <a:pt x="81200" y="83876"/>
                  </a:lnTo>
                  <a:lnTo>
                    <a:pt x="81200" y="84581"/>
                  </a:lnTo>
                  <a:lnTo>
                    <a:pt x="81466" y="85110"/>
                  </a:lnTo>
                  <a:lnTo>
                    <a:pt x="81200" y="85638"/>
                  </a:lnTo>
                  <a:lnTo>
                    <a:pt x="81200" y="85991"/>
                  </a:lnTo>
                  <a:lnTo>
                    <a:pt x="80800" y="86167"/>
                  </a:lnTo>
                  <a:lnTo>
                    <a:pt x="80533" y="86167"/>
                  </a:lnTo>
                  <a:lnTo>
                    <a:pt x="80266" y="86519"/>
                  </a:lnTo>
                  <a:lnTo>
                    <a:pt x="80133" y="87048"/>
                  </a:lnTo>
                  <a:lnTo>
                    <a:pt x="80133" y="87048"/>
                  </a:lnTo>
                  <a:lnTo>
                    <a:pt x="80133" y="87400"/>
                  </a:lnTo>
                  <a:lnTo>
                    <a:pt x="80133" y="87400"/>
                  </a:lnTo>
                  <a:lnTo>
                    <a:pt x="79866" y="87753"/>
                  </a:lnTo>
                  <a:lnTo>
                    <a:pt x="79600" y="87753"/>
                  </a:lnTo>
                  <a:lnTo>
                    <a:pt x="79466" y="87929"/>
                  </a:lnTo>
                  <a:lnTo>
                    <a:pt x="79200" y="87929"/>
                  </a:lnTo>
                  <a:lnTo>
                    <a:pt x="79200" y="88281"/>
                  </a:lnTo>
                  <a:lnTo>
                    <a:pt x="79066" y="88458"/>
                  </a:lnTo>
                  <a:lnTo>
                    <a:pt x="78800" y="89162"/>
                  </a:lnTo>
                  <a:lnTo>
                    <a:pt x="78533" y="89691"/>
                  </a:lnTo>
                  <a:lnTo>
                    <a:pt x="78400" y="89691"/>
                  </a:lnTo>
                  <a:lnTo>
                    <a:pt x="78133" y="89691"/>
                  </a:lnTo>
                  <a:lnTo>
                    <a:pt x="77866" y="90044"/>
                  </a:lnTo>
                  <a:lnTo>
                    <a:pt x="77733" y="90220"/>
                  </a:lnTo>
                  <a:lnTo>
                    <a:pt x="77733" y="90572"/>
                  </a:lnTo>
                  <a:lnTo>
                    <a:pt x="77466" y="90925"/>
                  </a:lnTo>
                  <a:lnTo>
                    <a:pt x="77466" y="91101"/>
                  </a:lnTo>
                  <a:lnTo>
                    <a:pt x="77200" y="91101"/>
                  </a:lnTo>
                  <a:lnTo>
                    <a:pt x="76800" y="91453"/>
                  </a:lnTo>
                  <a:lnTo>
                    <a:pt x="76666" y="91629"/>
                  </a:lnTo>
                  <a:lnTo>
                    <a:pt x="76400" y="91982"/>
                  </a:lnTo>
                  <a:lnTo>
                    <a:pt x="76133" y="92511"/>
                  </a:lnTo>
                  <a:lnTo>
                    <a:pt x="76133" y="92511"/>
                  </a:lnTo>
                  <a:lnTo>
                    <a:pt x="76133" y="92863"/>
                  </a:lnTo>
                  <a:lnTo>
                    <a:pt x="76133" y="93215"/>
                  </a:lnTo>
                  <a:lnTo>
                    <a:pt x="76000" y="93215"/>
                  </a:lnTo>
                  <a:lnTo>
                    <a:pt x="76000" y="93215"/>
                  </a:lnTo>
                  <a:lnTo>
                    <a:pt x="75733" y="93215"/>
                  </a:lnTo>
                  <a:lnTo>
                    <a:pt x="75466" y="93392"/>
                  </a:lnTo>
                  <a:lnTo>
                    <a:pt x="75333" y="93392"/>
                  </a:lnTo>
                  <a:lnTo>
                    <a:pt x="74800" y="93392"/>
                  </a:lnTo>
                  <a:lnTo>
                    <a:pt x="74400" y="93392"/>
                  </a:lnTo>
                  <a:lnTo>
                    <a:pt x="74000" y="93392"/>
                  </a:lnTo>
                  <a:lnTo>
                    <a:pt x="73733" y="93392"/>
                  </a:lnTo>
                  <a:lnTo>
                    <a:pt x="73600" y="93744"/>
                  </a:lnTo>
                  <a:lnTo>
                    <a:pt x="73333" y="94096"/>
                  </a:lnTo>
                  <a:lnTo>
                    <a:pt x="73066" y="94273"/>
                  </a:lnTo>
                  <a:lnTo>
                    <a:pt x="72933" y="94625"/>
                  </a:lnTo>
                  <a:lnTo>
                    <a:pt x="72666" y="94801"/>
                  </a:lnTo>
                  <a:lnTo>
                    <a:pt x="72400" y="95154"/>
                  </a:lnTo>
                  <a:lnTo>
                    <a:pt x="72266" y="95682"/>
                  </a:lnTo>
                  <a:lnTo>
                    <a:pt x="72000" y="95682"/>
                  </a:lnTo>
                  <a:lnTo>
                    <a:pt x="71600" y="96035"/>
                  </a:lnTo>
                  <a:lnTo>
                    <a:pt x="71333" y="96035"/>
                  </a:lnTo>
                  <a:lnTo>
                    <a:pt x="71200" y="95682"/>
                  </a:lnTo>
                  <a:lnTo>
                    <a:pt x="70666" y="95682"/>
                  </a:lnTo>
                  <a:lnTo>
                    <a:pt x="70266" y="96035"/>
                  </a:lnTo>
                  <a:lnTo>
                    <a:pt x="70266" y="95682"/>
                  </a:lnTo>
                  <a:lnTo>
                    <a:pt x="70266" y="95154"/>
                  </a:lnTo>
                  <a:lnTo>
                    <a:pt x="70266" y="94625"/>
                  </a:lnTo>
                  <a:lnTo>
                    <a:pt x="70266" y="94273"/>
                  </a:lnTo>
                  <a:lnTo>
                    <a:pt x="70266" y="93744"/>
                  </a:lnTo>
                  <a:lnTo>
                    <a:pt x="68800" y="93744"/>
                  </a:lnTo>
                  <a:lnTo>
                    <a:pt x="68800" y="94096"/>
                  </a:lnTo>
                  <a:lnTo>
                    <a:pt x="68800" y="94273"/>
                  </a:lnTo>
                  <a:lnTo>
                    <a:pt x="68800" y="94801"/>
                  </a:lnTo>
                  <a:lnTo>
                    <a:pt x="68800" y="95682"/>
                  </a:lnTo>
                  <a:lnTo>
                    <a:pt x="66400" y="95682"/>
                  </a:lnTo>
                  <a:lnTo>
                    <a:pt x="66133" y="96035"/>
                  </a:lnTo>
                  <a:lnTo>
                    <a:pt x="66133" y="96387"/>
                  </a:lnTo>
                  <a:lnTo>
                    <a:pt x="66133" y="96916"/>
                  </a:lnTo>
                  <a:lnTo>
                    <a:pt x="66133" y="97268"/>
                  </a:lnTo>
                  <a:lnTo>
                    <a:pt x="66133" y="97444"/>
                  </a:lnTo>
                  <a:lnTo>
                    <a:pt x="65866" y="97444"/>
                  </a:lnTo>
                  <a:lnTo>
                    <a:pt x="65733" y="97797"/>
                  </a:lnTo>
                  <a:lnTo>
                    <a:pt x="65200" y="97973"/>
                  </a:lnTo>
                  <a:lnTo>
                    <a:pt x="64800" y="97973"/>
                  </a:lnTo>
                  <a:lnTo>
                    <a:pt x="64400" y="97973"/>
                  </a:lnTo>
                  <a:lnTo>
                    <a:pt x="64133" y="97973"/>
                  </a:lnTo>
                  <a:lnTo>
                    <a:pt x="64000" y="97973"/>
                  </a:lnTo>
                  <a:lnTo>
                    <a:pt x="64000" y="98325"/>
                  </a:lnTo>
                  <a:lnTo>
                    <a:pt x="64000" y="98678"/>
                  </a:lnTo>
                  <a:lnTo>
                    <a:pt x="64000" y="98854"/>
                  </a:lnTo>
                  <a:lnTo>
                    <a:pt x="64000" y="99207"/>
                  </a:lnTo>
                  <a:lnTo>
                    <a:pt x="64133" y="99207"/>
                  </a:lnTo>
                  <a:lnTo>
                    <a:pt x="64133" y="99207"/>
                  </a:lnTo>
                  <a:lnTo>
                    <a:pt x="64400" y="99559"/>
                  </a:lnTo>
                  <a:lnTo>
                    <a:pt x="64400" y="99735"/>
                  </a:lnTo>
                  <a:lnTo>
                    <a:pt x="64533" y="100088"/>
                  </a:lnTo>
                  <a:lnTo>
                    <a:pt x="64533" y="100440"/>
                  </a:lnTo>
                  <a:lnTo>
                    <a:pt x="64533" y="100969"/>
                  </a:lnTo>
                  <a:lnTo>
                    <a:pt x="64533" y="101145"/>
                  </a:lnTo>
                  <a:lnTo>
                    <a:pt x="64533" y="101497"/>
                  </a:lnTo>
                  <a:lnTo>
                    <a:pt x="64400" y="101850"/>
                  </a:lnTo>
                  <a:lnTo>
                    <a:pt x="64133" y="101850"/>
                  </a:lnTo>
                  <a:lnTo>
                    <a:pt x="64133" y="104669"/>
                  </a:lnTo>
                  <a:lnTo>
                    <a:pt x="64000" y="105022"/>
                  </a:lnTo>
                  <a:lnTo>
                    <a:pt x="64000" y="105022"/>
                  </a:lnTo>
                  <a:lnTo>
                    <a:pt x="63733" y="105022"/>
                  </a:lnTo>
                  <a:lnTo>
                    <a:pt x="63466" y="105022"/>
                  </a:lnTo>
                  <a:lnTo>
                    <a:pt x="63333" y="105198"/>
                  </a:lnTo>
                  <a:lnTo>
                    <a:pt x="63066" y="105550"/>
                  </a:lnTo>
                  <a:lnTo>
                    <a:pt x="62666" y="106079"/>
                  </a:lnTo>
                  <a:lnTo>
                    <a:pt x="62666" y="106431"/>
                  </a:lnTo>
                  <a:lnTo>
                    <a:pt x="62666" y="106784"/>
                  </a:lnTo>
                  <a:lnTo>
                    <a:pt x="62666" y="106960"/>
                  </a:lnTo>
                  <a:lnTo>
                    <a:pt x="62666" y="107488"/>
                  </a:lnTo>
                  <a:lnTo>
                    <a:pt x="62133" y="107488"/>
                  </a:lnTo>
                  <a:lnTo>
                    <a:pt x="61733" y="107488"/>
                  </a:lnTo>
                  <a:lnTo>
                    <a:pt x="61600" y="107488"/>
                  </a:lnTo>
                  <a:lnTo>
                    <a:pt x="61333" y="107841"/>
                  </a:lnTo>
                  <a:lnTo>
                    <a:pt x="61066" y="107841"/>
                  </a:lnTo>
                  <a:lnTo>
                    <a:pt x="60666" y="107841"/>
                  </a:lnTo>
                  <a:lnTo>
                    <a:pt x="60266" y="107841"/>
                  </a:lnTo>
                  <a:lnTo>
                    <a:pt x="60000" y="108193"/>
                  </a:lnTo>
                  <a:lnTo>
                    <a:pt x="60000" y="108370"/>
                  </a:lnTo>
                  <a:lnTo>
                    <a:pt x="60000" y="108722"/>
                  </a:lnTo>
                  <a:lnTo>
                    <a:pt x="60000" y="109074"/>
                  </a:lnTo>
                  <a:lnTo>
                    <a:pt x="60266" y="109603"/>
                  </a:lnTo>
                  <a:lnTo>
                    <a:pt x="60400" y="109603"/>
                  </a:lnTo>
                  <a:lnTo>
                    <a:pt x="60666" y="109955"/>
                  </a:lnTo>
                  <a:lnTo>
                    <a:pt x="60666" y="109955"/>
                  </a:lnTo>
                  <a:lnTo>
                    <a:pt x="60933" y="110484"/>
                  </a:lnTo>
                  <a:lnTo>
                    <a:pt x="60933" y="111013"/>
                  </a:lnTo>
                  <a:lnTo>
                    <a:pt x="60666" y="111365"/>
                  </a:lnTo>
                  <a:lnTo>
                    <a:pt x="60666" y="111541"/>
                  </a:lnTo>
                  <a:lnTo>
                    <a:pt x="60666" y="111894"/>
                  </a:lnTo>
                  <a:lnTo>
                    <a:pt x="60933" y="112246"/>
                  </a:lnTo>
                  <a:lnTo>
                    <a:pt x="60933" y="112422"/>
                  </a:lnTo>
                  <a:lnTo>
                    <a:pt x="60933" y="113127"/>
                  </a:lnTo>
                  <a:lnTo>
                    <a:pt x="60933" y="113303"/>
                  </a:lnTo>
                  <a:lnTo>
                    <a:pt x="60666" y="113832"/>
                  </a:lnTo>
                  <a:lnTo>
                    <a:pt x="60666" y="114185"/>
                  </a:lnTo>
                  <a:lnTo>
                    <a:pt x="60400" y="114537"/>
                  </a:lnTo>
                  <a:lnTo>
                    <a:pt x="60000" y="114713"/>
                  </a:lnTo>
                  <a:lnTo>
                    <a:pt x="59733" y="115418"/>
                  </a:lnTo>
                  <a:lnTo>
                    <a:pt x="59600" y="116299"/>
                  </a:lnTo>
                  <a:lnTo>
                    <a:pt x="59333" y="116828"/>
                  </a:lnTo>
                  <a:lnTo>
                    <a:pt x="59333" y="117709"/>
                  </a:lnTo>
                  <a:lnTo>
                    <a:pt x="59333" y="118237"/>
                  </a:lnTo>
                  <a:lnTo>
                    <a:pt x="59333" y="118590"/>
                  </a:lnTo>
                  <a:lnTo>
                    <a:pt x="59333" y="118766"/>
                  </a:lnTo>
                  <a:lnTo>
                    <a:pt x="59333" y="118766"/>
                  </a:lnTo>
                  <a:lnTo>
                    <a:pt x="58933" y="119118"/>
                  </a:lnTo>
                  <a:lnTo>
                    <a:pt x="58666" y="119471"/>
                  </a:lnTo>
                  <a:lnTo>
                    <a:pt x="58533" y="119471"/>
                  </a:lnTo>
                  <a:lnTo>
                    <a:pt x="58533" y="119647"/>
                  </a:lnTo>
                  <a:lnTo>
                    <a:pt x="58266" y="119647"/>
                  </a:lnTo>
                  <a:lnTo>
                    <a:pt x="57866" y="120000"/>
                  </a:lnTo>
                  <a:lnTo>
                    <a:pt x="57333" y="119647"/>
                  </a:lnTo>
                  <a:lnTo>
                    <a:pt x="56933" y="120000"/>
                  </a:lnTo>
                  <a:lnTo>
                    <a:pt x="56533" y="119647"/>
                  </a:lnTo>
                  <a:lnTo>
                    <a:pt x="56266" y="119647"/>
                  </a:lnTo>
                  <a:lnTo>
                    <a:pt x="56133" y="119471"/>
                  </a:lnTo>
                  <a:lnTo>
                    <a:pt x="56133" y="119118"/>
                  </a:lnTo>
                  <a:lnTo>
                    <a:pt x="55866" y="118766"/>
                  </a:lnTo>
                  <a:lnTo>
                    <a:pt x="55866" y="118237"/>
                  </a:lnTo>
                  <a:lnTo>
                    <a:pt x="55600" y="118237"/>
                  </a:lnTo>
                  <a:lnTo>
                    <a:pt x="55200" y="118237"/>
                  </a:lnTo>
                  <a:lnTo>
                    <a:pt x="54800" y="118237"/>
                  </a:lnTo>
                  <a:lnTo>
                    <a:pt x="54400" y="117885"/>
                  </a:lnTo>
                  <a:lnTo>
                    <a:pt x="54133" y="117885"/>
                  </a:lnTo>
                  <a:lnTo>
                    <a:pt x="53866" y="117709"/>
                  </a:lnTo>
                  <a:lnTo>
                    <a:pt x="53733" y="117356"/>
                  </a:lnTo>
                  <a:lnTo>
                    <a:pt x="53733" y="117180"/>
                  </a:lnTo>
                  <a:lnTo>
                    <a:pt x="53466" y="116828"/>
                  </a:lnTo>
                  <a:lnTo>
                    <a:pt x="53466" y="116475"/>
                  </a:lnTo>
                  <a:lnTo>
                    <a:pt x="53466" y="116299"/>
                  </a:lnTo>
                  <a:lnTo>
                    <a:pt x="53200" y="116299"/>
                  </a:lnTo>
                  <a:lnTo>
                    <a:pt x="53066" y="116299"/>
                  </a:lnTo>
                  <a:lnTo>
                    <a:pt x="52800" y="116299"/>
                  </a:lnTo>
                  <a:lnTo>
                    <a:pt x="52533" y="115947"/>
                  </a:lnTo>
                  <a:lnTo>
                    <a:pt x="52400" y="115947"/>
                  </a:lnTo>
                  <a:lnTo>
                    <a:pt x="52133" y="116299"/>
                  </a:lnTo>
                  <a:lnTo>
                    <a:pt x="51733" y="116299"/>
                  </a:lnTo>
                  <a:lnTo>
                    <a:pt x="51466" y="116299"/>
                  </a:lnTo>
                  <a:lnTo>
                    <a:pt x="51333" y="116475"/>
                  </a:lnTo>
                  <a:lnTo>
                    <a:pt x="50800" y="116475"/>
                  </a:lnTo>
                  <a:lnTo>
                    <a:pt x="50666" y="116475"/>
                  </a:lnTo>
                  <a:lnTo>
                    <a:pt x="50400" y="116475"/>
                  </a:lnTo>
                  <a:lnTo>
                    <a:pt x="50400" y="116299"/>
                  </a:lnTo>
                  <a:lnTo>
                    <a:pt x="50400" y="116299"/>
                  </a:lnTo>
                  <a:lnTo>
                    <a:pt x="50133" y="115947"/>
                  </a:lnTo>
                  <a:lnTo>
                    <a:pt x="50000" y="115594"/>
                  </a:lnTo>
                  <a:lnTo>
                    <a:pt x="49733" y="115418"/>
                  </a:lnTo>
                  <a:lnTo>
                    <a:pt x="49333" y="115066"/>
                  </a:lnTo>
                  <a:lnTo>
                    <a:pt x="48933" y="115066"/>
                  </a:lnTo>
                  <a:lnTo>
                    <a:pt x="48400" y="114713"/>
                  </a:lnTo>
                  <a:lnTo>
                    <a:pt x="48000" y="114537"/>
                  </a:lnTo>
                  <a:lnTo>
                    <a:pt x="47733" y="113832"/>
                  </a:lnTo>
                  <a:lnTo>
                    <a:pt x="47733" y="113656"/>
                  </a:lnTo>
                  <a:lnTo>
                    <a:pt x="47733" y="113303"/>
                  </a:lnTo>
                  <a:lnTo>
                    <a:pt x="47733" y="112775"/>
                  </a:lnTo>
                  <a:lnTo>
                    <a:pt x="47600" y="112422"/>
                  </a:lnTo>
                  <a:lnTo>
                    <a:pt x="47600" y="112246"/>
                  </a:lnTo>
                  <a:lnTo>
                    <a:pt x="47333" y="112246"/>
                  </a:lnTo>
                  <a:lnTo>
                    <a:pt x="47200" y="112246"/>
                  </a:lnTo>
                  <a:lnTo>
                    <a:pt x="46666" y="111894"/>
                  </a:lnTo>
                  <a:lnTo>
                    <a:pt x="46533" y="111541"/>
                  </a:lnTo>
                  <a:lnTo>
                    <a:pt x="46266" y="111013"/>
                  </a:lnTo>
                  <a:lnTo>
                    <a:pt x="46000" y="110484"/>
                  </a:lnTo>
                  <a:lnTo>
                    <a:pt x="46000" y="109955"/>
                  </a:lnTo>
                  <a:lnTo>
                    <a:pt x="45866" y="109603"/>
                  </a:lnTo>
                  <a:lnTo>
                    <a:pt x="45600" y="109251"/>
                  </a:lnTo>
                  <a:lnTo>
                    <a:pt x="45333" y="108722"/>
                  </a:lnTo>
                  <a:lnTo>
                    <a:pt x="45333" y="108722"/>
                  </a:lnTo>
                  <a:lnTo>
                    <a:pt x="45333" y="108370"/>
                  </a:lnTo>
                  <a:lnTo>
                    <a:pt x="45200" y="107841"/>
                  </a:lnTo>
                  <a:lnTo>
                    <a:pt x="44933" y="107488"/>
                  </a:lnTo>
                  <a:lnTo>
                    <a:pt x="44933" y="107312"/>
                  </a:lnTo>
                  <a:lnTo>
                    <a:pt x="44266" y="106431"/>
                  </a:lnTo>
                  <a:lnTo>
                    <a:pt x="43866" y="105550"/>
                  </a:lnTo>
                  <a:lnTo>
                    <a:pt x="43600" y="105198"/>
                  </a:lnTo>
                  <a:lnTo>
                    <a:pt x="43466" y="105022"/>
                  </a:lnTo>
                  <a:lnTo>
                    <a:pt x="43200" y="105022"/>
                  </a:lnTo>
                  <a:lnTo>
                    <a:pt x="42933" y="104669"/>
                  </a:lnTo>
                  <a:lnTo>
                    <a:pt x="42933" y="104317"/>
                  </a:lnTo>
                  <a:lnTo>
                    <a:pt x="42800" y="103788"/>
                  </a:lnTo>
                  <a:lnTo>
                    <a:pt x="42933" y="102907"/>
                  </a:lnTo>
                  <a:lnTo>
                    <a:pt x="43200" y="102731"/>
                  </a:lnTo>
                  <a:lnTo>
                    <a:pt x="43466" y="102731"/>
                  </a:lnTo>
                  <a:lnTo>
                    <a:pt x="43600" y="102378"/>
                  </a:lnTo>
                  <a:lnTo>
                    <a:pt x="43866" y="102026"/>
                  </a:lnTo>
                  <a:lnTo>
                    <a:pt x="44133" y="102026"/>
                  </a:lnTo>
                  <a:lnTo>
                    <a:pt x="44266" y="102026"/>
                  </a:lnTo>
                  <a:lnTo>
                    <a:pt x="44266" y="101850"/>
                  </a:lnTo>
                  <a:lnTo>
                    <a:pt x="44533" y="101497"/>
                  </a:lnTo>
                  <a:lnTo>
                    <a:pt x="44533" y="99207"/>
                  </a:lnTo>
                  <a:lnTo>
                    <a:pt x="44266" y="99207"/>
                  </a:lnTo>
                  <a:lnTo>
                    <a:pt x="43866" y="99207"/>
                  </a:lnTo>
                  <a:lnTo>
                    <a:pt x="43466" y="99207"/>
                  </a:lnTo>
                  <a:lnTo>
                    <a:pt x="43466" y="99559"/>
                  </a:lnTo>
                  <a:lnTo>
                    <a:pt x="43200" y="99735"/>
                  </a:lnTo>
                  <a:lnTo>
                    <a:pt x="43200" y="100088"/>
                  </a:lnTo>
                  <a:lnTo>
                    <a:pt x="42933" y="100440"/>
                  </a:lnTo>
                  <a:lnTo>
                    <a:pt x="42800" y="100616"/>
                  </a:lnTo>
                  <a:lnTo>
                    <a:pt x="42533" y="100969"/>
                  </a:lnTo>
                  <a:lnTo>
                    <a:pt x="42400" y="100969"/>
                  </a:lnTo>
                  <a:lnTo>
                    <a:pt x="42133" y="100969"/>
                  </a:lnTo>
                  <a:lnTo>
                    <a:pt x="41866" y="100969"/>
                  </a:lnTo>
                  <a:lnTo>
                    <a:pt x="41733" y="100969"/>
                  </a:lnTo>
                  <a:lnTo>
                    <a:pt x="41466" y="100616"/>
                  </a:lnTo>
                  <a:lnTo>
                    <a:pt x="41466" y="100440"/>
                  </a:lnTo>
                  <a:lnTo>
                    <a:pt x="41200" y="99735"/>
                  </a:lnTo>
                  <a:lnTo>
                    <a:pt x="41066" y="99207"/>
                  </a:lnTo>
                  <a:lnTo>
                    <a:pt x="41066" y="98678"/>
                  </a:lnTo>
                  <a:lnTo>
                    <a:pt x="41066" y="98325"/>
                  </a:lnTo>
                  <a:lnTo>
                    <a:pt x="41066" y="97973"/>
                  </a:lnTo>
                  <a:lnTo>
                    <a:pt x="41200" y="97797"/>
                  </a:lnTo>
                  <a:lnTo>
                    <a:pt x="41466" y="97797"/>
                  </a:lnTo>
                  <a:lnTo>
                    <a:pt x="41466" y="97444"/>
                  </a:lnTo>
                  <a:lnTo>
                    <a:pt x="41733" y="97268"/>
                  </a:lnTo>
                  <a:lnTo>
                    <a:pt x="41733" y="96916"/>
                  </a:lnTo>
                  <a:lnTo>
                    <a:pt x="41733" y="96563"/>
                  </a:lnTo>
                  <a:lnTo>
                    <a:pt x="41866" y="96387"/>
                  </a:lnTo>
                  <a:lnTo>
                    <a:pt x="42133" y="96387"/>
                  </a:lnTo>
                  <a:lnTo>
                    <a:pt x="42133" y="96387"/>
                  </a:lnTo>
                  <a:lnTo>
                    <a:pt x="42400" y="96387"/>
                  </a:lnTo>
                  <a:lnTo>
                    <a:pt x="42400" y="96387"/>
                  </a:lnTo>
                  <a:lnTo>
                    <a:pt x="42533" y="96035"/>
                  </a:lnTo>
                  <a:lnTo>
                    <a:pt x="42533" y="95682"/>
                  </a:lnTo>
                  <a:lnTo>
                    <a:pt x="42533" y="95506"/>
                  </a:lnTo>
                  <a:lnTo>
                    <a:pt x="42533" y="95154"/>
                  </a:lnTo>
                  <a:lnTo>
                    <a:pt x="42400" y="94801"/>
                  </a:lnTo>
                  <a:lnTo>
                    <a:pt x="42133" y="94801"/>
                  </a:lnTo>
                  <a:lnTo>
                    <a:pt x="41733" y="94801"/>
                  </a:lnTo>
                  <a:lnTo>
                    <a:pt x="41466" y="94801"/>
                  </a:lnTo>
                  <a:lnTo>
                    <a:pt x="41200" y="94801"/>
                  </a:lnTo>
                  <a:lnTo>
                    <a:pt x="41200" y="94801"/>
                  </a:lnTo>
                  <a:lnTo>
                    <a:pt x="41066" y="95154"/>
                  </a:lnTo>
                  <a:lnTo>
                    <a:pt x="41066" y="95506"/>
                  </a:lnTo>
                  <a:lnTo>
                    <a:pt x="40533" y="95506"/>
                  </a:lnTo>
                  <a:lnTo>
                    <a:pt x="40400" y="95506"/>
                  </a:lnTo>
                  <a:lnTo>
                    <a:pt x="40133" y="95506"/>
                  </a:lnTo>
                  <a:lnTo>
                    <a:pt x="40000" y="95506"/>
                  </a:lnTo>
                  <a:lnTo>
                    <a:pt x="39733" y="95506"/>
                  </a:lnTo>
                  <a:lnTo>
                    <a:pt x="39466" y="95154"/>
                  </a:lnTo>
                  <a:lnTo>
                    <a:pt x="39466" y="94801"/>
                  </a:lnTo>
                  <a:lnTo>
                    <a:pt x="39333" y="94273"/>
                  </a:lnTo>
                  <a:lnTo>
                    <a:pt x="39066" y="93744"/>
                  </a:lnTo>
                  <a:lnTo>
                    <a:pt x="38800" y="93392"/>
                  </a:lnTo>
                  <a:lnTo>
                    <a:pt x="38666" y="92863"/>
                  </a:lnTo>
                  <a:lnTo>
                    <a:pt x="38666" y="92334"/>
                  </a:lnTo>
                  <a:lnTo>
                    <a:pt x="38666" y="91982"/>
                  </a:lnTo>
                  <a:lnTo>
                    <a:pt x="38800" y="91453"/>
                  </a:lnTo>
                  <a:lnTo>
                    <a:pt x="39333" y="91453"/>
                  </a:lnTo>
                  <a:lnTo>
                    <a:pt x="39733" y="91101"/>
                  </a:lnTo>
                  <a:lnTo>
                    <a:pt x="39733" y="90572"/>
                  </a:lnTo>
                  <a:lnTo>
                    <a:pt x="39466" y="90220"/>
                  </a:lnTo>
                  <a:lnTo>
                    <a:pt x="39333" y="90044"/>
                  </a:lnTo>
                  <a:lnTo>
                    <a:pt x="39066" y="90044"/>
                  </a:lnTo>
                  <a:lnTo>
                    <a:pt x="38800" y="89691"/>
                  </a:lnTo>
                  <a:lnTo>
                    <a:pt x="38666" y="89339"/>
                  </a:lnTo>
                  <a:lnTo>
                    <a:pt x="38400" y="89339"/>
                  </a:lnTo>
                  <a:lnTo>
                    <a:pt x="38133" y="89339"/>
                  </a:lnTo>
                  <a:lnTo>
                    <a:pt x="38000" y="89162"/>
                  </a:lnTo>
                  <a:lnTo>
                    <a:pt x="37733" y="89162"/>
                  </a:lnTo>
                  <a:lnTo>
                    <a:pt x="37733" y="89162"/>
                  </a:lnTo>
                  <a:lnTo>
                    <a:pt x="37600" y="88810"/>
                  </a:lnTo>
                  <a:lnTo>
                    <a:pt x="37600" y="88458"/>
                  </a:lnTo>
                  <a:lnTo>
                    <a:pt x="37333" y="88281"/>
                  </a:lnTo>
                  <a:lnTo>
                    <a:pt x="37333" y="87753"/>
                  </a:lnTo>
                  <a:lnTo>
                    <a:pt x="37333" y="87400"/>
                  </a:lnTo>
                  <a:lnTo>
                    <a:pt x="37333" y="87048"/>
                  </a:lnTo>
                  <a:lnTo>
                    <a:pt x="37333" y="86872"/>
                  </a:lnTo>
                  <a:lnTo>
                    <a:pt x="37333" y="86519"/>
                  </a:lnTo>
                  <a:lnTo>
                    <a:pt x="37600" y="86519"/>
                  </a:lnTo>
                  <a:lnTo>
                    <a:pt x="37733" y="86519"/>
                  </a:lnTo>
                  <a:lnTo>
                    <a:pt x="38000" y="86167"/>
                  </a:lnTo>
                  <a:lnTo>
                    <a:pt x="38133" y="86167"/>
                  </a:lnTo>
                  <a:lnTo>
                    <a:pt x="38400" y="86167"/>
                  </a:lnTo>
                  <a:lnTo>
                    <a:pt x="38666" y="85991"/>
                  </a:lnTo>
                  <a:lnTo>
                    <a:pt x="38800" y="85991"/>
                  </a:lnTo>
                  <a:lnTo>
                    <a:pt x="38800" y="85638"/>
                  </a:lnTo>
                  <a:lnTo>
                    <a:pt x="39066" y="85286"/>
                  </a:lnTo>
                  <a:lnTo>
                    <a:pt x="39333" y="85638"/>
                  </a:lnTo>
                  <a:lnTo>
                    <a:pt x="39466" y="85638"/>
                  </a:lnTo>
                  <a:lnTo>
                    <a:pt x="39733" y="85638"/>
                  </a:lnTo>
                  <a:lnTo>
                    <a:pt x="40133" y="85991"/>
                  </a:lnTo>
                  <a:lnTo>
                    <a:pt x="40133" y="82995"/>
                  </a:lnTo>
                  <a:lnTo>
                    <a:pt x="40133" y="82995"/>
                  </a:lnTo>
                  <a:lnTo>
                    <a:pt x="40400" y="82995"/>
                  </a:lnTo>
                  <a:lnTo>
                    <a:pt x="40533" y="82995"/>
                  </a:lnTo>
                  <a:lnTo>
                    <a:pt x="40800" y="82995"/>
                  </a:lnTo>
                  <a:lnTo>
                    <a:pt x="40800" y="82995"/>
                  </a:lnTo>
                  <a:lnTo>
                    <a:pt x="41066" y="83348"/>
                  </a:lnTo>
                  <a:lnTo>
                    <a:pt x="41466" y="83348"/>
                  </a:lnTo>
                  <a:lnTo>
                    <a:pt x="41733" y="83348"/>
                  </a:lnTo>
                  <a:lnTo>
                    <a:pt x="41866" y="83348"/>
                  </a:lnTo>
                  <a:lnTo>
                    <a:pt x="42133" y="82995"/>
                  </a:lnTo>
                  <a:lnTo>
                    <a:pt x="42133" y="82819"/>
                  </a:lnTo>
                  <a:lnTo>
                    <a:pt x="42400" y="82819"/>
                  </a:lnTo>
                  <a:lnTo>
                    <a:pt x="42533" y="82466"/>
                  </a:lnTo>
                  <a:lnTo>
                    <a:pt x="42533" y="82114"/>
                  </a:lnTo>
                  <a:lnTo>
                    <a:pt x="42800" y="82114"/>
                  </a:lnTo>
                  <a:lnTo>
                    <a:pt x="42933" y="82114"/>
                  </a:lnTo>
                  <a:lnTo>
                    <a:pt x="42933" y="82466"/>
                  </a:lnTo>
                  <a:lnTo>
                    <a:pt x="44266" y="82466"/>
                  </a:lnTo>
                  <a:lnTo>
                    <a:pt x="44266" y="80704"/>
                  </a:lnTo>
                  <a:lnTo>
                    <a:pt x="44133" y="80528"/>
                  </a:lnTo>
                  <a:lnTo>
                    <a:pt x="44133" y="80176"/>
                  </a:lnTo>
                  <a:lnTo>
                    <a:pt x="43866" y="79823"/>
                  </a:lnTo>
                  <a:lnTo>
                    <a:pt x="43600" y="79647"/>
                  </a:lnTo>
                  <a:lnTo>
                    <a:pt x="43466" y="79295"/>
                  </a:lnTo>
                  <a:lnTo>
                    <a:pt x="43466" y="79295"/>
                  </a:lnTo>
                  <a:lnTo>
                    <a:pt x="43200" y="78942"/>
                  </a:lnTo>
                  <a:lnTo>
                    <a:pt x="43200" y="78766"/>
                  </a:lnTo>
                  <a:lnTo>
                    <a:pt x="43466" y="78414"/>
                  </a:lnTo>
                  <a:lnTo>
                    <a:pt x="43600" y="78414"/>
                  </a:lnTo>
                  <a:lnTo>
                    <a:pt x="43600" y="78237"/>
                  </a:lnTo>
                  <a:lnTo>
                    <a:pt x="43600" y="77885"/>
                  </a:lnTo>
                  <a:lnTo>
                    <a:pt x="43600" y="77533"/>
                  </a:lnTo>
                  <a:lnTo>
                    <a:pt x="43866" y="77533"/>
                  </a:lnTo>
                  <a:lnTo>
                    <a:pt x="44133" y="77356"/>
                  </a:lnTo>
                  <a:lnTo>
                    <a:pt x="44133" y="77356"/>
                  </a:lnTo>
                  <a:lnTo>
                    <a:pt x="44133" y="77004"/>
                  </a:lnTo>
                  <a:lnTo>
                    <a:pt x="44133" y="76475"/>
                  </a:lnTo>
                  <a:lnTo>
                    <a:pt x="43600" y="76123"/>
                  </a:lnTo>
                  <a:lnTo>
                    <a:pt x="43200" y="76123"/>
                  </a:lnTo>
                  <a:lnTo>
                    <a:pt x="42800" y="76123"/>
                  </a:lnTo>
                  <a:lnTo>
                    <a:pt x="42133" y="76123"/>
                  </a:lnTo>
                  <a:lnTo>
                    <a:pt x="41733" y="75770"/>
                  </a:lnTo>
                  <a:lnTo>
                    <a:pt x="41466" y="75770"/>
                  </a:lnTo>
                  <a:lnTo>
                    <a:pt x="41200" y="75770"/>
                  </a:lnTo>
                  <a:lnTo>
                    <a:pt x="41066" y="75770"/>
                  </a:lnTo>
                  <a:lnTo>
                    <a:pt x="40800" y="75770"/>
                  </a:lnTo>
                  <a:lnTo>
                    <a:pt x="40533" y="75594"/>
                  </a:lnTo>
                  <a:lnTo>
                    <a:pt x="40400" y="75242"/>
                  </a:lnTo>
                  <a:lnTo>
                    <a:pt x="40133" y="75242"/>
                  </a:lnTo>
                  <a:lnTo>
                    <a:pt x="40000" y="75066"/>
                  </a:lnTo>
                  <a:lnTo>
                    <a:pt x="39733" y="75066"/>
                  </a:lnTo>
                  <a:lnTo>
                    <a:pt x="39066" y="75066"/>
                  </a:lnTo>
                  <a:lnTo>
                    <a:pt x="38800" y="75594"/>
                  </a:lnTo>
                  <a:lnTo>
                    <a:pt x="39333" y="75770"/>
                  </a:lnTo>
                  <a:lnTo>
                    <a:pt x="39466" y="75770"/>
                  </a:lnTo>
                  <a:lnTo>
                    <a:pt x="39733" y="75770"/>
                  </a:lnTo>
                  <a:lnTo>
                    <a:pt x="39733" y="75770"/>
                  </a:lnTo>
                  <a:lnTo>
                    <a:pt x="39733" y="76123"/>
                  </a:lnTo>
                  <a:lnTo>
                    <a:pt x="39733" y="76475"/>
                  </a:lnTo>
                  <a:lnTo>
                    <a:pt x="40000" y="76475"/>
                  </a:lnTo>
                  <a:lnTo>
                    <a:pt x="40133" y="76475"/>
                  </a:lnTo>
                  <a:lnTo>
                    <a:pt x="40533" y="76475"/>
                  </a:lnTo>
                  <a:lnTo>
                    <a:pt x="41066" y="76475"/>
                  </a:lnTo>
                  <a:lnTo>
                    <a:pt x="41466" y="76475"/>
                  </a:lnTo>
                  <a:lnTo>
                    <a:pt x="41466" y="78414"/>
                  </a:lnTo>
                  <a:lnTo>
                    <a:pt x="41066" y="78414"/>
                  </a:lnTo>
                  <a:lnTo>
                    <a:pt x="40533" y="78414"/>
                  </a:lnTo>
                  <a:lnTo>
                    <a:pt x="40133" y="78414"/>
                  </a:lnTo>
                  <a:lnTo>
                    <a:pt x="39733" y="78414"/>
                  </a:lnTo>
                  <a:lnTo>
                    <a:pt x="39466" y="78766"/>
                  </a:lnTo>
                  <a:lnTo>
                    <a:pt x="39333" y="79295"/>
                  </a:lnTo>
                  <a:lnTo>
                    <a:pt x="39066" y="79295"/>
                  </a:lnTo>
                  <a:lnTo>
                    <a:pt x="39066" y="79647"/>
                  </a:lnTo>
                  <a:lnTo>
                    <a:pt x="38800" y="79823"/>
                  </a:lnTo>
                  <a:lnTo>
                    <a:pt x="38400" y="79647"/>
                  </a:lnTo>
                  <a:lnTo>
                    <a:pt x="38133" y="79295"/>
                  </a:lnTo>
                  <a:lnTo>
                    <a:pt x="38000" y="78942"/>
                  </a:lnTo>
                  <a:lnTo>
                    <a:pt x="37733" y="78414"/>
                  </a:lnTo>
                  <a:lnTo>
                    <a:pt x="37333" y="78237"/>
                  </a:lnTo>
                  <a:lnTo>
                    <a:pt x="36933" y="77885"/>
                  </a:lnTo>
                  <a:lnTo>
                    <a:pt x="36400" y="77885"/>
                  </a:lnTo>
                  <a:lnTo>
                    <a:pt x="36000" y="77885"/>
                  </a:lnTo>
                  <a:lnTo>
                    <a:pt x="35600" y="77885"/>
                  </a:lnTo>
                  <a:lnTo>
                    <a:pt x="35333" y="77533"/>
                  </a:lnTo>
                  <a:lnTo>
                    <a:pt x="35333" y="77004"/>
                  </a:lnTo>
                  <a:lnTo>
                    <a:pt x="35600" y="76651"/>
                  </a:lnTo>
                  <a:lnTo>
                    <a:pt x="35600" y="76475"/>
                  </a:lnTo>
                  <a:lnTo>
                    <a:pt x="35733" y="76123"/>
                  </a:lnTo>
                  <a:lnTo>
                    <a:pt x="36000" y="75770"/>
                  </a:lnTo>
                  <a:lnTo>
                    <a:pt x="36266" y="75770"/>
                  </a:lnTo>
                  <a:lnTo>
                    <a:pt x="36666" y="75594"/>
                  </a:lnTo>
                  <a:lnTo>
                    <a:pt x="37066" y="75594"/>
                  </a:lnTo>
                  <a:lnTo>
                    <a:pt x="37066" y="75242"/>
                  </a:lnTo>
                  <a:lnTo>
                    <a:pt x="37333" y="75242"/>
                  </a:lnTo>
                  <a:lnTo>
                    <a:pt x="37333" y="75066"/>
                  </a:lnTo>
                  <a:lnTo>
                    <a:pt x="37333" y="74713"/>
                  </a:lnTo>
                  <a:lnTo>
                    <a:pt x="37066" y="74713"/>
                  </a:lnTo>
                  <a:lnTo>
                    <a:pt x="36933" y="74361"/>
                  </a:lnTo>
                  <a:lnTo>
                    <a:pt x="36666" y="74361"/>
                  </a:lnTo>
                  <a:lnTo>
                    <a:pt x="36400" y="74185"/>
                  </a:lnTo>
                  <a:lnTo>
                    <a:pt x="36266" y="73480"/>
                  </a:lnTo>
                  <a:lnTo>
                    <a:pt x="36266" y="72951"/>
                  </a:lnTo>
                  <a:lnTo>
                    <a:pt x="36666" y="72599"/>
                  </a:lnTo>
                  <a:lnTo>
                    <a:pt x="36933" y="72599"/>
                  </a:lnTo>
                  <a:lnTo>
                    <a:pt x="37333" y="72599"/>
                  </a:lnTo>
                  <a:lnTo>
                    <a:pt x="38000" y="72599"/>
                  </a:lnTo>
                  <a:lnTo>
                    <a:pt x="38400" y="72599"/>
                  </a:lnTo>
                  <a:lnTo>
                    <a:pt x="38800" y="72599"/>
                  </a:lnTo>
                  <a:lnTo>
                    <a:pt x="39333" y="72951"/>
                  </a:lnTo>
                  <a:lnTo>
                    <a:pt x="39466" y="72599"/>
                  </a:lnTo>
                  <a:lnTo>
                    <a:pt x="39733" y="72951"/>
                  </a:lnTo>
                  <a:lnTo>
                    <a:pt x="39733" y="72951"/>
                  </a:lnTo>
                  <a:lnTo>
                    <a:pt x="39733" y="73303"/>
                  </a:lnTo>
                  <a:lnTo>
                    <a:pt x="39733" y="73303"/>
                  </a:lnTo>
                  <a:lnTo>
                    <a:pt x="40133" y="73480"/>
                  </a:lnTo>
                  <a:lnTo>
                    <a:pt x="40533" y="73832"/>
                  </a:lnTo>
                  <a:lnTo>
                    <a:pt x="41066" y="73832"/>
                  </a:lnTo>
                  <a:lnTo>
                    <a:pt x="41466" y="73832"/>
                  </a:lnTo>
                  <a:lnTo>
                    <a:pt x="42400" y="73832"/>
                  </a:lnTo>
                  <a:lnTo>
                    <a:pt x="42533" y="73832"/>
                  </a:lnTo>
                  <a:lnTo>
                    <a:pt x="42800" y="73832"/>
                  </a:lnTo>
                  <a:lnTo>
                    <a:pt x="43600" y="73832"/>
                  </a:lnTo>
                  <a:lnTo>
                    <a:pt x="43600" y="73303"/>
                  </a:lnTo>
                  <a:lnTo>
                    <a:pt x="43600" y="72951"/>
                  </a:lnTo>
                  <a:lnTo>
                    <a:pt x="43600" y="72951"/>
                  </a:lnTo>
                  <a:lnTo>
                    <a:pt x="43466" y="72599"/>
                  </a:lnTo>
                  <a:lnTo>
                    <a:pt x="43200" y="72422"/>
                  </a:lnTo>
                  <a:lnTo>
                    <a:pt x="42933" y="72070"/>
                  </a:lnTo>
                  <a:lnTo>
                    <a:pt x="42800" y="71894"/>
                  </a:lnTo>
                  <a:lnTo>
                    <a:pt x="42400" y="71541"/>
                  </a:lnTo>
                  <a:lnTo>
                    <a:pt x="42400" y="71541"/>
                  </a:lnTo>
                  <a:lnTo>
                    <a:pt x="42133" y="71189"/>
                  </a:lnTo>
                  <a:lnTo>
                    <a:pt x="41866" y="71189"/>
                  </a:lnTo>
                  <a:lnTo>
                    <a:pt x="41733" y="71189"/>
                  </a:lnTo>
                  <a:lnTo>
                    <a:pt x="41466" y="71189"/>
                  </a:lnTo>
                  <a:lnTo>
                    <a:pt x="41200" y="71189"/>
                  </a:lnTo>
                  <a:lnTo>
                    <a:pt x="41066" y="71189"/>
                  </a:lnTo>
                  <a:lnTo>
                    <a:pt x="40800" y="71013"/>
                  </a:lnTo>
                  <a:lnTo>
                    <a:pt x="40800" y="71013"/>
                  </a:lnTo>
                  <a:lnTo>
                    <a:pt x="40533" y="70660"/>
                  </a:lnTo>
                  <a:lnTo>
                    <a:pt x="40400" y="70308"/>
                  </a:lnTo>
                  <a:lnTo>
                    <a:pt x="40133" y="70132"/>
                  </a:lnTo>
                  <a:lnTo>
                    <a:pt x="40000" y="69779"/>
                  </a:lnTo>
                  <a:lnTo>
                    <a:pt x="40000" y="69427"/>
                  </a:lnTo>
                  <a:lnTo>
                    <a:pt x="40000" y="69251"/>
                  </a:lnTo>
                  <a:lnTo>
                    <a:pt x="40000" y="68898"/>
                  </a:lnTo>
                  <a:lnTo>
                    <a:pt x="40000" y="68370"/>
                  </a:lnTo>
                  <a:lnTo>
                    <a:pt x="39733" y="68370"/>
                  </a:lnTo>
                  <a:lnTo>
                    <a:pt x="39466" y="68722"/>
                  </a:lnTo>
                  <a:lnTo>
                    <a:pt x="39333" y="68370"/>
                  </a:lnTo>
                  <a:lnTo>
                    <a:pt x="39066" y="68370"/>
                  </a:lnTo>
                  <a:lnTo>
                    <a:pt x="38666" y="68370"/>
                  </a:lnTo>
                  <a:lnTo>
                    <a:pt x="38133" y="68370"/>
                  </a:lnTo>
                  <a:lnTo>
                    <a:pt x="38133" y="68722"/>
                  </a:lnTo>
                  <a:lnTo>
                    <a:pt x="38000" y="68898"/>
                  </a:lnTo>
                  <a:lnTo>
                    <a:pt x="38000" y="69251"/>
                  </a:lnTo>
                  <a:lnTo>
                    <a:pt x="38000" y="69427"/>
                  </a:lnTo>
                  <a:lnTo>
                    <a:pt x="36000" y="69427"/>
                  </a:lnTo>
                  <a:lnTo>
                    <a:pt x="35733" y="69427"/>
                  </a:lnTo>
                  <a:lnTo>
                    <a:pt x="35600" y="69427"/>
                  </a:lnTo>
                  <a:lnTo>
                    <a:pt x="35333" y="69427"/>
                  </a:lnTo>
                  <a:lnTo>
                    <a:pt x="35200" y="69251"/>
                  </a:lnTo>
                  <a:lnTo>
                    <a:pt x="34666" y="69251"/>
                  </a:lnTo>
                  <a:lnTo>
                    <a:pt x="34266" y="69251"/>
                  </a:lnTo>
                  <a:lnTo>
                    <a:pt x="33866" y="69251"/>
                  </a:lnTo>
                  <a:lnTo>
                    <a:pt x="33600" y="68898"/>
                  </a:lnTo>
                  <a:lnTo>
                    <a:pt x="33600" y="68722"/>
                  </a:lnTo>
                  <a:lnTo>
                    <a:pt x="33600" y="68370"/>
                  </a:lnTo>
                  <a:lnTo>
                    <a:pt x="33600" y="67136"/>
                  </a:lnTo>
                  <a:lnTo>
                    <a:pt x="34266" y="67136"/>
                  </a:lnTo>
                  <a:lnTo>
                    <a:pt x="34533" y="66960"/>
                  </a:lnTo>
                  <a:lnTo>
                    <a:pt x="34533" y="66255"/>
                  </a:lnTo>
                  <a:lnTo>
                    <a:pt x="34266" y="66079"/>
                  </a:lnTo>
                  <a:lnTo>
                    <a:pt x="34266" y="65550"/>
                  </a:lnTo>
                  <a:lnTo>
                    <a:pt x="34266" y="65198"/>
                  </a:lnTo>
                  <a:lnTo>
                    <a:pt x="34266" y="65198"/>
                  </a:lnTo>
                  <a:lnTo>
                    <a:pt x="34533" y="64845"/>
                  </a:lnTo>
                  <a:lnTo>
                    <a:pt x="34666" y="64845"/>
                  </a:lnTo>
                  <a:lnTo>
                    <a:pt x="34933" y="64845"/>
                  </a:lnTo>
                  <a:lnTo>
                    <a:pt x="35200" y="64845"/>
                  </a:lnTo>
                  <a:lnTo>
                    <a:pt x="35200" y="63788"/>
                  </a:lnTo>
                  <a:lnTo>
                    <a:pt x="34266" y="63788"/>
                  </a:lnTo>
                  <a:lnTo>
                    <a:pt x="34266" y="63436"/>
                  </a:lnTo>
                  <a:lnTo>
                    <a:pt x="34266" y="63083"/>
                  </a:lnTo>
                  <a:lnTo>
                    <a:pt x="34266" y="62907"/>
                  </a:lnTo>
                  <a:lnTo>
                    <a:pt x="34266" y="62555"/>
                  </a:lnTo>
                  <a:lnTo>
                    <a:pt x="34533" y="62555"/>
                  </a:lnTo>
                  <a:lnTo>
                    <a:pt x="34533" y="62378"/>
                  </a:lnTo>
                  <a:lnTo>
                    <a:pt x="34533" y="60792"/>
                  </a:lnTo>
                  <a:lnTo>
                    <a:pt x="34533" y="60616"/>
                  </a:lnTo>
                  <a:lnTo>
                    <a:pt x="34266" y="60264"/>
                  </a:lnTo>
                  <a:lnTo>
                    <a:pt x="34266" y="59911"/>
                  </a:lnTo>
                  <a:lnTo>
                    <a:pt x="34000" y="59735"/>
                  </a:lnTo>
                  <a:lnTo>
                    <a:pt x="34000" y="59735"/>
                  </a:lnTo>
                  <a:lnTo>
                    <a:pt x="34000" y="59383"/>
                  </a:lnTo>
                  <a:lnTo>
                    <a:pt x="34266" y="59207"/>
                  </a:lnTo>
                  <a:lnTo>
                    <a:pt x="34266" y="58854"/>
                  </a:lnTo>
                  <a:lnTo>
                    <a:pt x="34266" y="58854"/>
                  </a:lnTo>
                  <a:lnTo>
                    <a:pt x="34266" y="58502"/>
                  </a:lnTo>
                  <a:lnTo>
                    <a:pt x="34266" y="58325"/>
                  </a:lnTo>
                  <a:lnTo>
                    <a:pt x="34000" y="58325"/>
                  </a:lnTo>
                  <a:lnTo>
                    <a:pt x="33866" y="57973"/>
                  </a:lnTo>
                  <a:lnTo>
                    <a:pt x="33866" y="57973"/>
                  </a:lnTo>
                  <a:lnTo>
                    <a:pt x="33600" y="57621"/>
                  </a:lnTo>
                  <a:lnTo>
                    <a:pt x="33600" y="57621"/>
                  </a:lnTo>
                  <a:lnTo>
                    <a:pt x="33333" y="57621"/>
                  </a:lnTo>
                  <a:lnTo>
                    <a:pt x="33200" y="57092"/>
                  </a:lnTo>
                  <a:lnTo>
                    <a:pt x="32933" y="56740"/>
                  </a:lnTo>
                  <a:lnTo>
                    <a:pt x="32933" y="56563"/>
                  </a:lnTo>
                  <a:lnTo>
                    <a:pt x="32800" y="56035"/>
                  </a:lnTo>
                  <a:lnTo>
                    <a:pt x="32800" y="55682"/>
                  </a:lnTo>
                  <a:lnTo>
                    <a:pt x="32533" y="55330"/>
                  </a:lnTo>
                  <a:lnTo>
                    <a:pt x="32533" y="55154"/>
                  </a:lnTo>
                  <a:lnTo>
                    <a:pt x="32266" y="55154"/>
                  </a:lnTo>
                  <a:lnTo>
                    <a:pt x="32266" y="54801"/>
                  </a:lnTo>
                  <a:lnTo>
                    <a:pt x="32133" y="54449"/>
                  </a:lnTo>
                  <a:lnTo>
                    <a:pt x="32133" y="54449"/>
                  </a:lnTo>
                  <a:lnTo>
                    <a:pt x="31866" y="54273"/>
                  </a:lnTo>
                  <a:lnTo>
                    <a:pt x="31866" y="54273"/>
                  </a:lnTo>
                  <a:lnTo>
                    <a:pt x="31600" y="53920"/>
                  </a:lnTo>
                  <a:lnTo>
                    <a:pt x="31466" y="53392"/>
                  </a:lnTo>
                  <a:lnTo>
                    <a:pt x="31466" y="53392"/>
                  </a:lnTo>
                  <a:lnTo>
                    <a:pt x="31200" y="53392"/>
                  </a:lnTo>
                  <a:lnTo>
                    <a:pt x="31200" y="53392"/>
                  </a:lnTo>
                  <a:lnTo>
                    <a:pt x="31200" y="53039"/>
                  </a:lnTo>
                  <a:lnTo>
                    <a:pt x="31200" y="52863"/>
                  </a:lnTo>
                  <a:lnTo>
                    <a:pt x="30933" y="52511"/>
                  </a:lnTo>
                  <a:lnTo>
                    <a:pt x="30933" y="52158"/>
                  </a:lnTo>
                  <a:lnTo>
                    <a:pt x="30800" y="52158"/>
                  </a:lnTo>
                  <a:lnTo>
                    <a:pt x="30533" y="51982"/>
                  </a:lnTo>
                  <a:lnTo>
                    <a:pt x="30400" y="51982"/>
                  </a:lnTo>
                  <a:lnTo>
                    <a:pt x="30400" y="51982"/>
                  </a:lnTo>
                  <a:lnTo>
                    <a:pt x="30133" y="51629"/>
                  </a:lnTo>
                  <a:lnTo>
                    <a:pt x="29866" y="51629"/>
                  </a:lnTo>
                  <a:lnTo>
                    <a:pt x="29866" y="51629"/>
                  </a:lnTo>
                  <a:lnTo>
                    <a:pt x="29733" y="51629"/>
                  </a:lnTo>
                  <a:lnTo>
                    <a:pt x="29466" y="51629"/>
                  </a:lnTo>
                  <a:lnTo>
                    <a:pt x="29466" y="51277"/>
                  </a:lnTo>
                  <a:lnTo>
                    <a:pt x="29200" y="51101"/>
                  </a:lnTo>
                  <a:lnTo>
                    <a:pt x="29066" y="50748"/>
                  </a:lnTo>
                  <a:lnTo>
                    <a:pt x="29066" y="50396"/>
                  </a:lnTo>
                  <a:lnTo>
                    <a:pt x="29066" y="48458"/>
                  </a:lnTo>
                  <a:lnTo>
                    <a:pt x="28800" y="48105"/>
                  </a:lnTo>
                  <a:lnTo>
                    <a:pt x="28533" y="48105"/>
                  </a:lnTo>
                  <a:lnTo>
                    <a:pt x="28533" y="47929"/>
                  </a:lnTo>
                  <a:lnTo>
                    <a:pt x="28400" y="47929"/>
                  </a:lnTo>
                  <a:lnTo>
                    <a:pt x="27866" y="47929"/>
                  </a:lnTo>
                  <a:lnTo>
                    <a:pt x="27733" y="47929"/>
                  </a:lnTo>
                  <a:lnTo>
                    <a:pt x="27466" y="47577"/>
                  </a:lnTo>
                  <a:lnTo>
                    <a:pt x="27333" y="47577"/>
                  </a:lnTo>
                  <a:lnTo>
                    <a:pt x="27333" y="47577"/>
                  </a:lnTo>
                  <a:lnTo>
                    <a:pt x="27066" y="47224"/>
                  </a:lnTo>
                  <a:lnTo>
                    <a:pt x="26800" y="47048"/>
                  </a:lnTo>
                  <a:lnTo>
                    <a:pt x="26666" y="46696"/>
                  </a:lnTo>
                  <a:lnTo>
                    <a:pt x="26666" y="46696"/>
                  </a:lnTo>
                  <a:lnTo>
                    <a:pt x="26133" y="46696"/>
                  </a:lnTo>
                  <a:lnTo>
                    <a:pt x="25733" y="46696"/>
                  </a:lnTo>
                  <a:lnTo>
                    <a:pt x="25466" y="46519"/>
                  </a:lnTo>
                  <a:lnTo>
                    <a:pt x="25466" y="46519"/>
                  </a:lnTo>
                  <a:lnTo>
                    <a:pt x="25333" y="46519"/>
                  </a:lnTo>
                  <a:lnTo>
                    <a:pt x="25066" y="46167"/>
                  </a:lnTo>
                  <a:lnTo>
                    <a:pt x="24666" y="45814"/>
                  </a:lnTo>
                  <a:lnTo>
                    <a:pt x="24400" y="45814"/>
                  </a:lnTo>
                  <a:lnTo>
                    <a:pt x="24400" y="45814"/>
                  </a:lnTo>
                  <a:lnTo>
                    <a:pt x="24266" y="45814"/>
                  </a:lnTo>
                  <a:lnTo>
                    <a:pt x="22933" y="45814"/>
                  </a:lnTo>
                  <a:lnTo>
                    <a:pt x="22666" y="45638"/>
                  </a:lnTo>
                  <a:lnTo>
                    <a:pt x="22666" y="45638"/>
                  </a:lnTo>
                  <a:lnTo>
                    <a:pt x="22266" y="45638"/>
                  </a:lnTo>
                  <a:lnTo>
                    <a:pt x="22266" y="45286"/>
                  </a:lnTo>
                  <a:lnTo>
                    <a:pt x="22000" y="45286"/>
                  </a:lnTo>
                  <a:lnTo>
                    <a:pt x="21866" y="44933"/>
                  </a:lnTo>
                  <a:lnTo>
                    <a:pt x="21333" y="44757"/>
                  </a:lnTo>
                  <a:lnTo>
                    <a:pt x="21333" y="44757"/>
                  </a:lnTo>
                  <a:lnTo>
                    <a:pt x="21200" y="44757"/>
                  </a:lnTo>
                  <a:lnTo>
                    <a:pt x="20933" y="44757"/>
                  </a:lnTo>
                  <a:lnTo>
                    <a:pt x="20666" y="44757"/>
                  </a:lnTo>
                  <a:lnTo>
                    <a:pt x="20266" y="44757"/>
                  </a:lnTo>
                  <a:lnTo>
                    <a:pt x="19600" y="44757"/>
                  </a:lnTo>
                  <a:lnTo>
                    <a:pt x="19600" y="44757"/>
                  </a:lnTo>
                  <a:lnTo>
                    <a:pt x="19466" y="44405"/>
                  </a:lnTo>
                  <a:lnTo>
                    <a:pt x="19466" y="44052"/>
                  </a:lnTo>
                  <a:lnTo>
                    <a:pt x="19200" y="44052"/>
                  </a:lnTo>
                  <a:lnTo>
                    <a:pt x="18800" y="43876"/>
                  </a:lnTo>
                  <a:lnTo>
                    <a:pt x="18533" y="43876"/>
                  </a:lnTo>
                  <a:lnTo>
                    <a:pt x="18266" y="43876"/>
                  </a:lnTo>
                  <a:lnTo>
                    <a:pt x="18266" y="44052"/>
                  </a:lnTo>
                  <a:lnTo>
                    <a:pt x="18133" y="44052"/>
                  </a:lnTo>
                  <a:lnTo>
                    <a:pt x="17866" y="44405"/>
                  </a:lnTo>
                  <a:lnTo>
                    <a:pt x="17866" y="44405"/>
                  </a:lnTo>
                  <a:lnTo>
                    <a:pt x="17733" y="44757"/>
                  </a:lnTo>
                  <a:lnTo>
                    <a:pt x="17466" y="44757"/>
                  </a:lnTo>
                  <a:lnTo>
                    <a:pt x="17200" y="44757"/>
                  </a:lnTo>
                  <a:lnTo>
                    <a:pt x="17066" y="44757"/>
                  </a:lnTo>
                  <a:lnTo>
                    <a:pt x="16800" y="44933"/>
                  </a:lnTo>
                  <a:lnTo>
                    <a:pt x="16800" y="44933"/>
                  </a:lnTo>
                  <a:lnTo>
                    <a:pt x="16533" y="45286"/>
                  </a:lnTo>
                  <a:lnTo>
                    <a:pt x="16400" y="45286"/>
                  </a:lnTo>
                  <a:lnTo>
                    <a:pt x="16133" y="45286"/>
                  </a:lnTo>
                  <a:lnTo>
                    <a:pt x="15866" y="45286"/>
                  </a:lnTo>
                  <a:lnTo>
                    <a:pt x="15466" y="45286"/>
                  </a:lnTo>
                  <a:lnTo>
                    <a:pt x="15333" y="44933"/>
                  </a:lnTo>
                  <a:lnTo>
                    <a:pt x="15333" y="44933"/>
                  </a:lnTo>
                  <a:lnTo>
                    <a:pt x="15066" y="44757"/>
                  </a:lnTo>
                  <a:lnTo>
                    <a:pt x="14133" y="44757"/>
                  </a:lnTo>
                  <a:lnTo>
                    <a:pt x="14133" y="45286"/>
                  </a:lnTo>
                  <a:lnTo>
                    <a:pt x="14133" y="45286"/>
                  </a:lnTo>
                  <a:lnTo>
                    <a:pt x="14000" y="45638"/>
                  </a:lnTo>
                  <a:lnTo>
                    <a:pt x="14000" y="45286"/>
                  </a:lnTo>
                  <a:lnTo>
                    <a:pt x="13733" y="45286"/>
                  </a:lnTo>
                  <a:lnTo>
                    <a:pt x="13466" y="45286"/>
                  </a:lnTo>
                  <a:lnTo>
                    <a:pt x="13333" y="44933"/>
                  </a:lnTo>
                  <a:lnTo>
                    <a:pt x="13066" y="44933"/>
                  </a:lnTo>
                  <a:lnTo>
                    <a:pt x="12933" y="44757"/>
                  </a:lnTo>
                  <a:lnTo>
                    <a:pt x="12400" y="44757"/>
                  </a:lnTo>
                  <a:lnTo>
                    <a:pt x="12266" y="44757"/>
                  </a:lnTo>
                  <a:lnTo>
                    <a:pt x="11733" y="44757"/>
                  </a:lnTo>
                  <a:lnTo>
                    <a:pt x="11600" y="44757"/>
                  </a:lnTo>
                  <a:lnTo>
                    <a:pt x="11600" y="44757"/>
                  </a:lnTo>
                  <a:lnTo>
                    <a:pt x="11333" y="44757"/>
                  </a:lnTo>
                  <a:lnTo>
                    <a:pt x="11333" y="44933"/>
                  </a:lnTo>
                  <a:lnTo>
                    <a:pt x="11333" y="45286"/>
                  </a:lnTo>
                  <a:lnTo>
                    <a:pt x="11333" y="45638"/>
                  </a:lnTo>
                  <a:lnTo>
                    <a:pt x="11600" y="45638"/>
                  </a:lnTo>
                  <a:lnTo>
                    <a:pt x="11733" y="45814"/>
                  </a:lnTo>
                  <a:lnTo>
                    <a:pt x="11733" y="46167"/>
                  </a:lnTo>
                  <a:lnTo>
                    <a:pt x="11733" y="46519"/>
                  </a:lnTo>
                  <a:lnTo>
                    <a:pt x="11600" y="46519"/>
                  </a:lnTo>
                  <a:lnTo>
                    <a:pt x="11066" y="46519"/>
                  </a:lnTo>
                  <a:lnTo>
                    <a:pt x="10933" y="46519"/>
                  </a:lnTo>
                  <a:lnTo>
                    <a:pt x="10666" y="46519"/>
                  </a:lnTo>
                  <a:lnTo>
                    <a:pt x="10266" y="46167"/>
                  </a:lnTo>
                  <a:lnTo>
                    <a:pt x="10266" y="45814"/>
                  </a:lnTo>
                  <a:lnTo>
                    <a:pt x="10000" y="45814"/>
                  </a:lnTo>
                  <a:lnTo>
                    <a:pt x="9866" y="45814"/>
                  </a:lnTo>
                  <a:lnTo>
                    <a:pt x="9600" y="45638"/>
                  </a:lnTo>
                  <a:lnTo>
                    <a:pt x="9200" y="45638"/>
                  </a:lnTo>
                  <a:lnTo>
                    <a:pt x="8933" y="45286"/>
                  </a:lnTo>
                  <a:lnTo>
                    <a:pt x="8666" y="45286"/>
                  </a:lnTo>
                  <a:lnTo>
                    <a:pt x="8533" y="44933"/>
                  </a:lnTo>
                  <a:lnTo>
                    <a:pt x="8533" y="44933"/>
                  </a:lnTo>
                  <a:lnTo>
                    <a:pt x="8266" y="44933"/>
                  </a:lnTo>
                  <a:lnTo>
                    <a:pt x="8266" y="44757"/>
                  </a:lnTo>
                  <a:lnTo>
                    <a:pt x="8266" y="44757"/>
                  </a:lnTo>
                  <a:lnTo>
                    <a:pt x="8133" y="44405"/>
                  </a:lnTo>
                  <a:lnTo>
                    <a:pt x="8133" y="44052"/>
                  </a:lnTo>
                  <a:lnTo>
                    <a:pt x="7866" y="44052"/>
                  </a:lnTo>
                  <a:lnTo>
                    <a:pt x="7466" y="43876"/>
                  </a:lnTo>
                  <a:lnTo>
                    <a:pt x="7200" y="43876"/>
                  </a:lnTo>
                  <a:lnTo>
                    <a:pt x="7200" y="43524"/>
                  </a:lnTo>
                  <a:lnTo>
                    <a:pt x="7200" y="43524"/>
                  </a:lnTo>
                  <a:lnTo>
                    <a:pt x="7200" y="43348"/>
                  </a:lnTo>
                  <a:lnTo>
                    <a:pt x="7200" y="42995"/>
                  </a:lnTo>
                  <a:lnTo>
                    <a:pt x="7466" y="42995"/>
                  </a:lnTo>
                  <a:lnTo>
                    <a:pt x="7600" y="42995"/>
                  </a:lnTo>
                  <a:lnTo>
                    <a:pt x="8133" y="42995"/>
                  </a:lnTo>
                  <a:lnTo>
                    <a:pt x="7866" y="42643"/>
                  </a:lnTo>
                  <a:lnTo>
                    <a:pt x="7466" y="42643"/>
                  </a:lnTo>
                  <a:lnTo>
                    <a:pt x="7200" y="42466"/>
                  </a:lnTo>
                  <a:lnTo>
                    <a:pt x="6800" y="42114"/>
                  </a:lnTo>
                  <a:lnTo>
                    <a:pt x="6266" y="42114"/>
                  </a:lnTo>
                  <a:lnTo>
                    <a:pt x="6133" y="41762"/>
                  </a:lnTo>
                  <a:lnTo>
                    <a:pt x="5866" y="41762"/>
                  </a:lnTo>
                  <a:lnTo>
                    <a:pt x="5466" y="41585"/>
                  </a:lnTo>
                  <a:lnTo>
                    <a:pt x="5200" y="41585"/>
                  </a:lnTo>
                  <a:lnTo>
                    <a:pt x="4800" y="41585"/>
                  </a:lnTo>
                  <a:lnTo>
                    <a:pt x="4800" y="41585"/>
                  </a:lnTo>
                  <a:lnTo>
                    <a:pt x="4533" y="41233"/>
                  </a:lnTo>
                  <a:lnTo>
                    <a:pt x="4400" y="40881"/>
                  </a:lnTo>
                  <a:lnTo>
                    <a:pt x="4133" y="40881"/>
                  </a:lnTo>
                  <a:lnTo>
                    <a:pt x="3866" y="40704"/>
                  </a:lnTo>
                  <a:lnTo>
                    <a:pt x="3733" y="40352"/>
                  </a:lnTo>
                  <a:lnTo>
                    <a:pt x="3866" y="40176"/>
                  </a:lnTo>
                  <a:lnTo>
                    <a:pt x="3866" y="39823"/>
                  </a:lnTo>
                  <a:lnTo>
                    <a:pt x="4133" y="39823"/>
                  </a:lnTo>
                  <a:lnTo>
                    <a:pt x="4133" y="39823"/>
                  </a:lnTo>
                  <a:lnTo>
                    <a:pt x="5466" y="39823"/>
                  </a:lnTo>
                  <a:lnTo>
                    <a:pt x="5466" y="39471"/>
                  </a:lnTo>
                  <a:lnTo>
                    <a:pt x="5466" y="38942"/>
                  </a:lnTo>
                  <a:lnTo>
                    <a:pt x="5733" y="38942"/>
                  </a:lnTo>
                  <a:lnTo>
                    <a:pt x="6133" y="38942"/>
                  </a:lnTo>
                  <a:lnTo>
                    <a:pt x="6266" y="38942"/>
                  </a:lnTo>
                  <a:lnTo>
                    <a:pt x="6266" y="38942"/>
                  </a:lnTo>
                  <a:lnTo>
                    <a:pt x="6800" y="39295"/>
                  </a:lnTo>
                  <a:lnTo>
                    <a:pt x="6933" y="39295"/>
                  </a:lnTo>
                  <a:lnTo>
                    <a:pt x="7200" y="39295"/>
                  </a:lnTo>
                  <a:lnTo>
                    <a:pt x="7466" y="39295"/>
                  </a:lnTo>
                  <a:lnTo>
                    <a:pt x="7466" y="39295"/>
                  </a:lnTo>
                  <a:lnTo>
                    <a:pt x="7866" y="39295"/>
                  </a:lnTo>
                  <a:lnTo>
                    <a:pt x="8133" y="39295"/>
                  </a:lnTo>
                  <a:lnTo>
                    <a:pt x="8533" y="39295"/>
                  </a:lnTo>
                  <a:lnTo>
                    <a:pt x="8533" y="39295"/>
                  </a:lnTo>
                  <a:lnTo>
                    <a:pt x="8666" y="38942"/>
                  </a:lnTo>
                  <a:lnTo>
                    <a:pt x="8933" y="38942"/>
                  </a:lnTo>
                  <a:lnTo>
                    <a:pt x="9333" y="38942"/>
                  </a:lnTo>
                  <a:lnTo>
                    <a:pt x="9866" y="38942"/>
                  </a:lnTo>
                  <a:lnTo>
                    <a:pt x="10000" y="38942"/>
                  </a:lnTo>
                  <a:lnTo>
                    <a:pt x="10000" y="39295"/>
                  </a:lnTo>
                  <a:lnTo>
                    <a:pt x="10266" y="39295"/>
                  </a:lnTo>
                  <a:lnTo>
                    <a:pt x="10533" y="39295"/>
                  </a:lnTo>
                  <a:lnTo>
                    <a:pt x="10666" y="39295"/>
                  </a:lnTo>
                  <a:lnTo>
                    <a:pt x="10666" y="39295"/>
                  </a:lnTo>
                  <a:lnTo>
                    <a:pt x="11066" y="39295"/>
                  </a:lnTo>
                  <a:lnTo>
                    <a:pt x="11333" y="39295"/>
                  </a:lnTo>
                  <a:lnTo>
                    <a:pt x="11333" y="38942"/>
                  </a:lnTo>
                  <a:lnTo>
                    <a:pt x="11733" y="38590"/>
                  </a:lnTo>
                  <a:lnTo>
                    <a:pt x="12000" y="38590"/>
                  </a:lnTo>
                  <a:lnTo>
                    <a:pt x="12266" y="38590"/>
                  </a:lnTo>
                  <a:lnTo>
                    <a:pt x="12266" y="38414"/>
                  </a:lnTo>
                  <a:lnTo>
                    <a:pt x="12400" y="38061"/>
                  </a:lnTo>
                  <a:lnTo>
                    <a:pt x="12400" y="37709"/>
                  </a:lnTo>
                  <a:lnTo>
                    <a:pt x="12400" y="36651"/>
                  </a:lnTo>
                  <a:lnTo>
                    <a:pt x="12400" y="36828"/>
                  </a:lnTo>
                  <a:lnTo>
                    <a:pt x="12266" y="36651"/>
                  </a:lnTo>
                  <a:lnTo>
                    <a:pt x="12000" y="36651"/>
                  </a:lnTo>
                  <a:lnTo>
                    <a:pt x="11733" y="36651"/>
                  </a:lnTo>
                  <a:lnTo>
                    <a:pt x="11600" y="36651"/>
                  </a:lnTo>
                  <a:lnTo>
                    <a:pt x="11066" y="36828"/>
                  </a:lnTo>
                  <a:lnTo>
                    <a:pt x="10933" y="36828"/>
                  </a:lnTo>
                  <a:lnTo>
                    <a:pt x="10666" y="36828"/>
                  </a:lnTo>
                  <a:lnTo>
                    <a:pt x="9600" y="36828"/>
                  </a:lnTo>
                  <a:lnTo>
                    <a:pt x="9333" y="36828"/>
                  </a:lnTo>
                  <a:lnTo>
                    <a:pt x="9333" y="37180"/>
                  </a:lnTo>
                  <a:lnTo>
                    <a:pt x="9200" y="37180"/>
                  </a:lnTo>
                  <a:lnTo>
                    <a:pt x="8666" y="37533"/>
                  </a:lnTo>
                  <a:lnTo>
                    <a:pt x="8533" y="37533"/>
                  </a:lnTo>
                  <a:lnTo>
                    <a:pt x="7866" y="37533"/>
                  </a:lnTo>
                  <a:lnTo>
                    <a:pt x="7600" y="37533"/>
                  </a:lnTo>
                  <a:lnTo>
                    <a:pt x="7600" y="37533"/>
                  </a:lnTo>
                  <a:lnTo>
                    <a:pt x="7466" y="37533"/>
                  </a:lnTo>
                  <a:lnTo>
                    <a:pt x="7200" y="37533"/>
                  </a:lnTo>
                  <a:lnTo>
                    <a:pt x="6800" y="37180"/>
                  </a:lnTo>
                  <a:lnTo>
                    <a:pt x="6800" y="37180"/>
                  </a:lnTo>
                  <a:lnTo>
                    <a:pt x="6533" y="36828"/>
                  </a:lnTo>
                  <a:lnTo>
                    <a:pt x="6533" y="36828"/>
                  </a:lnTo>
                  <a:lnTo>
                    <a:pt x="6266" y="36828"/>
                  </a:lnTo>
                  <a:lnTo>
                    <a:pt x="6133" y="36828"/>
                  </a:lnTo>
                  <a:lnTo>
                    <a:pt x="5200" y="36299"/>
                  </a:lnTo>
                  <a:lnTo>
                    <a:pt x="3333" y="36299"/>
                  </a:lnTo>
                  <a:lnTo>
                    <a:pt x="3066" y="36123"/>
                  </a:lnTo>
                  <a:lnTo>
                    <a:pt x="3066" y="35770"/>
                  </a:lnTo>
                  <a:lnTo>
                    <a:pt x="2666" y="35418"/>
                  </a:lnTo>
                  <a:lnTo>
                    <a:pt x="2133" y="35242"/>
                  </a:lnTo>
                  <a:lnTo>
                    <a:pt x="2000" y="35242"/>
                  </a:lnTo>
                  <a:lnTo>
                    <a:pt x="1733" y="35242"/>
                  </a:lnTo>
                  <a:lnTo>
                    <a:pt x="1333" y="35242"/>
                  </a:lnTo>
                  <a:lnTo>
                    <a:pt x="1066" y="35242"/>
                  </a:lnTo>
                  <a:lnTo>
                    <a:pt x="933" y="35242"/>
                  </a:lnTo>
                  <a:lnTo>
                    <a:pt x="933" y="34889"/>
                  </a:lnTo>
                  <a:lnTo>
                    <a:pt x="933" y="34537"/>
                  </a:lnTo>
                  <a:lnTo>
                    <a:pt x="666" y="34537"/>
                  </a:lnTo>
                  <a:lnTo>
                    <a:pt x="400" y="34361"/>
                  </a:lnTo>
                  <a:lnTo>
                    <a:pt x="266" y="34008"/>
                  </a:lnTo>
                  <a:lnTo>
                    <a:pt x="0" y="33480"/>
                  </a:lnTo>
                  <a:lnTo>
                    <a:pt x="0" y="33480"/>
                  </a:lnTo>
                  <a:lnTo>
                    <a:pt x="0" y="33127"/>
                  </a:lnTo>
                  <a:lnTo>
                    <a:pt x="0" y="32951"/>
                  </a:lnTo>
                  <a:lnTo>
                    <a:pt x="266" y="32599"/>
                  </a:lnTo>
                  <a:lnTo>
                    <a:pt x="266" y="32246"/>
                  </a:lnTo>
                  <a:lnTo>
                    <a:pt x="400" y="32246"/>
                  </a:lnTo>
                  <a:lnTo>
                    <a:pt x="1466" y="32246"/>
                  </a:lnTo>
                  <a:lnTo>
                    <a:pt x="1466" y="32246"/>
                  </a:lnTo>
                  <a:lnTo>
                    <a:pt x="1733" y="32070"/>
                  </a:lnTo>
                  <a:lnTo>
                    <a:pt x="1733" y="31718"/>
                  </a:lnTo>
                  <a:lnTo>
                    <a:pt x="1733" y="31718"/>
                  </a:lnTo>
                  <a:lnTo>
                    <a:pt x="1733" y="31365"/>
                  </a:lnTo>
                  <a:lnTo>
                    <a:pt x="1733" y="31365"/>
                  </a:lnTo>
                  <a:lnTo>
                    <a:pt x="2000" y="31189"/>
                  </a:lnTo>
                  <a:lnTo>
                    <a:pt x="2000" y="30837"/>
                  </a:lnTo>
                  <a:lnTo>
                    <a:pt x="2133" y="30837"/>
                  </a:lnTo>
                  <a:lnTo>
                    <a:pt x="2400" y="30837"/>
                  </a:lnTo>
                  <a:lnTo>
                    <a:pt x="2800" y="30484"/>
                  </a:lnTo>
                  <a:lnTo>
                    <a:pt x="2800" y="30484"/>
                  </a:lnTo>
                  <a:lnTo>
                    <a:pt x="3066" y="30484"/>
                  </a:lnTo>
                  <a:lnTo>
                    <a:pt x="3333" y="30484"/>
                  </a:lnTo>
                  <a:lnTo>
                    <a:pt x="3466" y="30484"/>
                  </a:lnTo>
                  <a:lnTo>
                    <a:pt x="3733" y="30484"/>
                  </a:lnTo>
                  <a:lnTo>
                    <a:pt x="3866" y="30484"/>
                  </a:lnTo>
                  <a:lnTo>
                    <a:pt x="4133" y="30484"/>
                  </a:lnTo>
                  <a:lnTo>
                    <a:pt x="4400" y="30484"/>
                  </a:lnTo>
                  <a:lnTo>
                    <a:pt x="4800" y="30484"/>
                  </a:lnTo>
                  <a:lnTo>
                    <a:pt x="5066" y="30484"/>
                  </a:lnTo>
                  <a:lnTo>
                    <a:pt x="5200" y="30484"/>
                  </a:lnTo>
                  <a:lnTo>
                    <a:pt x="5733" y="30308"/>
                  </a:lnTo>
                  <a:lnTo>
                    <a:pt x="5733" y="30308"/>
                  </a:lnTo>
                  <a:lnTo>
                    <a:pt x="5866" y="29955"/>
                  </a:lnTo>
                  <a:lnTo>
                    <a:pt x="6133" y="29955"/>
                  </a:lnTo>
                  <a:lnTo>
                    <a:pt x="7200" y="29955"/>
                  </a:lnTo>
                  <a:lnTo>
                    <a:pt x="7466" y="29955"/>
                  </a:lnTo>
                  <a:lnTo>
                    <a:pt x="7466" y="29955"/>
                  </a:lnTo>
                  <a:lnTo>
                    <a:pt x="7600" y="29779"/>
                  </a:lnTo>
                  <a:lnTo>
                    <a:pt x="7866" y="29427"/>
                  </a:lnTo>
                  <a:lnTo>
                    <a:pt x="7866" y="29074"/>
                  </a:lnTo>
                  <a:lnTo>
                    <a:pt x="7866" y="28898"/>
                  </a:lnTo>
                  <a:lnTo>
                    <a:pt x="7866" y="28546"/>
                  </a:lnTo>
                  <a:lnTo>
                    <a:pt x="8133" y="28546"/>
                  </a:lnTo>
                  <a:lnTo>
                    <a:pt x="8533" y="28193"/>
                  </a:lnTo>
                  <a:lnTo>
                    <a:pt x="8666" y="28193"/>
                  </a:lnTo>
                  <a:lnTo>
                    <a:pt x="9200" y="28193"/>
                  </a:lnTo>
                  <a:lnTo>
                    <a:pt x="9333" y="28193"/>
                  </a:lnTo>
                  <a:lnTo>
                    <a:pt x="9600" y="28193"/>
                  </a:lnTo>
                  <a:lnTo>
                    <a:pt x="9600" y="28193"/>
                  </a:lnTo>
                  <a:lnTo>
                    <a:pt x="9866" y="28193"/>
                  </a:lnTo>
                  <a:lnTo>
                    <a:pt x="10000" y="28546"/>
                  </a:lnTo>
                  <a:lnTo>
                    <a:pt x="10533" y="28546"/>
                  </a:lnTo>
                  <a:lnTo>
                    <a:pt x="10933" y="28546"/>
                  </a:lnTo>
                  <a:lnTo>
                    <a:pt x="11733" y="28546"/>
                  </a:lnTo>
                  <a:lnTo>
                    <a:pt x="12000" y="28546"/>
                  </a:lnTo>
                  <a:lnTo>
                    <a:pt x="12266" y="28193"/>
                  </a:lnTo>
                  <a:lnTo>
                    <a:pt x="12400" y="28193"/>
                  </a:lnTo>
                  <a:lnTo>
                    <a:pt x="12400" y="28193"/>
                  </a:lnTo>
                  <a:lnTo>
                    <a:pt x="12666" y="28017"/>
                  </a:lnTo>
                  <a:lnTo>
                    <a:pt x="13066" y="28017"/>
                  </a:lnTo>
                  <a:lnTo>
                    <a:pt x="13333" y="28017"/>
                  </a:lnTo>
                  <a:lnTo>
                    <a:pt x="13466" y="28017"/>
                  </a:lnTo>
                  <a:lnTo>
                    <a:pt x="13733" y="28017"/>
                  </a:lnTo>
                  <a:lnTo>
                    <a:pt x="13733" y="28017"/>
                  </a:lnTo>
                  <a:lnTo>
                    <a:pt x="14000" y="28017"/>
                  </a:lnTo>
                  <a:lnTo>
                    <a:pt x="14400" y="28017"/>
                  </a:lnTo>
                  <a:lnTo>
                    <a:pt x="14666" y="28017"/>
                  </a:lnTo>
                  <a:lnTo>
                    <a:pt x="14800" y="28017"/>
                  </a:lnTo>
                  <a:lnTo>
                    <a:pt x="15066" y="27665"/>
                  </a:lnTo>
                  <a:lnTo>
                    <a:pt x="15333" y="27312"/>
                  </a:lnTo>
                  <a:lnTo>
                    <a:pt x="15466" y="27136"/>
                  </a:lnTo>
                  <a:lnTo>
                    <a:pt x="15733" y="26784"/>
                  </a:lnTo>
                  <a:lnTo>
                    <a:pt x="15733" y="26255"/>
                  </a:lnTo>
                  <a:lnTo>
                    <a:pt x="15733" y="24845"/>
                  </a:lnTo>
                  <a:lnTo>
                    <a:pt x="15733" y="24845"/>
                  </a:lnTo>
                  <a:lnTo>
                    <a:pt x="15466" y="24493"/>
                  </a:lnTo>
                  <a:lnTo>
                    <a:pt x="15466" y="24140"/>
                  </a:lnTo>
                  <a:lnTo>
                    <a:pt x="15466" y="24140"/>
                  </a:lnTo>
                  <a:lnTo>
                    <a:pt x="15466" y="23964"/>
                  </a:lnTo>
                  <a:lnTo>
                    <a:pt x="15466" y="23612"/>
                  </a:lnTo>
                  <a:lnTo>
                    <a:pt x="15466" y="23436"/>
                  </a:lnTo>
                  <a:lnTo>
                    <a:pt x="15466" y="22731"/>
                  </a:lnTo>
                  <a:lnTo>
                    <a:pt x="15333" y="22731"/>
                  </a:lnTo>
                  <a:lnTo>
                    <a:pt x="15333" y="22555"/>
                  </a:lnTo>
                  <a:lnTo>
                    <a:pt x="15066" y="22555"/>
                  </a:lnTo>
                  <a:lnTo>
                    <a:pt x="15066" y="22555"/>
                  </a:lnTo>
                  <a:lnTo>
                    <a:pt x="14800" y="22555"/>
                  </a:lnTo>
                  <a:lnTo>
                    <a:pt x="14666" y="22731"/>
                  </a:lnTo>
                  <a:lnTo>
                    <a:pt x="14666" y="22731"/>
                  </a:lnTo>
                  <a:lnTo>
                    <a:pt x="14400" y="22731"/>
                  </a:lnTo>
                  <a:lnTo>
                    <a:pt x="14133" y="23083"/>
                  </a:lnTo>
                  <a:lnTo>
                    <a:pt x="14000" y="23083"/>
                  </a:lnTo>
                  <a:lnTo>
                    <a:pt x="13466" y="23083"/>
                  </a:lnTo>
                  <a:lnTo>
                    <a:pt x="13333" y="23083"/>
                  </a:lnTo>
                  <a:lnTo>
                    <a:pt x="12933" y="23083"/>
                  </a:lnTo>
                  <a:lnTo>
                    <a:pt x="12666" y="23083"/>
                  </a:lnTo>
                  <a:lnTo>
                    <a:pt x="12400" y="23083"/>
                  </a:lnTo>
                  <a:lnTo>
                    <a:pt x="12400" y="23083"/>
                  </a:lnTo>
                  <a:lnTo>
                    <a:pt x="12266" y="22731"/>
                  </a:lnTo>
                  <a:lnTo>
                    <a:pt x="12000" y="22731"/>
                  </a:lnTo>
                  <a:lnTo>
                    <a:pt x="11733" y="22555"/>
                  </a:lnTo>
                  <a:lnTo>
                    <a:pt x="11600" y="22555"/>
                  </a:lnTo>
                  <a:lnTo>
                    <a:pt x="11333" y="22555"/>
                  </a:lnTo>
                  <a:lnTo>
                    <a:pt x="11066" y="22555"/>
                  </a:lnTo>
                  <a:lnTo>
                    <a:pt x="10666" y="22555"/>
                  </a:lnTo>
                  <a:lnTo>
                    <a:pt x="10666" y="22202"/>
                  </a:lnTo>
                  <a:lnTo>
                    <a:pt x="10666" y="21850"/>
                  </a:lnTo>
                  <a:lnTo>
                    <a:pt x="10666" y="21674"/>
                  </a:lnTo>
                  <a:lnTo>
                    <a:pt x="10933" y="21674"/>
                  </a:lnTo>
                  <a:lnTo>
                    <a:pt x="10933" y="21674"/>
                  </a:lnTo>
                  <a:lnTo>
                    <a:pt x="11066" y="21321"/>
                  </a:lnTo>
                  <a:lnTo>
                    <a:pt x="11066" y="21321"/>
                  </a:lnTo>
                  <a:lnTo>
                    <a:pt x="11066" y="20969"/>
                  </a:lnTo>
                  <a:lnTo>
                    <a:pt x="11333" y="20792"/>
                  </a:lnTo>
                  <a:lnTo>
                    <a:pt x="11600" y="20440"/>
                  </a:lnTo>
                  <a:lnTo>
                    <a:pt x="11600" y="20440"/>
                  </a:lnTo>
                  <a:lnTo>
                    <a:pt x="11600" y="20264"/>
                  </a:lnTo>
                  <a:lnTo>
                    <a:pt x="11733" y="20264"/>
                  </a:lnTo>
                  <a:lnTo>
                    <a:pt x="12000" y="20264"/>
                  </a:lnTo>
                  <a:lnTo>
                    <a:pt x="12000" y="20264"/>
                  </a:lnTo>
                  <a:lnTo>
                    <a:pt x="12266" y="20264"/>
                  </a:lnTo>
                  <a:lnTo>
                    <a:pt x="12266" y="19911"/>
                  </a:lnTo>
                  <a:lnTo>
                    <a:pt x="12266" y="19911"/>
                  </a:lnTo>
                  <a:lnTo>
                    <a:pt x="12400" y="19559"/>
                  </a:lnTo>
                  <a:lnTo>
                    <a:pt x="12666" y="19559"/>
                  </a:lnTo>
                  <a:lnTo>
                    <a:pt x="12666" y="19383"/>
                  </a:lnTo>
                  <a:lnTo>
                    <a:pt x="12666" y="19383"/>
                  </a:lnTo>
                  <a:lnTo>
                    <a:pt x="13066" y="19030"/>
                  </a:lnTo>
                  <a:lnTo>
                    <a:pt x="13066" y="19030"/>
                  </a:lnTo>
                  <a:lnTo>
                    <a:pt x="13333" y="19030"/>
                  </a:lnTo>
                  <a:lnTo>
                    <a:pt x="13466" y="19030"/>
                  </a:lnTo>
                  <a:lnTo>
                    <a:pt x="13733" y="18678"/>
                  </a:lnTo>
                  <a:lnTo>
                    <a:pt x="13733" y="18678"/>
                  </a:lnTo>
                  <a:lnTo>
                    <a:pt x="14000" y="18678"/>
                  </a:lnTo>
                  <a:lnTo>
                    <a:pt x="14133" y="18678"/>
                  </a:lnTo>
                  <a:lnTo>
                    <a:pt x="14400" y="18678"/>
                  </a:lnTo>
                  <a:lnTo>
                    <a:pt x="14666" y="18678"/>
                  </a:lnTo>
                  <a:lnTo>
                    <a:pt x="14800" y="18678"/>
                  </a:lnTo>
                  <a:lnTo>
                    <a:pt x="14800" y="18678"/>
                  </a:lnTo>
                  <a:lnTo>
                    <a:pt x="15066" y="18502"/>
                  </a:lnTo>
                  <a:lnTo>
                    <a:pt x="15333" y="18149"/>
                  </a:lnTo>
                  <a:lnTo>
                    <a:pt x="15466" y="17797"/>
                  </a:lnTo>
                  <a:lnTo>
                    <a:pt x="15733" y="17621"/>
                  </a:lnTo>
                  <a:lnTo>
                    <a:pt x="15866" y="17268"/>
                  </a:lnTo>
                  <a:lnTo>
                    <a:pt x="16133" y="17268"/>
                  </a:lnTo>
                  <a:lnTo>
                    <a:pt x="16533" y="17268"/>
                  </a:lnTo>
                  <a:lnTo>
                    <a:pt x="16800" y="17092"/>
                  </a:lnTo>
                  <a:lnTo>
                    <a:pt x="17200" y="16740"/>
                  </a:lnTo>
                  <a:lnTo>
                    <a:pt x="17733" y="16740"/>
                  </a:lnTo>
                  <a:lnTo>
                    <a:pt x="17733" y="16387"/>
                  </a:lnTo>
                  <a:lnTo>
                    <a:pt x="17866" y="16387"/>
                  </a:lnTo>
                  <a:lnTo>
                    <a:pt x="17866" y="15859"/>
                  </a:lnTo>
                  <a:lnTo>
                    <a:pt x="18133" y="15859"/>
                  </a:lnTo>
                  <a:lnTo>
                    <a:pt x="18133" y="15506"/>
                  </a:lnTo>
                  <a:lnTo>
                    <a:pt x="18933" y="15506"/>
                  </a:lnTo>
                  <a:lnTo>
                    <a:pt x="19600" y="15506"/>
                  </a:lnTo>
                  <a:lnTo>
                    <a:pt x="20533" y="15859"/>
                  </a:lnTo>
                  <a:lnTo>
                    <a:pt x="20666" y="15859"/>
                  </a:lnTo>
                  <a:lnTo>
                    <a:pt x="20933" y="15859"/>
                  </a:lnTo>
                  <a:lnTo>
                    <a:pt x="20933" y="16211"/>
                  </a:lnTo>
                  <a:lnTo>
                    <a:pt x="21200" y="16211"/>
                  </a:lnTo>
                  <a:lnTo>
                    <a:pt x="21333" y="16387"/>
                  </a:lnTo>
                  <a:lnTo>
                    <a:pt x="21600" y="16387"/>
                  </a:lnTo>
                  <a:lnTo>
                    <a:pt x="22933" y="16387"/>
                  </a:lnTo>
                  <a:lnTo>
                    <a:pt x="22933" y="14096"/>
                  </a:lnTo>
                  <a:lnTo>
                    <a:pt x="22933" y="14096"/>
                  </a:lnTo>
                  <a:lnTo>
                    <a:pt x="22933" y="13920"/>
                  </a:lnTo>
                  <a:lnTo>
                    <a:pt x="22933" y="13568"/>
                  </a:lnTo>
                  <a:lnTo>
                    <a:pt x="22666" y="13568"/>
                  </a:lnTo>
                  <a:lnTo>
                    <a:pt x="22666" y="13215"/>
                  </a:lnTo>
                  <a:lnTo>
                    <a:pt x="22533" y="13039"/>
                  </a:lnTo>
                  <a:lnTo>
                    <a:pt x="22533" y="12687"/>
                  </a:lnTo>
                  <a:lnTo>
                    <a:pt x="22533" y="12334"/>
                  </a:lnTo>
                  <a:lnTo>
                    <a:pt x="22666" y="12158"/>
                  </a:lnTo>
                  <a:lnTo>
                    <a:pt x="22933" y="12158"/>
                  </a:lnTo>
                  <a:lnTo>
                    <a:pt x="23066" y="12158"/>
                  </a:lnTo>
                  <a:lnTo>
                    <a:pt x="23333" y="11806"/>
                  </a:lnTo>
                  <a:lnTo>
                    <a:pt x="23333" y="11806"/>
                  </a:lnTo>
                  <a:lnTo>
                    <a:pt x="23600" y="11806"/>
                  </a:lnTo>
                  <a:lnTo>
                    <a:pt x="23733" y="11453"/>
                  </a:lnTo>
                  <a:lnTo>
                    <a:pt x="23733" y="11453"/>
                  </a:lnTo>
                  <a:lnTo>
                    <a:pt x="24000" y="11453"/>
                  </a:lnTo>
                  <a:lnTo>
                    <a:pt x="24000" y="11453"/>
                  </a:lnTo>
                  <a:lnTo>
                    <a:pt x="24266" y="11277"/>
                  </a:lnTo>
                  <a:lnTo>
                    <a:pt x="24400" y="11277"/>
                  </a:lnTo>
                  <a:lnTo>
                    <a:pt x="24400" y="11277"/>
                  </a:lnTo>
                  <a:lnTo>
                    <a:pt x="24933" y="10925"/>
                  </a:lnTo>
                  <a:lnTo>
                    <a:pt x="25333" y="10925"/>
                  </a:lnTo>
                  <a:lnTo>
                    <a:pt x="25466" y="10925"/>
                  </a:lnTo>
                  <a:lnTo>
                    <a:pt x="25733" y="10925"/>
                  </a:lnTo>
                  <a:lnTo>
                    <a:pt x="25733" y="11277"/>
                  </a:lnTo>
                  <a:lnTo>
                    <a:pt x="26000" y="11277"/>
                  </a:lnTo>
                  <a:lnTo>
                    <a:pt x="26000" y="11453"/>
                  </a:lnTo>
                  <a:lnTo>
                    <a:pt x="26133" y="11806"/>
                  </a:lnTo>
                  <a:lnTo>
                    <a:pt x="26400" y="12158"/>
                  </a:lnTo>
                  <a:lnTo>
                    <a:pt x="26666" y="12158"/>
                  </a:lnTo>
                  <a:lnTo>
                    <a:pt x="26800" y="12334"/>
                  </a:lnTo>
                  <a:lnTo>
                    <a:pt x="27066" y="12334"/>
                  </a:lnTo>
                  <a:lnTo>
                    <a:pt x="27066" y="12334"/>
                  </a:lnTo>
                  <a:lnTo>
                    <a:pt x="27333" y="12334"/>
                  </a:lnTo>
                  <a:lnTo>
                    <a:pt x="27466" y="12687"/>
                  </a:lnTo>
                  <a:lnTo>
                    <a:pt x="27733" y="12687"/>
                  </a:lnTo>
                  <a:lnTo>
                    <a:pt x="27866" y="13039"/>
                  </a:lnTo>
                  <a:lnTo>
                    <a:pt x="28133" y="13039"/>
                  </a:lnTo>
                  <a:lnTo>
                    <a:pt x="28400" y="13039"/>
                  </a:lnTo>
                  <a:lnTo>
                    <a:pt x="28400" y="13039"/>
                  </a:lnTo>
                  <a:lnTo>
                    <a:pt x="28533" y="13039"/>
                  </a:lnTo>
                  <a:lnTo>
                    <a:pt x="29066" y="13039"/>
                  </a:lnTo>
                  <a:lnTo>
                    <a:pt x="29200" y="13039"/>
                  </a:lnTo>
                  <a:lnTo>
                    <a:pt x="29466" y="13215"/>
                  </a:lnTo>
                  <a:lnTo>
                    <a:pt x="29466" y="13215"/>
                  </a:lnTo>
                  <a:lnTo>
                    <a:pt x="29733" y="13568"/>
                  </a:lnTo>
                  <a:lnTo>
                    <a:pt x="29866" y="13920"/>
                  </a:lnTo>
                  <a:lnTo>
                    <a:pt x="30133" y="13920"/>
                  </a:lnTo>
                  <a:lnTo>
                    <a:pt x="30133" y="14096"/>
                  </a:lnTo>
                  <a:lnTo>
                    <a:pt x="30533" y="14096"/>
                  </a:lnTo>
                  <a:lnTo>
                    <a:pt x="30800" y="14096"/>
                  </a:lnTo>
                  <a:lnTo>
                    <a:pt x="30933" y="14449"/>
                  </a:lnTo>
                  <a:lnTo>
                    <a:pt x="31200" y="14449"/>
                  </a:lnTo>
                  <a:lnTo>
                    <a:pt x="31200" y="14449"/>
                  </a:lnTo>
                  <a:lnTo>
                    <a:pt x="31466" y="14625"/>
                  </a:lnTo>
                  <a:lnTo>
                    <a:pt x="32266" y="14625"/>
                  </a:lnTo>
                  <a:lnTo>
                    <a:pt x="32533" y="14449"/>
                  </a:lnTo>
                  <a:lnTo>
                    <a:pt x="32266" y="14096"/>
                  </a:lnTo>
                  <a:lnTo>
                    <a:pt x="32133" y="13920"/>
                  </a:lnTo>
                  <a:lnTo>
                    <a:pt x="31866" y="13920"/>
                  </a:lnTo>
                  <a:lnTo>
                    <a:pt x="31600" y="13568"/>
                  </a:lnTo>
                  <a:lnTo>
                    <a:pt x="31200" y="13215"/>
                  </a:lnTo>
                  <a:lnTo>
                    <a:pt x="31200" y="13215"/>
                  </a:lnTo>
                  <a:lnTo>
                    <a:pt x="30933" y="13039"/>
                  </a:lnTo>
                  <a:lnTo>
                    <a:pt x="30933" y="13039"/>
                  </a:lnTo>
                  <a:lnTo>
                    <a:pt x="30800" y="13039"/>
                  </a:lnTo>
                  <a:lnTo>
                    <a:pt x="30533" y="13039"/>
                  </a:lnTo>
                  <a:lnTo>
                    <a:pt x="30400" y="13039"/>
                  </a:lnTo>
                  <a:lnTo>
                    <a:pt x="30133" y="13039"/>
                  </a:lnTo>
                  <a:lnTo>
                    <a:pt x="29866" y="12687"/>
                  </a:lnTo>
                  <a:lnTo>
                    <a:pt x="29733" y="12687"/>
                  </a:lnTo>
                  <a:lnTo>
                    <a:pt x="29466" y="12687"/>
                  </a:lnTo>
                  <a:lnTo>
                    <a:pt x="29466" y="12334"/>
                  </a:lnTo>
                  <a:lnTo>
                    <a:pt x="29200" y="12158"/>
                  </a:lnTo>
                  <a:lnTo>
                    <a:pt x="29200" y="12158"/>
                  </a:lnTo>
                  <a:lnTo>
                    <a:pt x="29066" y="11806"/>
                  </a:lnTo>
                  <a:lnTo>
                    <a:pt x="28800" y="11453"/>
                  </a:lnTo>
                  <a:lnTo>
                    <a:pt x="28533" y="11277"/>
                  </a:lnTo>
                  <a:lnTo>
                    <a:pt x="28400" y="11277"/>
                  </a:lnTo>
                  <a:lnTo>
                    <a:pt x="28400" y="10925"/>
                  </a:lnTo>
                  <a:lnTo>
                    <a:pt x="28133" y="10925"/>
                  </a:lnTo>
                  <a:lnTo>
                    <a:pt x="27733" y="10925"/>
                  </a:lnTo>
                  <a:lnTo>
                    <a:pt x="27466" y="10925"/>
                  </a:lnTo>
                  <a:lnTo>
                    <a:pt x="27466" y="10925"/>
                  </a:lnTo>
                  <a:lnTo>
                    <a:pt x="27333" y="10748"/>
                  </a:lnTo>
                  <a:lnTo>
                    <a:pt x="27333" y="10748"/>
                  </a:lnTo>
                  <a:lnTo>
                    <a:pt x="27333" y="10396"/>
                  </a:lnTo>
                  <a:lnTo>
                    <a:pt x="27333" y="10396"/>
                  </a:lnTo>
                  <a:lnTo>
                    <a:pt x="27333" y="10044"/>
                  </a:lnTo>
                  <a:lnTo>
                    <a:pt x="27466" y="10044"/>
                  </a:lnTo>
                  <a:lnTo>
                    <a:pt x="27733" y="10044"/>
                  </a:lnTo>
                  <a:lnTo>
                    <a:pt x="27866" y="9867"/>
                  </a:lnTo>
                  <a:lnTo>
                    <a:pt x="28533" y="9867"/>
                  </a:lnTo>
                  <a:lnTo>
                    <a:pt x="29200" y="9867"/>
                  </a:lnTo>
                  <a:lnTo>
                    <a:pt x="29466" y="9867"/>
                  </a:lnTo>
                  <a:lnTo>
                    <a:pt x="29466" y="10044"/>
                  </a:lnTo>
                  <a:lnTo>
                    <a:pt x="29733" y="10044"/>
                  </a:lnTo>
                  <a:lnTo>
                    <a:pt x="29866" y="9867"/>
                  </a:lnTo>
                  <a:lnTo>
                    <a:pt x="30133" y="9867"/>
                  </a:lnTo>
                  <a:lnTo>
                    <a:pt x="30133" y="9867"/>
                  </a:lnTo>
                  <a:lnTo>
                    <a:pt x="30400" y="9867"/>
                  </a:lnTo>
                  <a:lnTo>
                    <a:pt x="30533" y="9515"/>
                  </a:lnTo>
                  <a:lnTo>
                    <a:pt x="30800" y="9515"/>
                  </a:lnTo>
                  <a:lnTo>
                    <a:pt x="32133" y="9515"/>
                  </a:lnTo>
                  <a:lnTo>
                    <a:pt x="32266" y="9515"/>
                  </a:lnTo>
                  <a:lnTo>
                    <a:pt x="32266" y="9515"/>
                  </a:lnTo>
                  <a:lnTo>
                    <a:pt x="32533" y="9515"/>
                  </a:lnTo>
                  <a:lnTo>
                    <a:pt x="32800" y="9515"/>
                  </a:lnTo>
                  <a:lnTo>
                    <a:pt x="32933" y="9515"/>
                  </a:lnTo>
                  <a:lnTo>
                    <a:pt x="32933" y="9162"/>
                  </a:lnTo>
                  <a:lnTo>
                    <a:pt x="33333" y="9162"/>
                  </a:lnTo>
                  <a:lnTo>
                    <a:pt x="33600" y="8986"/>
                  </a:lnTo>
                  <a:lnTo>
                    <a:pt x="33866" y="8986"/>
                  </a:lnTo>
                  <a:lnTo>
                    <a:pt x="33866" y="8986"/>
                  </a:lnTo>
                  <a:lnTo>
                    <a:pt x="34000" y="8986"/>
                  </a:lnTo>
                  <a:lnTo>
                    <a:pt x="34266" y="8634"/>
                  </a:lnTo>
                  <a:lnTo>
                    <a:pt x="34266" y="8634"/>
                  </a:lnTo>
                  <a:lnTo>
                    <a:pt x="34533" y="8281"/>
                  </a:lnTo>
                  <a:lnTo>
                    <a:pt x="34666" y="8281"/>
                  </a:lnTo>
                  <a:lnTo>
                    <a:pt x="34933" y="8105"/>
                  </a:lnTo>
                  <a:lnTo>
                    <a:pt x="35200" y="8105"/>
                  </a:lnTo>
                  <a:lnTo>
                    <a:pt x="35200" y="8105"/>
                  </a:lnTo>
                  <a:lnTo>
                    <a:pt x="35600" y="7753"/>
                  </a:lnTo>
                  <a:lnTo>
                    <a:pt x="35733" y="7753"/>
                  </a:lnTo>
                  <a:lnTo>
                    <a:pt x="35733" y="7753"/>
                  </a:lnTo>
                  <a:lnTo>
                    <a:pt x="36000" y="7753"/>
                  </a:lnTo>
                  <a:lnTo>
                    <a:pt x="36266" y="7753"/>
                  </a:lnTo>
                  <a:lnTo>
                    <a:pt x="36400" y="7753"/>
                  </a:lnTo>
                  <a:lnTo>
                    <a:pt x="36666" y="7753"/>
                  </a:lnTo>
                  <a:lnTo>
                    <a:pt x="36666" y="7753"/>
                  </a:lnTo>
                  <a:lnTo>
                    <a:pt x="36666" y="8105"/>
                  </a:lnTo>
                  <a:lnTo>
                    <a:pt x="36933" y="8105"/>
                  </a:lnTo>
                  <a:lnTo>
                    <a:pt x="37333" y="8281"/>
                  </a:lnTo>
                  <a:lnTo>
                    <a:pt x="37600" y="8634"/>
                  </a:lnTo>
                  <a:lnTo>
                    <a:pt x="37733" y="8986"/>
                  </a:lnTo>
                  <a:lnTo>
                    <a:pt x="37733" y="9162"/>
                  </a:lnTo>
                  <a:lnTo>
                    <a:pt x="37733" y="9162"/>
                  </a:lnTo>
                  <a:lnTo>
                    <a:pt x="37733" y="9515"/>
                  </a:lnTo>
                  <a:lnTo>
                    <a:pt x="37733" y="9867"/>
                  </a:lnTo>
                  <a:lnTo>
                    <a:pt x="37733" y="9867"/>
                  </a:lnTo>
                  <a:lnTo>
                    <a:pt x="38000" y="10044"/>
                  </a:lnTo>
                  <a:lnTo>
                    <a:pt x="38133" y="10396"/>
                  </a:lnTo>
                  <a:lnTo>
                    <a:pt x="38133" y="10748"/>
                  </a:lnTo>
                  <a:lnTo>
                    <a:pt x="38133" y="10748"/>
                  </a:lnTo>
                  <a:lnTo>
                    <a:pt x="38400" y="10925"/>
                  </a:lnTo>
                  <a:lnTo>
                    <a:pt x="38400" y="11277"/>
                  </a:lnTo>
                  <a:lnTo>
                    <a:pt x="38133" y="11277"/>
                  </a:lnTo>
                  <a:lnTo>
                    <a:pt x="38133" y="11453"/>
                  </a:lnTo>
                  <a:lnTo>
                    <a:pt x="38000" y="11453"/>
                  </a:lnTo>
                  <a:lnTo>
                    <a:pt x="37733" y="11806"/>
                  </a:lnTo>
                  <a:lnTo>
                    <a:pt x="37733" y="12158"/>
                  </a:lnTo>
                  <a:lnTo>
                    <a:pt x="37600" y="12334"/>
                  </a:lnTo>
                  <a:lnTo>
                    <a:pt x="37600" y="12334"/>
                  </a:lnTo>
                  <a:lnTo>
                    <a:pt x="37600" y="12687"/>
                  </a:lnTo>
                  <a:lnTo>
                    <a:pt x="37600" y="13039"/>
                  </a:lnTo>
                  <a:lnTo>
                    <a:pt x="37600" y="13215"/>
                  </a:lnTo>
                  <a:lnTo>
                    <a:pt x="37600" y="13568"/>
                  </a:lnTo>
                  <a:lnTo>
                    <a:pt x="37733" y="13920"/>
                  </a:lnTo>
                  <a:lnTo>
                    <a:pt x="38133" y="14096"/>
                  </a:lnTo>
                  <a:lnTo>
                    <a:pt x="38400" y="14096"/>
                  </a:lnTo>
                  <a:lnTo>
                    <a:pt x="38400" y="14096"/>
                  </a:lnTo>
                  <a:lnTo>
                    <a:pt x="38800" y="14096"/>
                  </a:lnTo>
                  <a:lnTo>
                    <a:pt x="38800" y="14096"/>
                  </a:lnTo>
                  <a:lnTo>
                    <a:pt x="38800" y="13920"/>
                  </a:lnTo>
                  <a:lnTo>
                    <a:pt x="39066" y="13568"/>
                  </a:lnTo>
                  <a:lnTo>
                    <a:pt x="39333" y="13039"/>
                  </a:lnTo>
                  <a:lnTo>
                    <a:pt x="39333" y="12334"/>
                  </a:lnTo>
                  <a:lnTo>
                    <a:pt x="39466" y="12158"/>
                  </a:lnTo>
                  <a:lnTo>
                    <a:pt x="39466" y="12158"/>
                  </a:lnTo>
                  <a:lnTo>
                    <a:pt x="39466" y="11806"/>
                  </a:lnTo>
                  <a:lnTo>
                    <a:pt x="39466" y="11453"/>
                  </a:lnTo>
                  <a:lnTo>
                    <a:pt x="39466" y="11277"/>
                  </a:lnTo>
                  <a:lnTo>
                    <a:pt x="39466" y="10925"/>
                  </a:lnTo>
                  <a:lnTo>
                    <a:pt x="39466" y="10748"/>
                  </a:lnTo>
                  <a:lnTo>
                    <a:pt x="39466" y="10396"/>
                  </a:lnTo>
                  <a:lnTo>
                    <a:pt x="39466" y="10396"/>
                  </a:lnTo>
                  <a:lnTo>
                    <a:pt x="39333" y="9867"/>
                  </a:lnTo>
                  <a:lnTo>
                    <a:pt x="39066" y="9515"/>
                  </a:lnTo>
                  <a:lnTo>
                    <a:pt x="39066" y="9162"/>
                  </a:lnTo>
                  <a:lnTo>
                    <a:pt x="38800" y="8986"/>
                  </a:lnTo>
                  <a:lnTo>
                    <a:pt x="38800" y="8281"/>
                  </a:lnTo>
                  <a:lnTo>
                    <a:pt x="39733" y="8281"/>
                  </a:lnTo>
                  <a:lnTo>
                    <a:pt x="40000" y="8281"/>
                  </a:lnTo>
                  <a:lnTo>
                    <a:pt x="40133" y="8634"/>
                  </a:lnTo>
                  <a:lnTo>
                    <a:pt x="40400" y="8634"/>
                  </a:lnTo>
                  <a:lnTo>
                    <a:pt x="40533" y="8634"/>
                  </a:lnTo>
                  <a:lnTo>
                    <a:pt x="40533" y="8634"/>
                  </a:lnTo>
                  <a:lnTo>
                    <a:pt x="40800" y="8634"/>
                  </a:lnTo>
                  <a:lnTo>
                    <a:pt x="41066" y="8986"/>
                  </a:lnTo>
                  <a:lnTo>
                    <a:pt x="41066" y="9162"/>
                  </a:lnTo>
                  <a:lnTo>
                    <a:pt x="41200" y="9515"/>
                  </a:lnTo>
                  <a:lnTo>
                    <a:pt x="41466" y="9515"/>
                  </a:lnTo>
                  <a:lnTo>
                    <a:pt x="41733" y="9867"/>
                  </a:lnTo>
                  <a:lnTo>
                    <a:pt x="41866" y="9867"/>
                  </a:lnTo>
                  <a:lnTo>
                    <a:pt x="42133" y="9867"/>
                  </a:lnTo>
                  <a:lnTo>
                    <a:pt x="42400" y="9867"/>
                  </a:lnTo>
                  <a:lnTo>
                    <a:pt x="42533" y="10044"/>
                  </a:lnTo>
                  <a:lnTo>
                    <a:pt x="42800" y="10396"/>
                  </a:lnTo>
                  <a:lnTo>
                    <a:pt x="42933" y="10396"/>
                  </a:lnTo>
                  <a:lnTo>
                    <a:pt x="43200" y="10748"/>
                  </a:lnTo>
                  <a:lnTo>
                    <a:pt x="43466" y="10925"/>
                  </a:lnTo>
                  <a:lnTo>
                    <a:pt x="43600" y="10925"/>
                  </a:lnTo>
                  <a:lnTo>
                    <a:pt x="43866" y="11277"/>
                  </a:lnTo>
                  <a:lnTo>
                    <a:pt x="44133" y="11453"/>
                  </a:lnTo>
                  <a:lnTo>
                    <a:pt x="44533" y="11806"/>
                  </a:lnTo>
                  <a:lnTo>
                    <a:pt x="44800" y="12158"/>
                  </a:lnTo>
                  <a:lnTo>
                    <a:pt x="44933" y="12158"/>
                  </a:lnTo>
                  <a:lnTo>
                    <a:pt x="44933" y="12334"/>
                  </a:lnTo>
                  <a:lnTo>
                    <a:pt x="44933" y="12334"/>
                  </a:lnTo>
                  <a:lnTo>
                    <a:pt x="44933" y="12687"/>
                  </a:lnTo>
                  <a:lnTo>
                    <a:pt x="45200" y="12687"/>
                  </a:lnTo>
                  <a:lnTo>
                    <a:pt x="45333" y="12687"/>
                  </a:lnTo>
                  <a:lnTo>
                    <a:pt x="45333" y="13039"/>
                  </a:lnTo>
                  <a:lnTo>
                    <a:pt x="45600" y="13039"/>
                  </a:lnTo>
                  <a:lnTo>
                    <a:pt x="45866" y="13215"/>
                  </a:lnTo>
                  <a:lnTo>
                    <a:pt x="46000" y="13215"/>
                  </a:lnTo>
                  <a:lnTo>
                    <a:pt x="46000" y="13215"/>
                  </a:lnTo>
                  <a:lnTo>
                    <a:pt x="46666" y="13215"/>
                  </a:lnTo>
                  <a:lnTo>
                    <a:pt x="46666" y="12687"/>
                  </a:lnTo>
                  <a:lnTo>
                    <a:pt x="46533" y="12334"/>
                  </a:lnTo>
                  <a:lnTo>
                    <a:pt x="46533" y="12158"/>
                  </a:lnTo>
                  <a:lnTo>
                    <a:pt x="46533" y="12158"/>
                  </a:lnTo>
                  <a:lnTo>
                    <a:pt x="46266" y="11806"/>
                  </a:lnTo>
                  <a:lnTo>
                    <a:pt x="46266" y="11453"/>
                  </a:lnTo>
                  <a:lnTo>
                    <a:pt x="46000" y="10925"/>
                  </a:lnTo>
                  <a:lnTo>
                    <a:pt x="45866" y="10925"/>
                  </a:lnTo>
                  <a:lnTo>
                    <a:pt x="45866" y="10748"/>
                  </a:lnTo>
                  <a:lnTo>
                    <a:pt x="45600" y="10748"/>
                  </a:lnTo>
                  <a:lnTo>
                    <a:pt x="45600" y="10396"/>
                  </a:lnTo>
                  <a:lnTo>
                    <a:pt x="45333" y="10396"/>
                  </a:lnTo>
                  <a:lnTo>
                    <a:pt x="44933" y="9867"/>
                  </a:lnTo>
                  <a:lnTo>
                    <a:pt x="44933" y="9515"/>
                  </a:lnTo>
                  <a:lnTo>
                    <a:pt x="44933" y="9515"/>
                  </a:lnTo>
                  <a:lnTo>
                    <a:pt x="44800" y="9162"/>
                  </a:lnTo>
                  <a:lnTo>
                    <a:pt x="44533" y="9162"/>
                  </a:lnTo>
                  <a:lnTo>
                    <a:pt x="44266" y="9162"/>
                  </a:lnTo>
                  <a:lnTo>
                    <a:pt x="44133" y="9162"/>
                  </a:lnTo>
                  <a:lnTo>
                    <a:pt x="43866" y="8986"/>
                  </a:lnTo>
                  <a:lnTo>
                    <a:pt x="43600" y="8634"/>
                  </a:lnTo>
                  <a:lnTo>
                    <a:pt x="43466" y="8281"/>
                  </a:lnTo>
                  <a:lnTo>
                    <a:pt x="43466" y="8105"/>
                  </a:lnTo>
                  <a:lnTo>
                    <a:pt x="43466" y="8105"/>
                  </a:lnTo>
                  <a:lnTo>
                    <a:pt x="43466" y="7753"/>
                  </a:lnTo>
                  <a:lnTo>
                    <a:pt x="43466" y="7577"/>
                  </a:lnTo>
                  <a:lnTo>
                    <a:pt x="44133" y="7577"/>
                  </a:lnTo>
                  <a:lnTo>
                    <a:pt x="44800" y="7577"/>
                  </a:lnTo>
                  <a:lnTo>
                    <a:pt x="45333" y="7577"/>
                  </a:lnTo>
                  <a:lnTo>
                    <a:pt x="45866" y="7753"/>
                  </a:lnTo>
                  <a:lnTo>
                    <a:pt x="46000" y="8105"/>
                  </a:lnTo>
                  <a:lnTo>
                    <a:pt x="46533" y="8105"/>
                  </a:lnTo>
                  <a:lnTo>
                    <a:pt x="46666" y="8105"/>
                  </a:lnTo>
                  <a:lnTo>
                    <a:pt x="46933" y="8281"/>
                  </a:lnTo>
                  <a:lnTo>
                    <a:pt x="47200" y="8281"/>
                  </a:lnTo>
                  <a:lnTo>
                    <a:pt x="47200" y="8281"/>
                  </a:lnTo>
                  <a:lnTo>
                    <a:pt x="48266" y="8281"/>
                  </a:lnTo>
                  <a:lnTo>
                    <a:pt x="48400" y="8281"/>
                  </a:lnTo>
                  <a:lnTo>
                    <a:pt x="48400" y="8281"/>
                  </a:lnTo>
                  <a:lnTo>
                    <a:pt x="48666" y="8281"/>
                  </a:lnTo>
                  <a:lnTo>
                    <a:pt x="48933" y="8634"/>
                  </a:lnTo>
                  <a:lnTo>
                    <a:pt x="48933" y="8634"/>
                  </a:lnTo>
                  <a:lnTo>
                    <a:pt x="49066" y="8634"/>
                  </a:lnTo>
                  <a:lnTo>
                    <a:pt x="49066" y="8634"/>
                  </a:lnTo>
                  <a:lnTo>
                    <a:pt x="49333" y="8634"/>
                  </a:lnTo>
                  <a:lnTo>
                    <a:pt x="49333" y="8986"/>
                  </a:lnTo>
                  <a:lnTo>
                    <a:pt x="49600" y="8986"/>
                  </a:lnTo>
                  <a:lnTo>
                    <a:pt x="49600" y="9162"/>
                  </a:lnTo>
                  <a:lnTo>
                    <a:pt x="50000" y="9515"/>
                  </a:lnTo>
                  <a:lnTo>
                    <a:pt x="50133" y="9867"/>
                  </a:lnTo>
                  <a:lnTo>
                    <a:pt x="50400" y="9867"/>
                  </a:lnTo>
                  <a:lnTo>
                    <a:pt x="50666" y="10044"/>
                  </a:lnTo>
                  <a:lnTo>
                    <a:pt x="50666" y="10044"/>
                  </a:lnTo>
                  <a:lnTo>
                    <a:pt x="50800" y="10044"/>
                  </a:lnTo>
                  <a:lnTo>
                    <a:pt x="51066" y="10396"/>
                  </a:lnTo>
                  <a:lnTo>
                    <a:pt x="51466" y="10396"/>
                  </a:lnTo>
                  <a:lnTo>
                    <a:pt x="52000" y="10748"/>
                  </a:lnTo>
                  <a:lnTo>
                    <a:pt x="52133" y="10748"/>
                  </a:lnTo>
                  <a:lnTo>
                    <a:pt x="52533" y="10925"/>
                  </a:lnTo>
                  <a:lnTo>
                    <a:pt x="52800" y="10925"/>
                  </a:lnTo>
                  <a:lnTo>
                    <a:pt x="53066" y="11277"/>
                  </a:lnTo>
                  <a:lnTo>
                    <a:pt x="53200" y="11277"/>
                  </a:lnTo>
                  <a:lnTo>
                    <a:pt x="53733" y="11453"/>
                  </a:lnTo>
                  <a:lnTo>
                    <a:pt x="53866" y="11453"/>
                  </a:lnTo>
                  <a:lnTo>
                    <a:pt x="54133" y="11806"/>
                  </a:lnTo>
                  <a:lnTo>
                    <a:pt x="54400" y="11806"/>
                  </a:lnTo>
                  <a:lnTo>
                    <a:pt x="54400" y="11806"/>
                  </a:lnTo>
                  <a:lnTo>
                    <a:pt x="54533" y="12158"/>
                  </a:lnTo>
                  <a:lnTo>
                    <a:pt x="54800" y="12158"/>
                  </a:lnTo>
                  <a:lnTo>
                    <a:pt x="54800" y="12158"/>
                  </a:lnTo>
                  <a:lnTo>
                    <a:pt x="54933" y="12158"/>
                  </a:lnTo>
                  <a:lnTo>
                    <a:pt x="54933" y="12158"/>
                  </a:lnTo>
                  <a:lnTo>
                    <a:pt x="55200" y="12158"/>
                  </a:lnTo>
                  <a:lnTo>
                    <a:pt x="55600" y="12158"/>
                  </a:lnTo>
                  <a:lnTo>
                    <a:pt x="55600" y="12334"/>
                  </a:lnTo>
                  <a:lnTo>
                    <a:pt x="55866" y="12334"/>
                  </a:lnTo>
                  <a:lnTo>
                    <a:pt x="55866" y="12158"/>
                  </a:lnTo>
                  <a:lnTo>
                    <a:pt x="55866" y="12158"/>
                  </a:lnTo>
                  <a:lnTo>
                    <a:pt x="55866" y="11806"/>
                  </a:lnTo>
                  <a:lnTo>
                    <a:pt x="55866" y="11453"/>
                  </a:lnTo>
                  <a:lnTo>
                    <a:pt x="55866" y="11453"/>
                  </a:lnTo>
                  <a:lnTo>
                    <a:pt x="55866" y="11277"/>
                  </a:lnTo>
                  <a:lnTo>
                    <a:pt x="55866" y="10925"/>
                  </a:lnTo>
                  <a:lnTo>
                    <a:pt x="55866" y="10925"/>
                  </a:lnTo>
                  <a:lnTo>
                    <a:pt x="55600" y="10396"/>
                  </a:lnTo>
                  <a:lnTo>
                    <a:pt x="55466" y="10044"/>
                  </a:lnTo>
                  <a:lnTo>
                    <a:pt x="55200" y="10044"/>
                  </a:lnTo>
                  <a:lnTo>
                    <a:pt x="54933" y="9867"/>
                  </a:lnTo>
                  <a:lnTo>
                    <a:pt x="54800" y="9515"/>
                  </a:lnTo>
                  <a:lnTo>
                    <a:pt x="54533" y="9162"/>
                  </a:lnTo>
                  <a:lnTo>
                    <a:pt x="54400" y="8986"/>
                  </a:lnTo>
                  <a:lnTo>
                    <a:pt x="54400" y="8986"/>
                  </a:lnTo>
                  <a:lnTo>
                    <a:pt x="54133" y="8986"/>
                  </a:lnTo>
                  <a:lnTo>
                    <a:pt x="54133" y="8986"/>
                  </a:lnTo>
                  <a:lnTo>
                    <a:pt x="53866" y="8634"/>
                  </a:lnTo>
                  <a:lnTo>
                    <a:pt x="53466" y="8634"/>
                  </a:lnTo>
                  <a:lnTo>
                    <a:pt x="53200" y="8634"/>
                  </a:lnTo>
                  <a:lnTo>
                    <a:pt x="53066" y="8634"/>
                  </a:lnTo>
                  <a:lnTo>
                    <a:pt x="52800" y="8634"/>
                  </a:lnTo>
                  <a:lnTo>
                    <a:pt x="52533" y="8634"/>
                  </a:lnTo>
                  <a:lnTo>
                    <a:pt x="52400" y="8634"/>
                  </a:lnTo>
                  <a:lnTo>
                    <a:pt x="52000" y="8281"/>
                  </a:lnTo>
                  <a:lnTo>
                    <a:pt x="51733" y="8105"/>
                  </a:lnTo>
                  <a:lnTo>
                    <a:pt x="51333" y="8105"/>
                  </a:lnTo>
                  <a:lnTo>
                    <a:pt x="51066" y="7753"/>
                  </a:lnTo>
                  <a:lnTo>
                    <a:pt x="50800" y="7577"/>
                  </a:lnTo>
                  <a:lnTo>
                    <a:pt x="50800" y="7224"/>
                  </a:lnTo>
                  <a:lnTo>
                    <a:pt x="50666" y="6872"/>
                  </a:lnTo>
                  <a:lnTo>
                    <a:pt x="50666" y="6696"/>
                  </a:lnTo>
                  <a:lnTo>
                    <a:pt x="50666" y="6343"/>
                  </a:lnTo>
                  <a:lnTo>
                    <a:pt x="50666" y="6343"/>
                  </a:lnTo>
                  <a:lnTo>
                    <a:pt x="50800" y="5991"/>
                  </a:lnTo>
                  <a:lnTo>
                    <a:pt x="50800" y="5991"/>
                  </a:lnTo>
                  <a:lnTo>
                    <a:pt x="51066" y="5991"/>
                  </a:lnTo>
                  <a:lnTo>
                    <a:pt x="51333" y="5991"/>
                  </a:lnTo>
                  <a:lnTo>
                    <a:pt x="51466" y="5991"/>
                  </a:lnTo>
                  <a:lnTo>
                    <a:pt x="51733" y="5991"/>
                  </a:lnTo>
                  <a:lnTo>
                    <a:pt x="52133" y="5991"/>
                  </a:lnTo>
                  <a:lnTo>
                    <a:pt x="52133" y="5991"/>
                  </a:lnTo>
                  <a:lnTo>
                    <a:pt x="52400" y="5991"/>
                  </a:lnTo>
                  <a:lnTo>
                    <a:pt x="52533" y="6343"/>
                  </a:lnTo>
                  <a:lnTo>
                    <a:pt x="52533" y="6343"/>
                  </a:lnTo>
                  <a:lnTo>
                    <a:pt x="52800" y="6343"/>
                  </a:lnTo>
                  <a:lnTo>
                    <a:pt x="53066" y="6343"/>
                  </a:lnTo>
                  <a:lnTo>
                    <a:pt x="53066" y="6696"/>
                  </a:lnTo>
                  <a:lnTo>
                    <a:pt x="53200" y="6696"/>
                  </a:lnTo>
                  <a:lnTo>
                    <a:pt x="53466" y="6696"/>
                  </a:lnTo>
                  <a:lnTo>
                    <a:pt x="53733" y="6696"/>
                  </a:lnTo>
                  <a:lnTo>
                    <a:pt x="53866" y="6696"/>
                  </a:lnTo>
                  <a:lnTo>
                    <a:pt x="54133" y="6872"/>
                  </a:lnTo>
                  <a:lnTo>
                    <a:pt x="54133" y="6872"/>
                  </a:lnTo>
                  <a:lnTo>
                    <a:pt x="54400" y="7224"/>
                  </a:lnTo>
                  <a:lnTo>
                    <a:pt x="54533" y="7577"/>
                  </a:lnTo>
                  <a:lnTo>
                    <a:pt x="54533" y="7224"/>
                  </a:lnTo>
                  <a:lnTo>
                    <a:pt x="54533" y="6696"/>
                  </a:lnTo>
                  <a:lnTo>
                    <a:pt x="54400" y="6343"/>
                  </a:lnTo>
                  <a:lnTo>
                    <a:pt x="54400" y="5991"/>
                  </a:lnTo>
                  <a:lnTo>
                    <a:pt x="54400" y="5991"/>
                  </a:lnTo>
                  <a:lnTo>
                    <a:pt x="54133" y="5814"/>
                  </a:lnTo>
                  <a:lnTo>
                    <a:pt x="53733" y="5462"/>
                  </a:lnTo>
                  <a:lnTo>
                    <a:pt x="53466" y="5110"/>
                  </a:lnTo>
                  <a:lnTo>
                    <a:pt x="53200" y="4933"/>
                  </a:lnTo>
                  <a:lnTo>
                    <a:pt x="53066" y="4933"/>
                  </a:lnTo>
                  <a:lnTo>
                    <a:pt x="53066" y="4933"/>
                  </a:lnTo>
                  <a:lnTo>
                    <a:pt x="52800" y="4933"/>
                  </a:lnTo>
                  <a:lnTo>
                    <a:pt x="52800" y="4933"/>
                  </a:lnTo>
                  <a:lnTo>
                    <a:pt x="52533" y="4581"/>
                  </a:lnTo>
                  <a:lnTo>
                    <a:pt x="52400" y="4405"/>
                  </a:lnTo>
                  <a:lnTo>
                    <a:pt x="52133" y="4052"/>
                  </a:lnTo>
                  <a:lnTo>
                    <a:pt x="52533" y="3700"/>
                  </a:lnTo>
                  <a:lnTo>
                    <a:pt x="52800" y="3700"/>
                  </a:lnTo>
                  <a:lnTo>
                    <a:pt x="53200" y="3524"/>
                  </a:lnTo>
                  <a:lnTo>
                    <a:pt x="53466" y="3524"/>
                  </a:lnTo>
                  <a:lnTo>
                    <a:pt x="53733" y="3524"/>
                  </a:lnTo>
                  <a:lnTo>
                    <a:pt x="53866" y="3171"/>
                  </a:lnTo>
                  <a:lnTo>
                    <a:pt x="53866" y="3171"/>
                  </a:lnTo>
                  <a:lnTo>
                    <a:pt x="54400" y="3171"/>
                  </a:lnTo>
                  <a:lnTo>
                    <a:pt x="54933" y="3171"/>
                  </a:lnTo>
                  <a:lnTo>
                    <a:pt x="55866" y="3524"/>
                  </a:lnTo>
                  <a:lnTo>
                    <a:pt x="56266" y="3171"/>
                  </a:lnTo>
                  <a:lnTo>
                    <a:pt x="56533" y="2819"/>
                  </a:lnTo>
                  <a:lnTo>
                    <a:pt x="56933" y="2819"/>
                  </a:lnTo>
                  <a:lnTo>
                    <a:pt x="57200" y="3171"/>
                  </a:lnTo>
                  <a:lnTo>
                    <a:pt x="57333" y="3171"/>
                  </a:lnTo>
                  <a:lnTo>
                    <a:pt x="57600" y="3524"/>
                  </a:lnTo>
                  <a:lnTo>
                    <a:pt x="57866" y="3524"/>
                  </a:lnTo>
                  <a:lnTo>
                    <a:pt x="58266" y="3524"/>
                  </a:lnTo>
                  <a:lnTo>
                    <a:pt x="58533" y="3524"/>
                  </a:lnTo>
                  <a:lnTo>
                    <a:pt x="58933" y="3524"/>
                  </a:lnTo>
                  <a:lnTo>
                    <a:pt x="59333" y="3524"/>
                  </a:lnTo>
                  <a:lnTo>
                    <a:pt x="59733" y="3171"/>
                  </a:lnTo>
                  <a:lnTo>
                    <a:pt x="60000" y="3171"/>
                  </a:lnTo>
                  <a:lnTo>
                    <a:pt x="60000" y="2819"/>
                  </a:lnTo>
                  <a:lnTo>
                    <a:pt x="60266" y="2643"/>
                  </a:lnTo>
                  <a:lnTo>
                    <a:pt x="60266" y="2643"/>
                  </a:lnTo>
                  <a:lnTo>
                    <a:pt x="60666" y="2290"/>
                  </a:lnTo>
                  <a:lnTo>
                    <a:pt x="60933" y="2290"/>
                  </a:lnTo>
                  <a:lnTo>
                    <a:pt x="61333" y="2290"/>
                  </a:lnTo>
                  <a:lnTo>
                    <a:pt x="61733" y="2290"/>
                  </a:lnTo>
                  <a:lnTo>
                    <a:pt x="62400" y="2643"/>
                  </a:lnTo>
                  <a:lnTo>
                    <a:pt x="62800" y="2643"/>
                  </a:lnTo>
                  <a:lnTo>
                    <a:pt x="63066" y="2819"/>
                  </a:lnTo>
                  <a:lnTo>
                    <a:pt x="63466" y="3524"/>
                  </a:lnTo>
                  <a:lnTo>
                    <a:pt x="63733" y="3700"/>
                  </a:lnTo>
                  <a:lnTo>
                    <a:pt x="64133" y="3700"/>
                  </a:lnTo>
                  <a:lnTo>
                    <a:pt x="66400" y="3700"/>
                  </a:lnTo>
                  <a:lnTo>
                    <a:pt x="66533" y="4052"/>
                  </a:lnTo>
                  <a:lnTo>
                    <a:pt x="66800" y="4052"/>
                  </a:lnTo>
                  <a:lnTo>
                    <a:pt x="67200" y="4405"/>
                  </a:lnTo>
                  <a:lnTo>
                    <a:pt x="67600" y="4405"/>
                  </a:lnTo>
                  <a:lnTo>
                    <a:pt x="68133" y="4405"/>
                  </a:lnTo>
                  <a:lnTo>
                    <a:pt x="68533" y="4405"/>
                  </a:lnTo>
                  <a:lnTo>
                    <a:pt x="68800" y="4052"/>
                  </a:lnTo>
                  <a:lnTo>
                    <a:pt x="68933" y="4052"/>
                  </a:lnTo>
                  <a:lnTo>
                    <a:pt x="69200" y="3700"/>
                  </a:lnTo>
                  <a:lnTo>
                    <a:pt x="69333" y="3524"/>
                  </a:lnTo>
                  <a:lnTo>
                    <a:pt x="69200" y="3171"/>
                  </a:lnTo>
                  <a:lnTo>
                    <a:pt x="69200" y="2819"/>
                  </a:lnTo>
                  <a:lnTo>
                    <a:pt x="68933" y="2290"/>
                  </a:lnTo>
                  <a:lnTo>
                    <a:pt x="68800" y="1762"/>
                  </a:lnTo>
                  <a:lnTo>
                    <a:pt x="69200" y="1409"/>
                  </a:lnTo>
                  <a:lnTo>
                    <a:pt x="69600" y="1233"/>
                  </a:lnTo>
                  <a:lnTo>
                    <a:pt x="70000" y="881"/>
                  </a:lnTo>
                  <a:lnTo>
                    <a:pt x="70533" y="881"/>
                  </a:lnTo>
                  <a:lnTo>
                    <a:pt x="70666" y="881"/>
                  </a:lnTo>
                  <a:lnTo>
                    <a:pt x="71200" y="881"/>
                  </a:lnTo>
                  <a:lnTo>
                    <a:pt x="71600" y="881"/>
                  </a:lnTo>
                  <a:lnTo>
                    <a:pt x="71866" y="881"/>
                  </a:lnTo>
                  <a:lnTo>
                    <a:pt x="72000" y="1233"/>
                  </a:lnTo>
                  <a:lnTo>
                    <a:pt x="72400" y="1233"/>
                  </a:lnTo>
                  <a:lnTo>
                    <a:pt x="72666" y="1233"/>
                  </a:lnTo>
                  <a:lnTo>
                    <a:pt x="72933" y="1233"/>
                  </a:lnTo>
                  <a:lnTo>
                    <a:pt x="73600" y="1233"/>
                  </a:lnTo>
                  <a:lnTo>
                    <a:pt x="73733" y="1233"/>
                  </a:lnTo>
                  <a:lnTo>
                    <a:pt x="74000" y="1233"/>
                  </a:lnTo>
                  <a:lnTo>
                    <a:pt x="74000" y="1233"/>
                  </a:lnTo>
                  <a:lnTo>
                    <a:pt x="74266" y="881"/>
                  </a:lnTo>
                  <a:lnTo>
                    <a:pt x="74400" y="528"/>
                  </a:lnTo>
                  <a:lnTo>
                    <a:pt x="74666" y="352"/>
                  </a:lnTo>
                  <a:lnTo>
                    <a:pt x="74800" y="352"/>
                  </a:lnTo>
                  <a:lnTo>
                    <a:pt x="75066" y="352"/>
                  </a:lnTo>
                  <a:lnTo>
                    <a:pt x="75333" y="352"/>
                  </a:lnTo>
                  <a:lnTo>
                    <a:pt x="75733" y="0"/>
                  </a:lnTo>
                  <a:lnTo>
                    <a:pt x="76133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49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800" cy="6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Global </a:t>
            </a:r>
            <a:r>
              <a:rPr lang="en-GB" b="1" dirty="0">
                <a:solidFill>
                  <a:srgbClr val="EE795B"/>
                </a:solidFill>
              </a:rPr>
              <a:t>Market</a:t>
            </a:r>
            <a:endParaRPr b="1" dirty="0">
              <a:solidFill>
                <a:srgbClr val="EE795B"/>
              </a:solidFill>
            </a:endParaRPr>
          </a:p>
        </p:txBody>
      </p:sp>
      <p:sp>
        <p:nvSpPr>
          <p:cNvPr id="818" name="Google Shape;818;p49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25</a:t>
            </a:fld>
            <a:endParaRPr/>
          </a:p>
        </p:txBody>
      </p:sp>
      <p:sp>
        <p:nvSpPr>
          <p:cNvPr id="819" name="Google Shape;819;p49"/>
          <p:cNvSpPr txBox="1"/>
          <p:nvPr/>
        </p:nvSpPr>
        <p:spPr>
          <a:xfrm>
            <a:off x="455900" y="1041900"/>
            <a:ext cx="11360800" cy="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rgbClr val="999999"/>
                </a:solidFill>
              </a:rPr>
              <a:t>It may be for rural people, but it has global market</a:t>
            </a:r>
            <a:endParaRPr sz="2400" dirty="0">
              <a:solidFill>
                <a:srgbClr val="999999"/>
              </a:solidFill>
            </a:endParaRPr>
          </a:p>
        </p:txBody>
      </p:sp>
      <p:sp>
        <p:nvSpPr>
          <p:cNvPr id="820" name="Google Shape;820;p49"/>
          <p:cNvSpPr/>
          <p:nvPr/>
        </p:nvSpPr>
        <p:spPr>
          <a:xfrm>
            <a:off x="2489733" y="2552166"/>
            <a:ext cx="779200" cy="7792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1" name="Google Shape;821;p49"/>
          <p:cNvSpPr/>
          <p:nvPr/>
        </p:nvSpPr>
        <p:spPr>
          <a:xfrm>
            <a:off x="4030633" y="39733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2" name="Google Shape;822;p49"/>
          <p:cNvSpPr/>
          <p:nvPr/>
        </p:nvSpPr>
        <p:spPr>
          <a:xfrm>
            <a:off x="6193233" y="20250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3" name="Google Shape;823;p49"/>
          <p:cNvSpPr/>
          <p:nvPr/>
        </p:nvSpPr>
        <p:spPr>
          <a:xfrm>
            <a:off x="5560033" y="33693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4" name="Google Shape;824;p49"/>
          <p:cNvSpPr/>
          <p:nvPr/>
        </p:nvSpPr>
        <p:spPr>
          <a:xfrm>
            <a:off x="7761600" y="3758967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5" name="Google Shape;825;p49"/>
          <p:cNvSpPr txBox="1"/>
          <p:nvPr/>
        </p:nvSpPr>
        <p:spPr>
          <a:xfrm>
            <a:off x="2458567" y="2721567"/>
            <a:ext cx="82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>
                <a:solidFill>
                  <a:srgbClr val="FFFFFF"/>
                </a:solidFill>
              </a:rPr>
              <a:t>99M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826" name="Google Shape;826;p49"/>
          <p:cNvSpPr txBox="1"/>
          <p:nvPr/>
        </p:nvSpPr>
        <p:spPr>
          <a:xfrm>
            <a:off x="6183533" y="2195500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57M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7" name="Google Shape;827;p49"/>
          <p:cNvSpPr txBox="1"/>
          <p:nvPr/>
        </p:nvSpPr>
        <p:spPr>
          <a:xfrm>
            <a:off x="5550333" y="3559300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8.6M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8" name="Google Shape;828;p49"/>
          <p:cNvSpPr txBox="1"/>
          <p:nvPr/>
        </p:nvSpPr>
        <p:spPr>
          <a:xfrm>
            <a:off x="7761633" y="3939233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36M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9" name="Google Shape;829;p49"/>
          <p:cNvSpPr txBox="1"/>
          <p:nvPr/>
        </p:nvSpPr>
        <p:spPr>
          <a:xfrm>
            <a:off x="4020933" y="4153533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5M</a:t>
            </a:r>
            <a:endParaRPr sz="1733" dirty="0">
              <a:solidFill>
                <a:srgbClr val="FFFFFF"/>
              </a:solidFill>
            </a:endParaRPr>
          </a:p>
        </p:txBody>
      </p:sp>
      <p:grpSp>
        <p:nvGrpSpPr>
          <p:cNvPr id="830" name="Google Shape;830;p49"/>
          <p:cNvGrpSpPr/>
          <p:nvPr/>
        </p:nvGrpSpPr>
        <p:grpSpPr>
          <a:xfrm>
            <a:off x="1882851" y="5572100"/>
            <a:ext cx="8426300" cy="422000"/>
            <a:chOff x="1439300" y="4179075"/>
            <a:chExt cx="6319725" cy="316500"/>
          </a:xfrm>
        </p:grpSpPr>
        <p:sp>
          <p:nvSpPr>
            <p:cNvPr id="831" name="Google Shape;831;p49"/>
            <p:cNvSpPr txBox="1"/>
            <p:nvPr/>
          </p:nvSpPr>
          <p:spPr>
            <a:xfrm>
              <a:off x="1439300" y="4179075"/>
              <a:ext cx="13956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UAS: 104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2" name="Google Shape;832;p49"/>
            <p:cNvSpPr txBox="1"/>
            <p:nvPr/>
          </p:nvSpPr>
          <p:spPr>
            <a:xfrm>
              <a:off x="2898175" y="4179075"/>
              <a:ext cx="1541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Africa: 8.6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3" name="Google Shape;833;p49"/>
            <p:cNvSpPr txBox="1"/>
            <p:nvPr/>
          </p:nvSpPr>
          <p:spPr>
            <a:xfrm>
              <a:off x="4503150" y="4179075"/>
              <a:ext cx="14319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Asia: 57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4" name="Google Shape;834;p49"/>
            <p:cNvSpPr txBox="1"/>
            <p:nvPr/>
          </p:nvSpPr>
          <p:spPr>
            <a:xfrm>
              <a:off x="5998325" y="4179075"/>
              <a:ext cx="1760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Australia: 36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FDA9B9-A9E7-4A13-AEEA-CA640E83DFF3}"/>
              </a:ext>
            </a:extLst>
          </p:cNvPr>
          <p:cNvSpPr/>
          <p:nvPr/>
        </p:nvSpPr>
        <p:spPr>
          <a:xfrm>
            <a:off x="112278" y="99918"/>
            <a:ext cx="72530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Roadmap and Future Development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92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video</a:t>
            </a:r>
          </a:p>
        </p:txBody>
      </p:sp>
    </p:spTree>
    <p:extLst>
      <p:ext uri="{BB962C8B-B14F-4D97-AF65-F5344CB8AC3E}">
        <p14:creationId xmlns:p14="http://schemas.microsoft.com/office/powerpoint/2010/main" val="33869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F69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76490" y="497151"/>
            <a:ext cx="503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Trebuchet MS" panose="020B0603020202020204" pitchFamily="34" charset="0"/>
              </a:rPr>
              <a:t>Countries by birth rate in 2017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24" y="1421557"/>
            <a:ext cx="7927817" cy="36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787"/>
          <a:stretch/>
        </p:blipFill>
        <p:spPr>
          <a:xfrm>
            <a:off x="0" y="1"/>
            <a:ext cx="12192000" cy="684827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-9727"/>
            <a:ext cx="12192000" cy="6858000"/>
          </a:xfrm>
          <a:prstGeom prst="rect">
            <a:avLst/>
          </a:prstGeom>
          <a:solidFill>
            <a:srgbClr val="344F6A">
              <a:alpha val="70588"/>
            </a:srgbClr>
          </a:solidFill>
          <a:ln>
            <a:solidFill>
              <a:srgbClr val="41719C">
                <a:alpha val="5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96" y="1842697"/>
            <a:ext cx="7327601" cy="4254690"/>
          </a:xfrm>
          <a:prstGeom prst="rect">
            <a:avLst/>
          </a:prstGeom>
        </p:spPr>
      </p:pic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888534" y="667208"/>
            <a:ext cx="10624457" cy="898752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2"/>
                </a:solidFill>
                <a:latin typeface="Trebuchet MS" panose="020B0603020202020204" pitchFamily="34" charset="0"/>
              </a:rPr>
              <a:t>Maternal Mortality ratio </a:t>
            </a:r>
          </a:p>
        </p:txBody>
      </p:sp>
      <p:sp>
        <p:nvSpPr>
          <p:cNvPr id="2" name="Oval 1"/>
          <p:cNvSpPr/>
          <p:nvPr/>
        </p:nvSpPr>
        <p:spPr>
          <a:xfrm>
            <a:off x="6619875" y="6286500"/>
            <a:ext cx="238125" cy="238125"/>
          </a:xfrm>
          <a:prstGeom prst="ellipse">
            <a:avLst/>
          </a:prstGeom>
          <a:solidFill>
            <a:srgbClr val="6A1E74"/>
          </a:solidFill>
          <a:ln>
            <a:solidFill>
              <a:srgbClr val="6A1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829550" y="6276975"/>
            <a:ext cx="247650" cy="247650"/>
          </a:xfrm>
          <a:prstGeom prst="ellipse">
            <a:avLst/>
          </a:prstGeom>
          <a:solidFill>
            <a:srgbClr val="F26A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48750" y="6287092"/>
            <a:ext cx="238125" cy="238125"/>
          </a:xfrm>
          <a:prstGeom prst="ellipse">
            <a:avLst/>
          </a:prstGeom>
          <a:solidFill>
            <a:srgbClr val="FFC2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34188" y="6263759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7200" y="6255722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86875" y="6263759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04567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 animBg="1"/>
      <p:bldP spid="3" grpId="0" animBg="1"/>
      <p:bldP spid="4" grpId="0" animBg="1"/>
      <p:bldP spid="5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0" y="1367833"/>
            <a:ext cx="4199239" cy="4199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86" y="995254"/>
            <a:ext cx="4840714" cy="4840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6909" y="5515231"/>
            <a:ext cx="312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Fitbit Charge</a:t>
            </a:r>
          </a:p>
          <a:p>
            <a:r>
              <a:rPr lang="en-GB" sz="3200" dirty="0">
                <a:solidFill>
                  <a:schemeClr val="bg1"/>
                </a:solidFill>
              </a:rPr>
              <a:t>Price: 23,000 BDT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9406" y="5515231"/>
            <a:ext cx="312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Acer Leap Ware</a:t>
            </a:r>
          </a:p>
          <a:p>
            <a:r>
              <a:rPr lang="en-GB" sz="3200" dirty="0">
                <a:solidFill>
                  <a:schemeClr val="bg1"/>
                </a:solidFill>
              </a:rPr>
              <a:t>Price: 16,200 BDT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7833"/>
          </a:xfrm>
          <a:noFill/>
          <a:ln>
            <a:solidFill>
              <a:schemeClr val="accent1"/>
            </a:solidFill>
          </a:ln>
          <a:effectLst>
            <a:softEdge rad="0"/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 Trends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76DB5-8A02-4ACB-A566-D54B95C16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0" y="401603"/>
            <a:ext cx="564626" cy="5646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5960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4FF37-6EA2-4E3B-99B7-411E1753B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94" y="1163558"/>
            <a:ext cx="7763436" cy="4237240"/>
          </a:xfrm>
          <a:prstGeom prst="rect">
            <a:avLst/>
          </a:prstGeom>
          <a:solidFill>
            <a:srgbClr val="426588">
              <a:alpha val="41000"/>
            </a:srgbClr>
          </a:solidFill>
        </p:spPr>
      </p:pic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8DCAE8CD-DCAF-4DAC-A7BD-C7FBB884D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0712" y="5237242"/>
            <a:ext cx="914400" cy="9144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BBC2D0-4DCA-40D2-A7CC-06F4E1EB17B1}"/>
              </a:ext>
            </a:extLst>
          </p:cNvPr>
          <p:cNvSpPr/>
          <p:nvPr/>
        </p:nvSpPr>
        <p:spPr>
          <a:xfrm>
            <a:off x="7869203" y="5029200"/>
            <a:ext cx="699796" cy="3715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D5CA46-353C-44A2-9744-85EFADF71C94}"/>
              </a:ext>
            </a:extLst>
          </p:cNvPr>
          <p:cNvSpPr/>
          <p:nvPr/>
        </p:nvSpPr>
        <p:spPr>
          <a:xfrm>
            <a:off x="231841" y="101744"/>
            <a:ext cx="27383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Challenges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111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F1309-B315-45AB-B427-C16A3DCA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Scheduled Monitoring of body temperature, bpm and blood pressure could not be done.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37108" y="1028700"/>
            <a:ext cx="7555073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79335" y="1000124"/>
            <a:ext cx="501715" cy="5870459"/>
          </a:xfrm>
          <a:custGeom>
            <a:avLst/>
            <a:gdLst>
              <a:gd name="connsiteX0" fmla="*/ 501715 w 501715"/>
              <a:gd name="connsiteY0" fmla="*/ 0 h 3924300"/>
              <a:gd name="connsiteX1" fmla="*/ 73090 w 501715"/>
              <a:gd name="connsiteY1" fmla="*/ 266700 h 3924300"/>
              <a:gd name="connsiteX2" fmla="*/ 6415 w 501715"/>
              <a:gd name="connsiteY2" fmla="*/ 1409700 h 3924300"/>
              <a:gd name="connsiteX3" fmla="*/ 6415 w 501715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715" h="3924300">
                <a:moveTo>
                  <a:pt x="501715" y="0"/>
                </a:moveTo>
                <a:cubicBezTo>
                  <a:pt x="328677" y="15875"/>
                  <a:pt x="155640" y="31750"/>
                  <a:pt x="73090" y="266700"/>
                </a:cubicBezTo>
                <a:cubicBezTo>
                  <a:pt x="-9460" y="501650"/>
                  <a:pt x="17527" y="800100"/>
                  <a:pt x="6415" y="1409700"/>
                </a:cubicBezTo>
                <a:cubicBezTo>
                  <a:pt x="-4697" y="2019300"/>
                  <a:pt x="859" y="2971800"/>
                  <a:pt x="6415" y="3924300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C2700-670D-4490-B4F1-D078D1993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00" y="2681650"/>
            <a:ext cx="4029250" cy="409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6CE453-F17F-49A8-9B3F-6E1D387F916B}"/>
              </a:ext>
            </a:extLst>
          </p:cNvPr>
          <p:cNvSpPr/>
          <p:nvPr/>
        </p:nvSpPr>
        <p:spPr>
          <a:xfrm>
            <a:off x="6147864" y="6279589"/>
            <a:ext cx="738231" cy="426571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20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8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Lack of proper monitoring of UV index level can hamper a pregnant woman and her child.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AB2AAE-C965-4B50-95A5-9F93F0AB7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25" y="3152508"/>
            <a:ext cx="3682424" cy="32605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683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416</Words>
  <Application>Microsoft Office PowerPoint</Application>
  <PresentationFormat>Widescreen</PresentationFormat>
  <Paragraphs>96</Paragraphs>
  <Slides>26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Azonix</vt:lpstr>
      <vt:lpstr>Calibri</vt:lpstr>
      <vt:lpstr>Calibri Light</vt:lpstr>
      <vt:lpstr>Comfortaa</vt:lpstr>
      <vt:lpstr>Trebuchet MS</vt:lpstr>
      <vt:lpstr>Office Theme</vt:lpstr>
      <vt:lpstr>1_Office Theme</vt:lpstr>
      <vt:lpstr>PowerPoint Presentation</vt:lpstr>
      <vt:lpstr>PowerPoint Presentation</vt:lpstr>
      <vt:lpstr>Slide for video</vt:lpstr>
      <vt:lpstr>PowerPoint Presentation</vt:lpstr>
      <vt:lpstr>Maternal Mortality ratio </vt:lpstr>
      <vt:lpstr>  Trends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</vt:lpstr>
      <vt:lpstr>PowerPoint Presentation</vt:lpstr>
      <vt:lpstr>PowerPoint Presentation</vt:lpstr>
      <vt:lpstr>PowerPoint Presentation</vt:lpstr>
      <vt:lpstr>PowerPoint Presentation</vt:lpstr>
      <vt:lpstr>Balanced scorecard slide 5</vt:lpstr>
      <vt:lpstr>Best Countries Market for Baala</vt:lpstr>
      <vt:lpstr>Global Market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Shadman Hasan</dc:creator>
  <cp:lastModifiedBy>Fuad AlHasan</cp:lastModifiedBy>
  <cp:revision>102</cp:revision>
  <dcterms:created xsi:type="dcterms:W3CDTF">2019-11-06T09:05:24Z</dcterms:created>
  <dcterms:modified xsi:type="dcterms:W3CDTF">2019-12-31T15:31:37Z</dcterms:modified>
</cp:coreProperties>
</file>